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1.jpg" ContentType="image/jpg"/>
  <Override PartName="/ppt/media/image12.jpg" ContentType="image/jpg"/>
  <Override PartName="/ppt/media/image13.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14.jpg" ContentType="image/jpg"/>
  <Override PartName="/ppt/media/image15.jpg" ContentType="image/jpg"/>
  <Override PartName="/ppt/media/image16.jpg" ContentType="image/jpg"/>
  <Override PartName="/ppt/media/image17.jpg" ContentType="image/jpg"/>
  <Override PartName="/ppt/notesSlides/notesSlide20.xml" ContentType="application/vnd.openxmlformats-officedocument.presentationml.notesSlide+xml"/>
  <Override PartName="/ppt/media/image19.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27.jpg" ContentType="image/jpg"/>
  <Override PartName="/ppt/media/image28.jpg" ContentType="image/jpg"/>
  <Override PartName="/ppt/notesSlides/notesSlide32.xml" ContentType="application/vnd.openxmlformats-officedocument.presentationml.notesSlide+xml"/>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0" r:id="rId2"/>
    <p:sldId id="290" r:id="rId3"/>
    <p:sldId id="291" r:id="rId4"/>
    <p:sldId id="292" r:id="rId5"/>
    <p:sldId id="257" r:id="rId6"/>
    <p:sldId id="293" r:id="rId7"/>
    <p:sldId id="294" r:id="rId8"/>
    <p:sldId id="258" r:id="rId9"/>
    <p:sldId id="259" r:id="rId10"/>
    <p:sldId id="260" r:id="rId11"/>
    <p:sldId id="261" r:id="rId12"/>
    <p:sldId id="262" r:id="rId13"/>
    <p:sldId id="263" r:id="rId14"/>
    <p:sldId id="264" r:id="rId15"/>
    <p:sldId id="265" r:id="rId16"/>
    <p:sldId id="266" r:id="rId17"/>
    <p:sldId id="298" r:id="rId18"/>
    <p:sldId id="299" r:id="rId19"/>
    <p:sldId id="300" r:id="rId20"/>
    <p:sldId id="301" r:id="rId21"/>
    <p:sldId id="295" r:id="rId22"/>
    <p:sldId id="296" r:id="rId23"/>
    <p:sldId id="297"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302" r:id="rId47"/>
    <p:sldId id="309" r:id="rId48"/>
    <p:sldId id="303" r:id="rId49"/>
    <p:sldId id="304" r:id="rId50"/>
    <p:sldId id="305" r:id="rId51"/>
    <p:sldId id="306" r:id="rId52"/>
    <p:sldId id="307" r:id="rId53"/>
    <p:sldId id="308" r:id="rId54"/>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80"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117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lgerian"/>
                <a:cs typeface="Algerian"/>
              </a:defRPr>
            </a:lvl1pPr>
          </a:lstStyle>
          <a:p>
            <a:endParaRPr/>
          </a:p>
        </p:txBody>
      </p:sp>
      <p:sp>
        <p:nvSpPr>
          <p:cNvPr id="3" name="Holder 3"/>
          <p:cNvSpPr>
            <a:spLocks noGrp="1"/>
          </p:cNvSpPr>
          <p:nvPr>
            <p:ph type="body" idx="1"/>
          </p:nvPr>
        </p:nvSpPr>
        <p:spPr/>
        <p:txBody>
          <a:bodyPr lIns="0" tIns="0" rIns="0" bIns="0"/>
          <a:lstStyle>
            <a:lvl1pPr>
              <a:defRPr sz="2400" b="1" i="0">
                <a:solidFill>
                  <a:srgbClr val="001F5F"/>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lgerian"/>
                <a:cs typeface="Algeri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lgerian"/>
                <a:cs typeface="Algeri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4007" y="69707"/>
            <a:ext cx="9013825" cy="6693534"/>
          </a:xfrm>
          <a:custGeom>
            <a:avLst/>
            <a:gdLst/>
            <a:ahLst/>
            <a:cxnLst/>
            <a:rect l="l" t="t" r="r" b="b"/>
            <a:pathLst>
              <a:path w="9013825" h="6693534">
                <a:moveTo>
                  <a:pt x="0" y="329945"/>
                </a:moveTo>
                <a:lnTo>
                  <a:pt x="4318" y="276423"/>
                </a:lnTo>
                <a:lnTo>
                  <a:pt x="16819" y="225651"/>
                </a:lnTo>
                <a:lnTo>
                  <a:pt x="36824" y="178309"/>
                </a:lnTo>
                <a:lnTo>
                  <a:pt x="63655" y="135077"/>
                </a:lnTo>
                <a:lnTo>
                  <a:pt x="96631" y="96633"/>
                </a:lnTo>
                <a:lnTo>
                  <a:pt x="135073" y="63655"/>
                </a:lnTo>
                <a:lnTo>
                  <a:pt x="178302" y="36824"/>
                </a:lnTo>
                <a:lnTo>
                  <a:pt x="225640" y="16819"/>
                </a:lnTo>
                <a:lnTo>
                  <a:pt x="276406" y="4318"/>
                </a:lnTo>
                <a:lnTo>
                  <a:pt x="329921" y="0"/>
                </a:lnTo>
                <a:lnTo>
                  <a:pt x="8683507" y="0"/>
                </a:lnTo>
                <a:lnTo>
                  <a:pt x="8710553" y="1093"/>
                </a:lnTo>
                <a:lnTo>
                  <a:pt x="8736997" y="4318"/>
                </a:lnTo>
                <a:lnTo>
                  <a:pt x="8787742" y="16819"/>
                </a:lnTo>
                <a:lnTo>
                  <a:pt x="8835064" y="36824"/>
                </a:lnTo>
                <a:lnTo>
                  <a:pt x="8878281" y="63655"/>
                </a:lnTo>
                <a:lnTo>
                  <a:pt x="8916714" y="96633"/>
                </a:lnTo>
                <a:lnTo>
                  <a:pt x="8949683" y="135077"/>
                </a:lnTo>
                <a:lnTo>
                  <a:pt x="8976510" y="178309"/>
                </a:lnTo>
                <a:lnTo>
                  <a:pt x="8996513" y="225651"/>
                </a:lnTo>
                <a:lnTo>
                  <a:pt x="9009014" y="276423"/>
                </a:lnTo>
                <a:lnTo>
                  <a:pt x="9013332" y="329945"/>
                </a:lnTo>
                <a:lnTo>
                  <a:pt x="9013332" y="6363538"/>
                </a:lnTo>
                <a:lnTo>
                  <a:pt x="9012238" y="6390596"/>
                </a:lnTo>
                <a:lnTo>
                  <a:pt x="9009014" y="6417053"/>
                </a:lnTo>
                <a:lnTo>
                  <a:pt x="8996513" y="6467819"/>
                </a:lnTo>
                <a:lnTo>
                  <a:pt x="8976510" y="6515156"/>
                </a:lnTo>
                <a:lnTo>
                  <a:pt x="8949683" y="6558385"/>
                </a:lnTo>
                <a:lnTo>
                  <a:pt x="8916714" y="6596827"/>
                </a:lnTo>
                <a:lnTo>
                  <a:pt x="8878281" y="6629803"/>
                </a:lnTo>
                <a:lnTo>
                  <a:pt x="8835064" y="6656633"/>
                </a:lnTo>
                <a:lnTo>
                  <a:pt x="8787742" y="6676639"/>
                </a:lnTo>
                <a:lnTo>
                  <a:pt x="8736997" y="6689140"/>
                </a:lnTo>
                <a:lnTo>
                  <a:pt x="8683507" y="6693458"/>
                </a:lnTo>
                <a:lnTo>
                  <a:pt x="329921" y="6693458"/>
                </a:lnTo>
                <a:lnTo>
                  <a:pt x="302862" y="6692365"/>
                </a:lnTo>
                <a:lnTo>
                  <a:pt x="276406" y="6689140"/>
                </a:lnTo>
                <a:lnTo>
                  <a:pt x="225640" y="6676639"/>
                </a:lnTo>
                <a:lnTo>
                  <a:pt x="178302" y="6656633"/>
                </a:lnTo>
                <a:lnTo>
                  <a:pt x="135073" y="6629803"/>
                </a:lnTo>
                <a:lnTo>
                  <a:pt x="96631" y="6596827"/>
                </a:lnTo>
                <a:lnTo>
                  <a:pt x="63655" y="6558385"/>
                </a:lnTo>
                <a:lnTo>
                  <a:pt x="36824" y="6515156"/>
                </a:lnTo>
                <a:lnTo>
                  <a:pt x="16819" y="6467819"/>
                </a:lnTo>
                <a:lnTo>
                  <a:pt x="4318" y="6417053"/>
                </a:lnTo>
                <a:lnTo>
                  <a:pt x="0" y="6363538"/>
                </a:lnTo>
                <a:lnTo>
                  <a:pt x="0" y="329945"/>
                </a:lnTo>
                <a:close/>
              </a:path>
            </a:pathLst>
          </a:custGeom>
          <a:ln w="12700">
            <a:solidFill>
              <a:srgbClr val="000000"/>
            </a:solidFill>
          </a:ln>
        </p:spPr>
        <p:txBody>
          <a:bodyPr wrap="square" lIns="0" tIns="0" rIns="0" bIns="0" rtlCol="0"/>
          <a:lstStyle/>
          <a:p>
            <a:endParaRPr/>
          </a:p>
        </p:txBody>
      </p:sp>
      <p:sp>
        <p:nvSpPr>
          <p:cNvPr id="2" name="Holder 2"/>
          <p:cNvSpPr>
            <a:spLocks noGrp="1"/>
          </p:cNvSpPr>
          <p:nvPr>
            <p:ph type="title"/>
          </p:nvPr>
        </p:nvSpPr>
        <p:spPr>
          <a:xfrm>
            <a:off x="1644521" y="377742"/>
            <a:ext cx="5854957" cy="355600"/>
          </a:xfrm>
          <a:prstGeom prst="rect">
            <a:avLst/>
          </a:prstGeom>
        </p:spPr>
        <p:txBody>
          <a:bodyPr wrap="square" lIns="0" tIns="0" rIns="0" bIns="0">
            <a:spAutoFit/>
          </a:bodyPr>
          <a:lstStyle>
            <a:lvl1pPr>
              <a:defRPr sz="2800" b="0" i="0">
                <a:solidFill>
                  <a:srgbClr val="FF0000"/>
                </a:solidFill>
                <a:latin typeface="Algerian"/>
                <a:cs typeface="Algerian"/>
              </a:defRPr>
            </a:lvl1pPr>
          </a:lstStyle>
          <a:p>
            <a:endParaRPr/>
          </a:p>
        </p:txBody>
      </p:sp>
      <p:sp>
        <p:nvSpPr>
          <p:cNvPr id="3" name="Holder 3"/>
          <p:cNvSpPr>
            <a:spLocks noGrp="1"/>
          </p:cNvSpPr>
          <p:nvPr>
            <p:ph type="body" idx="1"/>
          </p:nvPr>
        </p:nvSpPr>
        <p:spPr>
          <a:xfrm>
            <a:off x="1704214" y="3140749"/>
            <a:ext cx="5735571" cy="1474470"/>
          </a:xfrm>
          <a:prstGeom prst="rect">
            <a:avLst/>
          </a:prstGeom>
        </p:spPr>
        <p:txBody>
          <a:bodyPr wrap="square" lIns="0" tIns="0" rIns="0" bIns="0">
            <a:spAutoFit/>
          </a:bodyPr>
          <a:lstStyle>
            <a:lvl1pPr>
              <a:defRPr sz="2400" b="1" i="0">
                <a:solidFill>
                  <a:srgbClr val="001F5F"/>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8/26/2021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ipc.nic.i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EB6B-FC7E-4DA3-AB5C-60317517FDA6}"/>
              </a:ext>
            </a:extLst>
          </p:cNvPr>
          <p:cNvSpPr>
            <a:spLocks noGrp="1"/>
          </p:cNvSpPr>
          <p:nvPr>
            <p:ph type="title"/>
          </p:nvPr>
        </p:nvSpPr>
        <p:spPr>
          <a:xfrm>
            <a:off x="838201" y="377742"/>
            <a:ext cx="6661278" cy="492443"/>
          </a:xfrm>
        </p:spPr>
        <p:txBody>
          <a:bodyPr/>
          <a:lstStyle/>
          <a:p>
            <a:r>
              <a:rPr lang="en-US" sz="3200" dirty="0"/>
              <a:t>Department of Pharmacy, </a:t>
            </a:r>
            <a:r>
              <a:rPr lang="en-US" sz="3200" dirty="0" err="1"/>
              <a:t>SVDu</a:t>
            </a:r>
            <a:endParaRPr lang="en-IN" sz="3200" dirty="0"/>
          </a:p>
        </p:txBody>
      </p:sp>
      <p:sp>
        <p:nvSpPr>
          <p:cNvPr id="3" name="Text Placeholder 2">
            <a:extLst>
              <a:ext uri="{FF2B5EF4-FFF2-40B4-BE49-F238E27FC236}">
                <a16:creationId xmlns:a16="http://schemas.microsoft.com/office/drawing/2014/main" id="{98EA1A8E-CD90-4D7F-88EB-C5DB526B88EB}"/>
              </a:ext>
            </a:extLst>
          </p:cNvPr>
          <p:cNvSpPr>
            <a:spLocks noGrp="1"/>
          </p:cNvSpPr>
          <p:nvPr>
            <p:ph type="body" idx="1"/>
          </p:nvPr>
        </p:nvSpPr>
        <p:spPr>
          <a:xfrm>
            <a:off x="609600" y="2133600"/>
            <a:ext cx="8305800" cy="4862870"/>
          </a:xfrm>
        </p:spPr>
        <p:txBody>
          <a:bodyPr/>
          <a:lstStyle/>
          <a:p>
            <a:r>
              <a:rPr lang="en-US" dirty="0"/>
              <a:t>                           </a:t>
            </a:r>
          </a:p>
          <a:p>
            <a:r>
              <a:rPr lang="en-US" dirty="0"/>
              <a:t>                            </a:t>
            </a:r>
          </a:p>
          <a:p>
            <a:r>
              <a:rPr lang="en-US" dirty="0"/>
              <a:t>                            PHARMACEUTICS I</a:t>
            </a:r>
          </a:p>
          <a:p>
            <a:r>
              <a:rPr lang="en-US" dirty="0"/>
              <a:t>                                D. Pharm, 1</a:t>
            </a:r>
            <a:r>
              <a:rPr lang="en-US" baseline="30000" dirty="0"/>
              <a:t>st</a:t>
            </a:r>
            <a:r>
              <a:rPr lang="en-US" dirty="0"/>
              <a:t> Year</a:t>
            </a:r>
          </a:p>
          <a:p>
            <a:endParaRPr lang="en-US" dirty="0"/>
          </a:p>
          <a:p>
            <a:r>
              <a:rPr lang="en-US" dirty="0"/>
              <a:t>    </a:t>
            </a:r>
            <a:r>
              <a:rPr lang="en-US" sz="2800" dirty="0"/>
              <a:t>Title: INTRODUCTION TO PHARMACOPOEIA</a:t>
            </a:r>
          </a:p>
          <a:p>
            <a:r>
              <a:rPr lang="en-US" dirty="0"/>
              <a:t>                </a:t>
            </a:r>
          </a:p>
          <a:p>
            <a:endParaRPr lang="en-US" dirty="0"/>
          </a:p>
          <a:p>
            <a:r>
              <a:rPr lang="en-US" dirty="0"/>
              <a:t>                                                              Prepared By:</a:t>
            </a:r>
          </a:p>
          <a:p>
            <a:r>
              <a:rPr lang="en-US" dirty="0"/>
              <a:t>                                                          Ms. </a:t>
            </a:r>
            <a:r>
              <a:rPr lang="en-US" dirty="0" err="1"/>
              <a:t>Mamta</a:t>
            </a:r>
            <a:r>
              <a:rPr lang="en-US" dirty="0"/>
              <a:t> Kumari</a:t>
            </a:r>
          </a:p>
          <a:p>
            <a:endParaRPr lang="en-US" dirty="0"/>
          </a:p>
          <a:p>
            <a:r>
              <a:rPr lang="en-US" dirty="0"/>
              <a:t>                       </a:t>
            </a:r>
          </a:p>
          <a:p>
            <a:endParaRPr lang="en-IN" dirty="0"/>
          </a:p>
        </p:txBody>
      </p:sp>
      <p:pic>
        <p:nvPicPr>
          <p:cNvPr id="5" name="Picture 4">
            <a:extLst>
              <a:ext uri="{FF2B5EF4-FFF2-40B4-BE49-F238E27FC236}">
                <a16:creationId xmlns:a16="http://schemas.microsoft.com/office/drawing/2014/main" id="{9A79FC40-B02B-4B35-ADAD-144E6A8A8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066800"/>
            <a:ext cx="1905000" cy="1752600"/>
          </a:xfrm>
          <a:prstGeom prst="rect">
            <a:avLst/>
          </a:prstGeom>
        </p:spPr>
      </p:pic>
    </p:spTree>
    <p:extLst>
      <p:ext uri="{BB962C8B-B14F-4D97-AF65-F5344CB8AC3E}">
        <p14:creationId xmlns:p14="http://schemas.microsoft.com/office/powerpoint/2010/main" val="376626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3103" y="166668"/>
            <a:ext cx="4168775" cy="3810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Ind</a:t>
            </a:r>
            <a:r>
              <a:rPr sz="2800" spc="-5" dirty="0">
                <a:solidFill>
                  <a:srgbClr val="FF0000"/>
                </a:solidFill>
                <a:latin typeface="Algerian"/>
                <a:cs typeface="Algerian"/>
              </a:rPr>
              <a:t>i</a:t>
            </a:r>
            <a:r>
              <a:rPr sz="2800" spc="-20" dirty="0">
                <a:solidFill>
                  <a:srgbClr val="FF0000"/>
                </a:solidFill>
                <a:latin typeface="Algerian"/>
                <a:cs typeface="Algerian"/>
              </a:rPr>
              <a:t>an</a:t>
            </a:r>
            <a:r>
              <a:rPr sz="2800" spc="-25"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oe</a:t>
            </a:r>
            <a:r>
              <a:rPr sz="2800" spc="0" dirty="0">
                <a:solidFill>
                  <a:srgbClr val="FF0000"/>
                </a:solidFill>
                <a:latin typeface="Algerian"/>
                <a:cs typeface="Algerian"/>
              </a:rPr>
              <a:t>i</a:t>
            </a:r>
            <a:r>
              <a:rPr sz="2800" spc="-25" dirty="0">
                <a:solidFill>
                  <a:srgbClr val="FF0000"/>
                </a:solidFill>
                <a:latin typeface="Algerian"/>
                <a:cs typeface="Algerian"/>
              </a:rPr>
              <a:t>a</a:t>
            </a:r>
            <a:endParaRPr sz="2800">
              <a:latin typeface="Algerian"/>
              <a:cs typeface="Algerian"/>
            </a:endParaRPr>
          </a:p>
        </p:txBody>
      </p:sp>
      <p:sp>
        <p:nvSpPr>
          <p:cNvPr id="3" name="object 3"/>
          <p:cNvSpPr txBox="1"/>
          <p:nvPr/>
        </p:nvSpPr>
        <p:spPr>
          <a:xfrm>
            <a:off x="307340" y="544647"/>
            <a:ext cx="8592185" cy="6240145"/>
          </a:xfrm>
          <a:prstGeom prst="rect">
            <a:avLst/>
          </a:prstGeom>
        </p:spPr>
        <p:txBody>
          <a:bodyPr vert="horz" wrap="square" lIns="0" tIns="0" rIns="0" bIns="0" rtlCol="0">
            <a:spAutoFit/>
          </a:bodyPr>
          <a:lstStyle/>
          <a:p>
            <a:pPr marL="287020" indent="-274320">
              <a:lnSpc>
                <a:spcPts val="2375"/>
              </a:lnSpc>
              <a:buClr>
                <a:srgbClr val="D24716"/>
              </a:buClr>
              <a:buSzPct val="84090"/>
              <a:buFont typeface="Wingdings 2"/>
              <a:buChar char=""/>
              <a:tabLst>
                <a:tab pos="287020" algn="l"/>
                <a:tab pos="2633980" algn="l"/>
              </a:tabLst>
            </a:pPr>
            <a:r>
              <a:rPr sz="2200" spc="-10" dirty="0">
                <a:latin typeface="Arial"/>
                <a:cs typeface="Arial"/>
              </a:rPr>
              <a:t>Third</a:t>
            </a:r>
            <a:r>
              <a:rPr sz="2200" spc="65" dirty="0">
                <a:latin typeface="Times New Roman"/>
                <a:cs typeface="Times New Roman"/>
              </a:rPr>
              <a:t> </a:t>
            </a:r>
            <a:r>
              <a:rPr sz="2200" spc="-20" dirty="0">
                <a:latin typeface="Arial"/>
                <a:cs typeface="Arial"/>
              </a:rPr>
              <a:t>ed</a:t>
            </a:r>
            <a:r>
              <a:rPr sz="2200" dirty="0">
                <a:latin typeface="Arial"/>
                <a:cs typeface="Arial"/>
              </a:rPr>
              <a:t>i</a:t>
            </a:r>
            <a:r>
              <a:rPr sz="2200" spc="-10" dirty="0">
                <a:latin typeface="Arial"/>
                <a:cs typeface="Arial"/>
              </a:rPr>
              <a:t>tion</a:t>
            </a:r>
            <a:r>
              <a:rPr sz="2200" spc="55" dirty="0">
                <a:latin typeface="Times New Roman"/>
                <a:cs typeface="Times New Roman"/>
              </a:rPr>
              <a:t> </a:t>
            </a:r>
            <a:r>
              <a:rPr sz="2200" spc="-20" dirty="0">
                <a:latin typeface="Arial"/>
                <a:cs typeface="Arial"/>
              </a:rPr>
              <a:t>o</a:t>
            </a:r>
            <a:r>
              <a:rPr sz="2200" spc="-10" dirty="0">
                <a:latin typeface="Arial"/>
                <a:cs typeface="Arial"/>
              </a:rPr>
              <a:t>f</a:t>
            </a:r>
            <a:r>
              <a:rPr sz="2200" spc="80" dirty="0">
                <a:latin typeface="Times New Roman"/>
                <a:cs typeface="Times New Roman"/>
              </a:rPr>
              <a:t> </a:t>
            </a:r>
            <a:r>
              <a:rPr sz="2200" b="1" spc="-15" dirty="0">
                <a:solidFill>
                  <a:srgbClr val="001F5F"/>
                </a:solidFill>
                <a:latin typeface="Arial"/>
                <a:cs typeface="Arial"/>
              </a:rPr>
              <a:t>IP</a:t>
            </a:r>
            <a:r>
              <a:rPr sz="2200" b="1" dirty="0">
                <a:solidFill>
                  <a:srgbClr val="001F5F"/>
                </a:solidFill>
                <a:latin typeface="Times New Roman"/>
                <a:cs typeface="Times New Roman"/>
              </a:rPr>
              <a:t>	</a:t>
            </a:r>
            <a:r>
              <a:rPr sz="2200" spc="-20" dirty="0">
                <a:latin typeface="Arial"/>
                <a:cs typeface="Arial"/>
              </a:rPr>
              <a:t>wa</a:t>
            </a:r>
            <a:r>
              <a:rPr sz="2200" spc="-15" dirty="0">
                <a:latin typeface="Arial"/>
                <a:cs typeface="Arial"/>
              </a:rPr>
              <a:t>s</a:t>
            </a:r>
            <a:r>
              <a:rPr sz="2200" spc="60" dirty="0">
                <a:latin typeface="Times New Roman"/>
                <a:cs typeface="Times New Roman"/>
              </a:rPr>
              <a:t> </a:t>
            </a:r>
            <a:r>
              <a:rPr sz="2200" spc="-20" dirty="0">
                <a:latin typeface="Arial"/>
                <a:cs typeface="Arial"/>
              </a:rPr>
              <a:t>p</a:t>
            </a:r>
            <a:r>
              <a:rPr sz="2200" spc="-15" dirty="0">
                <a:latin typeface="Arial"/>
                <a:cs typeface="Arial"/>
              </a:rPr>
              <a:t>ubl</a:t>
            </a:r>
            <a:r>
              <a:rPr sz="2200" dirty="0">
                <a:latin typeface="Arial"/>
                <a:cs typeface="Arial"/>
              </a:rPr>
              <a:t>i</a:t>
            </a:r>
            <a:r>
              <a:rPr sz="2200" spc="-15" dirty="0">
                <a:latin typeface="Arial"/>
                <a:cs typeface="Arial"/>
              </a:rPr>
              <a:t>sh</a:t>
            </a:r>
            <a:r>
              <a:rPr sz="2200" spc="-10" dirty="0">
                <a:latin typeface="Arial"/>
                <a:cs typeface="Arial"/>
              </a:rPr>
              <a:t>e</a:t>
            </a:r>
            <a:r>
              <a:rPr sz="2200" spc="-15" dirty="0">
                <a:latin typeface="Arial"/>
                <a:cs typeface="Arial"/>
              </a:rPr>
              <a:t>d</a:t>
            </a:r>
            <a:r>
              <a:rPr sz="2200" spc="50" dirty="0">
                <a:latin typeface="Times New Roman"/>
                <a:cs typeface="Times New Roman"/>
              </a:rPr>
              <a:t> </a:t>
            </a:r>
            <a:r>
              <a:rPr sz="2200" spc="-10" dirty="0">
                <a:latin typeface="Arial"/>
                <a:cs typeface="Arial"/>
              </a:rPr>
              <a:t>i</a:t>
            </a:r>
            <a:r>
              <a:rPr sz="2200" spc="-15" dirty="0">
                <a:latin typeface="Arial"/>
                <a:cs typeface="Arial"/>
              </a:rPr>
              <a:t>n</a:t>
            </a:r>
            <a:r>
              <a:rPr sz="2200" spc="75" dirty="0">
                <a:latin typeface="Times New Roman"/>
                <a:cs typeface="Times New Roman"/>
              </a:rPr>
              <a:t> </a:t>
            </a:r>
            <a:r>
              <a:rPr sz="2200" b="1" spc="-15" dirty="0">
                <a:solidFill>
                  <a:srgbClr val="FF0000"/>
                </a:solidFill>
                <a:latin typeface="Arial"/>
                <a:cs typeface="Arial"/>
              </a:rPr>
              <a:t>1985</a:t>
            </a:r>
            <a:r>
              <a:rPr sz="2200" b="1" spc="65" dirty="0">
                <a:solidFill>
                  <a:srgbClr val="FF0000"/>
                </a:solidFill>
                <a:latin typeface="Times New Roman"/>
                <a:cs typeface="Times New Roman"/>
              </a:rPr>
              <a:t> </a:t>
            </a:r>
            <a:r>
              <a:rPr sz="2200" spc="-15" dirty="0">
                <a:latin typeface="Arial"/>
                <a:cs typeface="Arial"/>
              </a:rPr>
              <a:t>with</a:t>
            </a:r>
            <a:r>
              <a:rPr sz="2200" spc="65" dirty="0">
                <a:latin typeface="Times New Roman"/>
                <a:cs typeface="Times New Roman"/>
              </a:rPr>
              <a:t> </a:t>
            </a:r>
            <a:r>
              <a:rPr sz="2200" spc="-15" dirty="0">
                <a:latin typeface="Arial"/>
                <a:cs typeface="Arial"/>
              </a:rPr>
              <a:t>two</a:t>
            </a:r>
            <a:r>
              <a:rPr sz="2200" spc="70" dirty="0">
                <a:latin typeface="Times New Roman"/>
                <a:cs typeface="Times New Roman"/>
              </a:rPr>
              <a:t> </a:t>
            </a:r>
            <a:r>
              <a:rPr sz="2200" spc="-25" dirty="0">
                <a:latin typeface="Arial"/>
                <a:cs typeface="Arial"/>
              </a:rPr>
              <a:t>v</a:t>
            </a:r>
            <a:r>
              <a:rPr sz="2200" spc="-15" dirty="0">
                <a:latin typeface="Arial"/>
                <a:cs typeface="Arial"/>
              </a:rPr>
              <a:t>olu</a:t>
            </a:r>
            <a:r>
              <a:rPr sz="2200" spc="-30" dirty="0">
                <a:latin typeface="Arial"/>
                <a:cs typeface="Arial"/>
              </a:rPr>
              <a:t>m</a:t>
            </a:r>
            <a:r>
              <a:rPr sz="2200" spc="-20" dirty="0">
                <a:latin typeface="Arial"/>
                <a:cs typeface="Arial"/>
              </a:rPr>
              <a:t>e</a:t>
            </a:r>
            <a:r>
              <a:rPr sz="2200" spc="-15" dirty="0">
                <a:latin typeface="Arial"/>
                <a:cs typeface="Arial"/>
              </a:rPr>
              <a:t>s</a:t>
            </a:r>
            <a:r>
              <a:rPr sz="2200" spc="75" dirty="0">
                <a:latin typeface="Times New Roman"/>
                <a:cs typeface="Times New Roman"/>
              </a:rPr>
              <a:t> </a:t>
            </a:r>
            <a:r>
              <a:rPr sz="2200" spc="-15" dirty="0">
                <a:latin typeface="Arial"/>
                <a:cs typeface="Arial"/>
              </a:rPr>
              <a:t>&amp;</a:t>
            </a:r>
            <a:r>
              <a:rPr sz="2200" spc="60" dirty="0">
                <a:latin typeface="Times New Roman"/>
                <a:cs typeface="Times New Roman"/>
              </a:rPr>
              <a:t> </a:t>
            </a:r>
            <a:r>
              <a:rPr sz="2200" spc="-20" dirty="0">
                <a:latin typeface="Arial"/>
                <a:cs typeface="Arial"/>
              </a:rPr>
              <a:t>nine</a:t>
            </a:r>
            <a:endParaRPr sz="2200">
              <a:latin typeface="Arial"/>
              <a:cs typeface="Arial"/>
            </a:endParaRPr>
          </a:p>
          <a:p>
            <a:pPr marL="287020">
              <a:lnSpc>
                <a:spcPts val="2375"/>
              </a:lnSpc>
            </a:pPr>
            <a:r>
              <a:rPr sz="2200" spc="-20" dirty="0">
                <a:latin typeface="Arial"/>
                <a:cs typeface="Arial"/>
              </a:rPr>
              <a:t>ap</a:t>
            </a:r>
            <a:r>
              <a:rPr sz="2200" spc="-10" dirty="0">
                <a:latin typeface="Arial"/>
                <a:cs typeface="Arial"/>
              </a:rPr>
              <a:t>p</a:t>
            </a:r>
            <a:r>
              <a:rPr sz="2200" spc="-20" dirty="0">
                <a:latin typeface="Arial"/>
                <a:cs typeface="Arial"/>
              </a:rPr>
              <a:t>en</a:t>
            </a:r>
            <a:r>
              <a:rPr sz="2200" spc="-10" dirty="0">
                <a:latin typeface="Arial"/>
                <a:cs typeface="Arial"/>
              </a:rPr>
              <a:t>dic</a:t>
            </a:r>
            <a:r>
              <a:rPr sz="2200" spc="-20" dirty="0">
                <a:latin typeface="Arial"/>
                <a:cs typeface="Arial"/>
              </a:rPr>
              <a:t>e</a:t>
            </a:r>
            <a:r>
              <a:rPr sz="2200" spc="-10" dirty="0">
                <a:latin typeface="Arial"/>
                <a:cs typeface="Arial"/>
              </a:rPr>
              <a:t>s.</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b="1" spc="-15" dirty="0">
                <a:solidFill>
                  <a:srgbClr val="006FC0"/>
                </a:solidFill>
                <a:latin typeface="Arial"/>
                <a:cs typeface="Arial"/>
              </a:rPr>
              <a:t>261</a:t>
            </a:r>
            <a:r>
              <a:rPr sz="2200" b="1" spc="55" dirty="0">
                <a:solidFill>
                  <a:srgbClr val="006FC0"/>
                </a:solidFill>
                <a:latin typeface="Times New Roman"/>
                <a:cs typeface="Times New Roman"/>
              </a:rPr>
              <a:t> </a:t>
            </a:r>
            <a:r>
              <a:rPr sz="2200" spc="-20" dirty="0">
                <a:latin typeface="Arial"/>
                <a:cs typeface="Arial"/>
              </a:rPr>
              <a:t>new</a:t>
            </a:r>
            <a:r>
              <a:rPr sz="2200" spc="75" dirty="0">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20" dirty="0">
                <a:latin typeface="Arial"/>
                <a:cs typeface="Arial"/>
              </a:rPr>
              <a:t>hav</a:t>
            </a:r>
            <a:r>
              <a:rPr sz="2200" spc="-15" dirty="0">
                <a:latin typeface="Arial"/>
                <a:cs typeface="Arial"/>
              </a:rPr>
              <a:t>e</a:t>
            </a:r>
            <a:r>
              <a:rPr sz="2200" spc="75" dirty="0">
                <a:latin typeface="Times New Roman"/>
                <a:cs typeface="Times New Roman"/>
              </a:rPr>
              <a:t> </a:t>
            </a:r>
            <a:r>
              <a:rPr sz="2200" spc="-20" dirty="0">
                <a:latin typeface="Arial"/>
                <a:cs typeface="Arial"/>
              </a:rPr>
              <a:t>be</a:t>
            </a:r>
            <a:r>
              <a:rPr sz="2200" spc="-10" dirty="0">
                <a:latin typeface="Arial"/>
                <a:cs typeface="Arial"/>
              </a:rPr>
              <a:t>e</a:t>
            </a:r>
            <a:r>
              <a:rPr sz="2200" spc="-15" dirty="0">
                <a:latin typeface="Arial"/>
                <a:cs typeface="Arial"/>
              </a:rPr>
              <a:t>n</a:t>
            </a:r>
            <a:r>
              <a:rPr sz="2200" spc="60" dirty="0">
                <a:latin typeface="Times New Roman"/>
                <a:cs typeface="Times New Roman"/>
              </a:rPr>
              <a:t> </a:t>
            </a:r>
            <a:r>
              <a:rPr sz="2200" spc="-15" dirty="0">
                <a:latin typeface="Arial"/>
                <a:cs typeface="Arial"/>
              </a:rPr>
              <a:t>a</a:t>
            </a:r>
            <a:r>
              <a:rPr sz="2200" spc="-20" dirty="0">
                <a:latin typeface="Arial"/>
                <a:cs typeface="Arial"/>
              </a:rPr>
              <a:t>dd</a:t>
            </a:r>
            <a:r>
              <a:rPr sz="2200" spc="-10" dirty="0">
                <a:latin typeface="Arial"/>
                <a:cs typeface="Arial"/>
              </a:rPr>
              <a:t>e</a:t>
            </a:r>
            <a:r>
              <a:rPr sz="2200" spc="-15" dirty="0">
                <a:latin typeface="Arial"/>
                <a:cs typeface="Arial"/>
              </a:rPr>
              <a:t>d.</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b="1" spc="-15" dirty="0">
                <a:solidFill>
                  <a:srgbClr val="006FC0"/>
                </a:solidFill>
                <a:latin typeface="Arial"/>
                <a:cs typeface="Arial"/>
              </a:rPr>
              <a:t>450</a:t>
            </a:r>
            <a:r>
              <a:rPr sz="2200" b="1" spc="55" dirty="0">
                <a:solidFill>
                  <a:srgbClr val="006FC0"/>
                </a:solidFill>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20" dirty="0">
                <a:latin typeface="Arial"/>
                <a:cs typeface="Arial"/>
              </a:rPr>
              <a:t>wer</a:t>
            </a:r>
            <a:r>
              <a:rPr sz="2200" spc="-15" dirty="0">
                <a:latin typeface="Arial"/>
                <a:cs typeface="Arial"/>
              </a:rPr>
              <a:t>e</a:t>
            </a:r>
            <a:r>
              <a:rPr sz="2200" spc="75" dirty="0">
                <a:latin typeface="Times New Roman"/>
                <a:cs typeface="Times New Roman"/>
              </a:rPr>
              <a:t> </a:t>
            </a:r>
            <a:r>
              <a:rPr sz="2200" spc="-20" dirty="0">
                <a:latin typeface="Arial"/>
                <a:cs typeface="Arial"/>
              </a:rPr>
              <a:t>de</a:t>
            </a:r>
            <a:r>
              <a:rPr sz="2200" dirty="0">
                <a:latin typeface="Arial"/>
                <a:cs typeface="Arial"/>
              </a:rPr>
              <a:t>l</a:t>
            </a:r>
            <a:r>
              <a:rPr sz="2200" spc="-15" dirty="0">
                <a:latin typeface="Arial"/>
                <a:cs typeface="Arial"/>
              </a:rPr>
              <a:t>eted.</a:t>
            </a:r>
            <a:endParaRPr sz="2200">
              <a:latin typeface="Arial"/>
              <a:cs typeface="Arial"/>
            </a:endParaRPr>
          </a:p>
          <a:p>
            <a:pPr marL="287020" indent="-274320">
              <a:lnSpc>
                <a:spcPts val="2380"/>
              </a:lnSpc>
              <a:spcBef>
                <a:spcPts val="70"/>
              </a:spcBef>
              <a:buClr>
                <a:srgbClr val="D24716"/>
              </a:buClr>
              <a:buSzPct val="84090"/>
              <a:buFont typeface="Wingdings 2"/>
              <a:buChar char=""/>
              <a:tabLst>
                <a:tab pos="287020" algn="l"/>
              </a:tabLst>
            </a:pPr>
            <a:r>
              <a:rPr sz="2200" spc="-15" dirty="0">
                <a:latin typeface="Arial"/>
                <a:cs typeface="Arial"/>
              </a:rPr>
              <a:t>Add</a:t>
            </a:r>
            <a:r>
              <a:rPr sz="2200" spc="-10" dirty="0">
                <a:latin typeface="Arial"/>
                <a:cs typeface="Arial"/>
              </a:rPr>
              <a:t>e</a:t>
            </a:r>
            <a:r>
              <a:rPr sz="2200" spc="-20" dirty="0">
                <a:latin typeface="Arial"/>
                <a:cs typeface="Arial"/>
              </a:rPr>
              <a:t>nd</a:t>
            </a:r>
            <a:r>
              <a:rPr sz="2200" spc="-10" dirty="0">
                <a:latin typeface="Arial"/>
                <a:cs typeface="Arial"/>
              </a:rPr>
              <a:t>u</a:t>
            </a:r>
            <a:r>
              <a:rPr sz="2200" spc="-20" dirty="0">
                <a:latin typeface="Arial"/>
                <a:cs typeface="Arial"/>
              </a:rPr>
              <a:t>m</a:t>
            </a:r>
            <a:r>
              <a:rPr sz="2200" spc="65" dirty="0">
                <a:latin typeface="Times New Roman"/>
                <a:cs typeface="Times New Roman"/>
              </a:rPr>
              <a:t> </a:t>
            </a:r>
            <a:r>
              <a:rPr sz="2200" spc="-10" dirty="0">
                <a:latin typeface="Arial"/>
                <a:cs typeface="Arial"/>
              </a:rPr>
              <a:t>I</a:t>
            </a:r>
            <a:r>
              <a:rPr sz="2200" spc="60" dirty="0">
                <a:latin typeface="Times New Roman"/>
                <a:cs typeface="Times New Roman"/>
              </a:rPr>
              <a:t> </a:t>
            </a:r>
            <a:r>
              <a:rPr sz="2200" spc="-10" dirty="0">
                <a:latin typeface="Arial"/>
                <a:cs typeface="Arial"/>
              </a:rPr>
              <a:t>to</a:t>
            </a:r>
            <a:r>
              <a:rPr sz="2200" spc="60" dirty="0">
                <a:latin typeface="Times New Roman"/>
                <a:cs typeface="Times New Roman"/>
              </a:rPr>
              <a:t> </a:t>
            </a:r>
            <a:r>
              <a:rPr sz="2200" spc="-15" dirty="0">
                <a:latin typeface="Arial"/>
                <a:cs typeface="Arial"/>
              </a:rPr>
              <a:t>IP</a:t>
            </a:r>
            <a:r>
              <a:rPr sz="2200" spc="15" dirty="0">
                <a:latin typeface="Times New Roman"/>
                <a:cs typeface="Times New Roman"/>
              </a:rPr>
              <a:t> </a:t>
            </a:r>
            <a:r>
              <a:rPr sz="2200" spc="-20" dirty="0">
                <a:latin typeface="Arial"/>
                <a:cs typeface="Arial"/>
              </a:rPr>
              <a:t>wa</a:t>
            </a:r>
            <a:r>
              <a:rPr sz="2200" spc="-15" dirty="0">
                <a:latin typeface="Arial"/>
                <a:cs typeface="Arial"/>
              </a:rPr>
              <a:t>s</a:t>
            </a:r>
            <a:r>
              <a:rPr sz="2200" spc="75" dirty="0">
                <a:latin typeface="Times New Roman"/>
                <a:cs typeface="Times New Roman"/>
              </a:rPr>
              <a:t> </a:t>
            </a:r>
            <a:r>
              <a:rPr sz="2200" spc="-20" dirty="0">
                <a:latin typeface="Arial"/>
                <a:cs typeface="Arial"/>
              </a:rPr>
              <a:t>pu</a:t>
            </a:r>
            <a:r>
              <a:rPr sz="2200" spc="-10" dirty="0">
                <a:latin typeface="Arial"/>
                <a:cs typeface="Arial"/>
              </a:rPr>
              <a:t>bl</a:t>
            </a:r>
            <a:r>
              <a:rPr sz="2200" dirty="0">
                <a:latin typeface="Arial"/>
                <a:cs typeface="Arial"/>
              </a:rPr>
              <a:t>i</a:t>
            </a:r>
            <a:r>
              <a:rPr sz="2200" spc="-15" dirty="0">
                <a:latin typeface="Arial"/>
                <a:cs typeface="Arial"/>
              </a:rPr>
              <a:t>s</a:t>
            </a:r>
            <a:r>
              <a:rPr sz="2200" spc="-10" dirty="0">
                <a:latin typeface="Arial"/>
                <a:cs typeface="Arial"/>
              </a:rPr>
              <a:t>h</a:t>
            </a:r>
            <a:r>
              <a:rPr sz="2200" spc="-20" dirty="0">
                <a:latin typeface="Arial"/>
                <a:cs typeface="Arial"/>
              </a:rPr>
              <a:t>e</a:t>
            </a:r>
            <a:r>
              <a:rPr sz="2200" spc="-15" dirty="0">
                <a:latin typeface="Arial"/>
                <a:cs typeface="Arial"/>
              </a:rPr>
              <a:t>d</a:t>
            </a:r>
            <a:r>
              <a:rPr sz="2200" spc="60" dirty="0">
                <a:latin typeface="Times New Roman"/>
                <a:cs typeface="Times New Roman"/>
              </a:rPr>
              <a:t> </a:t>
            </a:r>
            <a:r>
              <a:rPr sz="2200" spc="-10" dirty="0">
                <a:latin typeface="Arial"/>
                <a:cs typeface="Arial"/>
              </a:rPr>
              <a:t>i</a:t>
            </a:r>
            <a:r>
              <a:rPr sz="2200" spc="-15" dirty="0">
                <a:latin typeface="Arial"/>
                <a:cs typeface="Arial"/>
              </a:rPr>
              <a:t>n</a:t>
            </a:r>
            <a:r>
              <a:rPr sz="2200" spc="90" dirty="0">
                <a:latin typeface="Times New Roman"/>
                <a:cs typeface="Times New Roman"/>
              </a:rPr>
              <a:t> </a:t>
            </a:r>
            <a:r>
              <a:rPr sz="2200" b="1" spc="-15" dirty="0">
                <a:solidFill>
                  <a:srgbClr val="006FC0"/>
                </a:solidFill>
                <a:latin typeface="Arial"/>
                <a:cs typeface="Arial"/>
              </a:rPr>
              <a:t>1989</a:t>
            </a:r>
            <a:r>
              <a:rPr sz="2200" b="1" spc="65" dirty="0">
                <a:solidFill>
                  <a:srgbClr val="006FC0"/>
                </a:solidFill>
                <a:latin typeface="Times New Roman"/>
                <a:cs typeface="Times New Roman"/>
              </a:rPr>
              <a:t> </a:t>
            </a:r>
            <a:r>
              <a:rPr sz="2200" spc="-20" dirty="0">
                <a:latin typeface="Arial"/>
                <a:cs typeface="Arial"/>
              </a:rPr>
              <a:t>wer</a:t>
            </a:r>
            <a:r>
              <a:rPr sz="2200" spc="-15" dirty="0">
                <a:latin typeface="Arial"/>
                <a:cs typeface="Arial"/>
              </a:rPr>
              <a:t>e</a:t>
            </a:r>
            <a:r>
              <a:rPr sz="2200" spc="75" dirty="0">
                <a:latin typeface="Times New Roman"/>
                <a:cs typeface="Times New Roman"/>
              </a:rPr>
              <a:t> </a:t>
            </a:r>
            <a:r>
              <a:rPr sz="2200" b="1" spc="-15" dirty="0">
                <a:solidFill>
                  <a:srgbClr val="006FC0"/>
                </a:solidFill>
                <a:latin typeface="Arial"/>
                <a:cs typeface="Arial"/>
              </a:rPr>
              <a:t>46</a:t>
            </a:r>
            <a:r>
              <a:rPr sz="2200" b="1" spc="65" dirty="0">
                <a:solidFill>
                  <a:srgbClr val="006FC0"/>
                </a:solidFill>
                <a:latin typeface="Times New Roman"/>
                <a:cs typeface="Times New Roman"/>
              </a:rPr>
              <a:t> </a:t>
            </a:r>
            <a:r>
              <a:rPr sz="2200" spc="-20" dirty="0">
                <a:latin typeface="Arial"/>
                <a:cs typeface="Arial"/>
              </a:rPr>
              <a:t>new</a:t>
            </a:r>
            <a:r>
              <a:rPr sz="2200" spc="75" dirty="0">
                <a:latin typeface="Times New Roman"/>
                <a:cs typeface="Times New Roman"/>
              </a:rPr>
              <a:t> </a:t>
            </a:r>
            <a:r>
              <a:rPr sz="2200" spc="-15" dirty="0">
                <a:latin typeface="Arial"/>
                <a:cs typeface="Arial"/>
              </a:rPr>
              <a:t>monograp</a:t>
            </a:r>
            <a:r>
              <a:rPr sz="2200" spc="-20" dirty="0">
                <a:latin typeface="Arial"/>
                <a:cs typeface="Arial"/>
              </a:rPr>
              <a:t>hs</a:t>
            </a:r>
            <a:endParaRPr sz="2200">
              <a:latin typeface="Arial"/>
              <a:cs typeface="Arial"/>
            </a:endParaRPr>
          </a:p>
          <a:p>
            <a:pPr marL="287020">
              <a:lnSpc>
                <a:spcPts val="2380"/>
              </a:lnSpc>
            </a:pPr>
            <a:r>
              <a:rPr sz="2200" spc="-20" dirty="0">
                <a:latin typeface="Arial"/>
                <a:cs typeface="Arial"/>
              </a:rPr>
              <a:t>add</a:t>
            </a:r>
            <a:r>
              <a:rPr sz="2200" spc="-15" dirty="0">
                <a:latin typeface="Arial"/>
                <a:cs typeface="Arial"/>
              </a:rPr>
              <a:t>ed</a:t>
            </a:r>
            <a:r>
              <a:rPr sz="2200" spc="50" dirty="0">
                <a:latin typeface="Times New Roman"/>
                <a:cs typeface="Times New Roman"/>
              </a:rPr>
              <a:t> </a:t>
            </a:r>
            <a:r>
              <a:rPr sz="2200" spc="-20" dirty="0">
                <a:latin typeface="Arial"/>
                <a:cs typeface="Arial"/>
              </a:rPr>
              <a:t>an</a:t>
            </a:r>
            <a:r>
              <a:rPr sz="2200" spc="-15" dirty="0">
                <a:latin typeface="Arial"/>
                <a:cs typeface="Arial"/>
              </a:rPr>
              <a:t>d</a:t>
            </a:r>
            <a:r>
              <a:rPr sz="2200" spc="80" dirty="0">
                <a:latin typeface="Times New Roman"/>
                <a:cs typeface="Times New Roman"/>
              </a:rPr>
              <a:t> </a:t>
            </a:r>
            <a:r>
              <a:rPr sz="2200" b="1" spc="-15" dirty="0">
                <a:solidFill>
                  <a:srgbClr val="006FC0"/>
                </a:solidFill>
                <a:latin typeface="Arial"/>
                <a:cs typeface="Arial"/>
              </a:rPr>
              <a:t>126</a:t>
            </a:r>
            <a:r>
              <a:rPr sz="2200" b="1" spc="60" dirty="0">
                <a:solidFill>
                  <a:srgbClr val="006FC0"/>
                </a:solidFill>
                <a:latin typeface="Times New Roman"/>
                <a:cs typeface="Times New Roman"/>
              </a:rPr>
              <a:t> </a:t>
            </a:r>
            <a:r>
              <a:rPr sz="2200" spc="-20" dirty="0">
                <a:latin typeface="Arial"/>
                <a:cs typeface="Arial"/>
              </a:rPr>
              <a:t>amended.</a:t>
            </a:r>
            <a:endParaRPr sz="2200">
              <a:latin typeface="Arial"/>
              <a:cs typeface="Arial"/>
            </a:endParaRPr>
          </a:p>
          <a:p>
            <a:pPr marL="287020" marR="574040" indent="-274320">
              <a:lnSpc>
                <a:spcPts val="2110"/>
              </a:lnSpc>
              <a:spcBef>
                <a:spcPts val="585"/>
              </a:spcBef>
              <a:buClr>
                <a:srgbClr val="D24716"/>
              </a:buClr>
              <a:buSzPct val="84090"/>
              <a:buFont typeface="Wingdings 2"/>
              <a:buChar char=""/>
              <a:tabLst>
                <a:tab pos="287020" algn="l"/>
              </a:tabLst>
            </a:pPr>
            <a:r>
              <a:rPr sz="2200" spc="-15" dirty="0">
                <a:latin typeface="Arial"/>
                <a:cs typeface="Arial"/>
              </a:rPr>
              <a:t>Add</a:t>
            </a:r>
            <a:r>
              <a:rPr sz="2200" spc="-10" dirty="0">
                <a:latin typeface="Arial"/>
                <a:cs typeface="Arial"/>
              </a:rPr>
              <a:t>e</a:t>
            </a:r>
            <a:r>
              <a:rPr sz="2200" spc="-20" dirty="0">
                <a:latin typeface="Arial"/>
                <a:cs typeface="Arial"/>
              </a:rPr>
              <a:t>nd</a:t>
            </a:r>
            <a:r>
              <a:rPr sz="2200" spc="-10" dirty="0">
                <a:latin typeface="Arial"/>
                <a:cs typeface="Arial"/>
              </a:rPr>
              <a:t>u</a:t>
            </a:r>
            <a:r>
              <a:rPr sz="2200" spc="-20" dirty="0">
                <a:latin typeface="Arial"/>
                <a:cs typeface="Arial"/>
              </a:rPr>
              <a:t>m</a:t>
            </a:r>
            <a:r>
              <a:rPr sz="2200" spc="65" dirty="0">
                <a:latin typeface="Times New Roman"/>
                <a:cs typeface="Times New Roman"/>
              </a:rPr>
              <a:t> </a:t>
            </a:r>
            <a:r>
              <a:rPr sz="2200" spc="-10" dirty="0">
                <a:latin typeface="Arial"/>
                <a:cs typeface="Arial"/>
              </a:rPr>
              <a:t>II</a:t>
            </a:r>
            <a:r>
              <a:rPr sz="2200" spc="60" dirty="0">
                <a:latin typeface="Times New Roman"/>
                <a:cs typeface="Times New Roman"/>
              </a:rPr>
              <a:t> </a:t>
            </a:r>
            <a:r>
              <a:rPr sz="2200" spc="-20" dirty="0">
                <a:latin typeface="Arial"/>
                <a:cs typeface="Arial"/>
              </a:rPr>
              <a:t>wa</a:t>
            </a:r>
            <a:r>
              <a:rPr sz="2200" spc="-15" dirty="0">
                <a:latin typeface="Arial"/>
                <a:cs typeface="Arial"/>
              </a:rPr>
              <a:t>s</a:t>
            </a:r>
            <a:r>
              <a:rPr sz="2200" spc="65" dirty="0">
                <a:latin typeface="Times New Roman"/>
                <a:cs typeface="Times New Roman"/>
              </a:rPr>
              <a:t> </a:t>
            </a:r>
            <a:r>
              <a:rPr sz="2200" spc="-20" dirty="0">
                <a:latin typeface="Arial"/>
                <a:cs typeface="Arial"/>
              </a:rPr>
              <a:t>p</a:t>
            </a:r>
            <a:r>
              <a:rPr sz="2200" spc="-15" dirty="0">
                <a:latin typeface="Arial"/>
                <a:cs typeface="Arial"/>
              </a:rPr>
              <a:t>u</a:t>
            </a:r>
            <a:r>
              <a:rPr sz="2200" spc="-20" dirty="0">
                <a:latin typeface="Arial"/>
                <a:cs typeface="Arial"/>
              </a:rPr>
              <a:t>b</a:t>
            </a:r>
            <a:r>
              <a:rPr sz="2200" spc="-5" dirty="0">
                <a:latin typeface="Arial"/>
                <a:cs typeface="Arial"/>
              </a:rPr>
              <a:t>l</a:t>
            </a:r>
            <a:r>
              <a:rPr sz="2200" spc="-10" dirty="0">
                <a:latin typeface="Arial"/>
                <a:cs typeface="Arial"/>
              </a:rPr>
              <a:t>is</a:t>
            </a:r>
            <a:r>
              <a:rPr sz="2200" spc="-20" dirty="0">
                <a:latin typeface="Arial"/>
                <a:cs typeface="Arial"/>
              </a:rPr>
              <a:t>he</a:t>
            </a:r>
            <a:r>
              <a:rPr sz="2200" spc="-15" dirty="0">
                <a:latin typeface="Arial"/>
                <a:cs typeface="Arial"/>
              </a:rPr>
              <a:t>d</a:t>
            </a:r>
            <a:r>
              <a:rPr sz="2200" spc="55" dirty="0">
                <a:latin typeface="Times New Roman"/>
                <a:cs typeface="Times New Roman"/>
              </a:rPr>
              <a:t> </a:t>
            </a:r>
            <a:r>
              <a:rPr sz="2200" spc="-10" dirty="0">
                <a:latin typeface="Arial"/>
                <a:cs typeface="Arial"/>
              </a:rPr>
              <a:t>i</a:t>
            </a:r>
            <a:r>
              <a:rPr sz="2200" spc="-15" dirty="0">
                <a:latin typeface="Arial"/>
                <a:cs typeface="Arial"/>
              </a:rPr>
              <a:t>n</a:t>
            </a:r>
            <a:r>
              <a:rPr sz="2200" spc="90" dirty="0">
                <a:latin typeface="Times New Roman"/>
                <a:cs typeface="Times New Roman"/>
              </a:rPr>
              <a:t> </a:t>
            </a:r>
            <a:r>
              <a:rPr sz="2200" b="1" spc="-15" dirty="0">
                <a:solidFill>
                  <a:srgbClr val="006FC0"/>
                </a:solidFill>
                <a:latin typeface="Arial"/>
                <a:cs typeface="Arial"/>
              </a:rPr>
              <a:t>1991</a:t>
            </a:r>
            <a:r>
              <a:rPr sz="2200" b="1" spc="65" dirty="0">
                <a:solidFill>
                  <a:srgbClr val="006FC0"/>
                </a:solidFill>
                <a:latin typeface="Times New Roman"/>
                <a:cs typeface="Times New Roman"/>
              </a:rPr>
              <a:t> </a:t>
            </a:r>
            <a:r>
              <a:rPr sz="2200" spc="-20" dirty="0">
                <a:latin typeface="Arial"/>
                <a:cs typeface="Arial"/>
              </a:rPr>
              <a:t>wer</a:t>
            </a:r>
            <a:r>
              <a:rPr sz="2200" spc="-15" dirty="0">
                <a:latin typeface="Arial"/>
                <a:cs typeface="Arial"/>
              </a:rPr>
              <a:t>e</a:t>
            </a:r>
            <a:r>
              <a:rPr sz="2200" spc="80" dirty="0">
                <a:latin typeface="Times New Roman"/>
                <a:cs typeface="Times New Roman"/>
              </a:rPr>
              <a:t> </a:t>
            </a:r>
            <a:r>
              <a:rPr sz="2200" b="1" spc="-15" dirty="0">
                <a:solidFill>
                  <a:srgbClr val="006FC0"/>
                </a:solidFill>
                <a:latin typeface="Arial"/>
                <a:cs typeface="Arial"/>
              </a:rPr>
              <a:t>62</a:t>
            </a:r>
            <a:r>
              <a:rPr sz="2200" b="1" spc="75" dirty="0">
                <a:solidFill>
                  <a:srgbClr val="006FC0"/>
                </a:solidFill>
                <a:latin typeface="Times New Roman"/>
                <a:cs typeface="Times New Roman"/>
              </a:rPr>
              <a:t> </a:t>
            </a:r>
            <a:r>
              <a:rPr sz="2200" spc="-20" dirty="0">
                <a:latin typeface="Arial"/>
                <a:cs typeface="Arial"/>
              </a:rPr>
              <a:t>new</a:t>
            </a:r>
            <a:r>
              <a:rPr sz="2200" spc="60" dirty="0">
                <a:latin typeface="Times New Roman"/>
                <a:cs typeface="Times New Roman"/>
              </a:rPr>
              <a:t> </a:t>
            </a:r>
            <a:r>
              <a:rPr sz="2200" spc="-15" dirty="0">
                <a:latin typeface="Arial"/>
                <a:cs typeface="Arial"/>
              </a:rPr>
              <a:t>mon</a:t>
            </a:r>
            <a:r>
              <a:rPr sz="2200" spc="-20" dirty="0">
                <a:latin typeface="Arial"/>
                <a:cs typeface="Arial"/>
              </a:rPr>
              <a:t>og</a:t>
            </a:r>
            <a:r>
              <a:rPr sz="2200" spc="-10" dirty="0">
                <a:latin typeface="Arial"/>
                <a:cs typeface="Arial"/>
              </a:rPr>
              <a:t>r</a:t>
            </a:r>
            <a:r>
              <a:rPr sz="2200" spc="-20" dirty="0">
                <a:latin typeface="Arial"/>
                <a:cs typeface="Arial"/>
              </a:rPr>
              <a:t>ap</a:t>
            </a:r>
            <a:r>
              <a:rPr sz="2200" spc="-10" dirty="0">
                <a:latin typeface="Arial"/>
                <a:cs typeface="Arial"/>
              </a:rPr>
              <a:t>h</a:t>
            </a:r>
            <a:r>
              <a:rPr sz="2200" spc="-15" dirty="0">
                <a:latin typeface="Arial"/>
                <a:cs typeface="Arial"/>
              </a:rPr>
              <a:t>s</a:t>
            </a:r>
            <a:r>
              <a:rPr sz="2200" spc="-10" dirty="0">
                <a:latin typeface="Times New Roman"/>
                <a:cs typeface="Times New Roman"/>
              </a:rPr>
              <a:t> </a:t>
            </a:r>
            <a:r>
              <a:rPr sz="2200" spc="-20" dirty="0">
                <a:latin typeface="Arial"/>
                <a:cs typeface="Arial"/>
              </a:rPr>
              <a:t>ad</a:t>
            </a:r>
            <a:r>
              <a:rPr sz="2200" spc="-10" dirty="0">
                <a:latin typeface="Arial"/>
                <a:cs typeface="Arial"/>
              </a:rPr>
              <a:t>d</a:t>
            </a:r>
            <a:r>
              <a:rPr sz="2200" spc="-20" dirty="0">
                <a:latin typeface="Arial"/>
                <a:cs typeface="Arial"/>
              </a:rPr>
              <a:t>e</a:t>
            </a:r>
            <a:r>
              <a:rPr sz="2200" spc="-15" dirty="0">
                <a:latin typeface="Arial"/>
                <a:cs typeface="Arial"/>
              </a:rPr>
              <a:t>d</a:t>
            </a:r>
            <a:r>
              <a:rPr sz="2200" spc="60" dirty="0">
                <a:latin typeface="Times New Roman"/>
                <a:cs typeface="Times New Roman"/>
              </a:rPr>
              <a:t> </a:t>
            </a:r>
            <a:r>
              <a:rPr sz="2200" spc="-20" dirty="0">
                <a:latin typeface="Arial"/>
                <a:cs typeface="Arial"/>
              </a:rPr>
              <a:t>an</a:t>
            </a:r>
            <a:r>
              <a:rPr sz="2200" spc="-15" dirty="0">
                <a:latin typeface="Arial"/>
                <a:cs typeface="Arial"/>
              </a:rPr>
              <a:t>d</a:t>
            </a:r>
            <a:r>
              <a:rPr sz="2200" spc="80" dirty="0">
                <a:latin typeface="Times New Roman"/>
                <a:cs typeface="Times New Roman"/>
              </a:rPr>
              <a:t> </a:t>
            </a:r>
            <a:r>
              <a:rPr sz="2200" b="1" spc="-135" dirty="0">
                <a:solidFill>
                  <a:srgbClr val="006FC0"/>
                </a:solidFill>
                <a:latin typeface="Arial"/>
                <a:cs typeface="Arial"/>
              </a:rPr>
              <a:t>1</a:t>
            </a:r>
            <a:r>
              <a:rPr sz="2200" b="1" spc="-20" dirty="0">
                <a:solidFill>
                  <a:srgbClr val="006FC0"/>
                </a:solidFill>
                <a:latin typeface="Arial"/>
                <a:cs typeface="Arial"/>
              </a:rPr>
              <a:t>1</a:t>
            </a:r>
            <a:r>
              <a:rPr sz="2200" b="1" spc="-15" dirty="0">
                <a:solidFill>
                  <a:srgbClr val="006FC0"/>
                </a:solidFill>
                <a:latin typeface="Arial"/>
                <a:cs typeface="Arial"/>
              </a:rPr>
              <a:t>0</a:t>
            </a:r>
            <a:r>
              <a:rPr sz="2200" b="1" spc="65" dirty="0">
                <a:solidFill>
                  <a:srgbClr val="006FC0"/>
                </a:solidFill>
                <a:latin typeface="Times New Roman"/>
                <a:cs typeface="Times New Roman"/>
              </a:rPr>
              <a:t> </a:t>
            </a:r>
            <a:r>
              <a:rPr sz="2200" spc="-20" dirty="0">
                <a:latin typeface="Arial"/>
                <a:cs typeface="Arial"/>
              </a:rPr>
              <a:t>amen</a:t>
            </a:r>
            <a:r>
              <a:rPr sz="2200" spc="-15" dirty="0">
                <a:latin typeface="Arial"/>
                <a:cs typeface="Arial"/>
              </a:rPr>
              <a:t>d</a:t>
            </a:r>
            <a:r>
              <a:rPr sz="2200" spc="-20" dirty="0">
                <a:latin typeface="Arial"/>
                <a:cs typeface="Arial"/>
              </a:rPr>
              <a:t>ed.</a:t>
            </a:r>
            <a:endParaRPr sz="2200">
              <a:latin typeface="Arial"/>
              <a:cs typeface="Arial"/>
            </a:endParaRPr>
          </a:p>
          <a:p>
            <a:pPr marL="287020" marR="12700" indent="-274320">
              <a:lnSpc>
                <a:spcPct val="80000"/>
              </a:lnSpc>
              <a:spcBef>
                <a:spcPts val="615"/>
              </a:spcBef>
              <a:buClr>
                <a:srgbClr val="D24716"/>
              </a:buClr>
              <a:buSzPct val="84090"/>
              <a:buFont typeface="Wingdings 2"/>
              <a:buChar char=""/>
              <a:tabLst>
                <a:tab pos="287020" algn="l"/>
                <a:tab pos="2804795" algn="l"/>
              </a:tabLst>
            </a:pPr>
            <a:r>
              <a:rPr sz="2200" spc="-15" dirty="0">
                <a:latin typeface="Arial"/>
                <a:cs typeface="Arial"/>
              </a:rPr>
              <a:t>Fo</a:t>
            </a:r>
            <a:r>
              <a:rPr sz="2200" spc="-10" dirty="0">
                <a:latin typeface="Arial"/>
                <a:cs typeface="Arial"/>
              </a:rPr>
              <a:t>urth</a:t>
            </a:r>
            <a:r>
              <a:rPr sz="2200" spc="65" dirty="0">
                <a:latin typeface="Times New Roman"/>
                <a:cs typeface="Times New Roman"/>
              </a:rPr>
              <a:t> </a:t>
            </a:r>
            <a:r>
              <a:rPr sz="2200" spc="-20" dirty="0">
                <a:latin typeface="Arial"/>
                <a:cs typeface="Arial"/>
              </a:rPr>
              <a:t>ed</a:t>
            </a:r>
            <a:r>
              <a:rPr sz="2200" dirty="0">
                <a:latin typeface="Arial"/>
                <a:cs typeface="Arial"/>
              </a:rPr>
              <a:t>i</a:t>
            </a:r>
            <a:r>
              <a:rPr sz="2200" spc="-10" dirty="0">
                <a:latin typeface="Arial"/>
                <a:cs typeface="Arial"/>
              </a:rPr>
              <a:t>tio</a:t>
            </a:r>
            <a:r>
              <a:rPr sz="2200" spc="-15" dirty="0">
                <a:latin typeface="Arial"/>
                <a:cs typeface="Arial"/>
              </a:rPr>
              <a:t>n</a:t>
            </a:r>
            <a:r>
              <a:rPr sz="2200" spc="60" dirty="0">
                <a:latin typeface="Times New Roman"/>
                <a:cs typeface="Times New Roman"/>
              </a:rPr>
              <a:t> </a:t>
            </a:r>
            <a:r>
              <a:rPr sz="2200" spc="-10" dirty="0">
                <a:latin typeface="Arial"/>
                <a:cs typeface="Arial"/>
              </a:rPr>
              <a:t>of</a:t>
            </a:r>
            <a:r>
              <a:rPr sz="2200" spc="75" dirty="0">
                <a:latin typeface="Times New Roman"/>
                <a:cs typeface="Times New Roman"/>
              </a:rPr>
              <a:t> </a:t>
            </a:r>
            <a:r>
              <a:rPr sz="2200" b="1" spc="-15" dirty="0">
                <a:solidFill>
                  <a:srgbClr val="001F5F"/>
                </a:solidFill>
                <a:latin typeface="Arial"/>
                <a:cs typeface="Arial"/>
              </a:rPr>
              <a:t>IP</a:t>
            </a:r>
            <a:r>
              <a:rPr sz="2200" b="1" dirty="0">
                <a:solidFill>
                  <a:srgbClr val="001F5F"/>
                </a:solidFill>
                <a:latin typeface="Times New Roman"/>
                <a:cs typeface="Times New Roman"/>
              </a:rPr>
              <a:t>	</a:t>
            </a:r>
            <a:r>
              <a:rPr sz="2200" spc="-20" dirty="0">
                <a:latin typeface="Arial"/>
                <a:cs typeface="Arial"/>
              </a:rPr>
              <a:t>wa</a:t>
            </a:r>
            <a:r>
              <a:rPr sz="2200" spc="-15" dirty="0">
                <a:latin typeface="Arial"/>
                <a:cs typeface="Arial"/>
              </a:rPr>
              <a:t>s</a:t>
            </a:r>
            <a:r>
              <a:rPr sz="2200" spc="65" dirty="0">
                <a:latin typeface="Times New Roman"/>
                <a:cs typeface="Times New Roman"/>
              </a:rPr>
              <a:t> </a:t>
            </a:r>
            <a:r>
              <a:rPr sz="2200" spc="-20" dirty="0">
                <a:latin typeface="Arial"/>
                <a:cs typeface="Arial"/>
              </a:rPr>
              <a:t>p</a:t>
            </a:r>
            <a:r>
              <a:rPr sz="2200" spc="-15" dirty="0">
                <a:latin typeface="Arial"/>
                <a:cs typeface="Arial"/>
              </a:rPr>
              <a:t>u</a:t>
            </a:r>
            <a:r>
              <a:rPr sz="2200" spc="-20" dirty="0">
                <a:latin typeface="Arial"/>
                <a:cs typeface="Arial"/>
              </a:rPr>
              <a:t>b</a:t>
            </a:r>
            <a:r>
              <a:rPr sz="2200" spc="-5" dirty="0">
                <a:latin typeface="Arial"/>
                <a:cs typeface="Arial"/>
              </a:rPr>
              <a:t>l</a:t>
            </a:r>
            <a:r>
              <a:rPr sz="2200" spc="-10" dirty="0">
                <a:latin typeface="Arial"/>
                <a:cs typeface="Arial"/>
              </a:rPr>
              <a:t>is</a:t>
            </a:r>
            <a:r>
              <a:rPr sz="2200" spc="-20" dirty="0">
                <a:latin typeface="Arial"/>
                <a:cs typeface="Arial"/>
              </a:rPr>
              <a:t>he</a:t>
            </a:r>
            <a:r>
              <a:rPr sz="2200" spc="-15" dirty="0">
                <a:latin typeface="Arial"/>
                <a:cs typeface="Arial"/>
              </a:rPr>
              <a:t>d</a:t>
            </a:r>
            <a:r>
              <a:rPr sz="2200" spc="65" dirty="0">
                <a:latin typeface="Times New Roman"/>
                <a:cs typeface="Times New Roman"/>
              </a:rPr>
              <a:t> </a:t>
            </a:r>
            <a:r>
              <a:rPr sz="2200" spc="-10" dirty="0">
                <a:latin typeface="Arial"/>
                <a:cs typeface="Arial"/>
              </a:rPr>
              <a:t>i</a:t>
            </a:r>
            <a:r>
              <a:rPr sz="2200" spc="-15" dirty="0">
                <a:latin typeface="Arial"/>
                <a:cs typeface="Arial"/>
              </a:rPr>
              <a:t>n</a:t>
            </a:r>
            <a:r>
              <a:rPr sz="2200" spc="75" dirty="0">
                <a:latin typeface="Times New Roman"/>
                <a:cs typeface="Times New Roman"/>
              </a:rPr>
              <a:t> </a:t>
            </a:r>
            <a:r>
              <a:rPr sz="2200" b="1" spc="-15" dirty="0">
                <a:solidFill>
                  <a:srgbClr val="FF0000"/>
                </a:solidFill>
                <a:latin typeface="Arial"/>
                <a:cs typeface="Arial"/>
              </a:rPr>
              <a:t>1996</a:t>
            </a:r>
            <a:r>
              <a:rPr sz="2200" b="1" spc="75" dirty="0">
                <a:solidFill>
                  <a:srgbClr val="FF0000"/>
                </a:solidFill>
                <a:latin typeface="Times New Roman"/>
                <a:cs typeface="Times New Roman"/>
              </a:rPr>
              <a:t> </a:t>
            </a:r>
            <a:r>
              <a:rPr sz="2200" spc="-20" dirty="0">
                <a:latin typeface="Arial"/>
                <a:cs typeface="Arial"/>
              </a:rPr>
              <a:t>un</a:t>
            </a:r>
            <a:r>
              <a:rPr sz="2200" spc="-10" dirty="0">
                <a:latin typeface="Arial"/>
                <a:cs typeface="Arial"/>
              </a:rPr>
              <a:t>d</a:t>
            </a:r>
            <a:r>
              <a:rPr sz="2200" spc="-20" dirty="0">
                <a:latin typeface="Arial"/>
                <a:cs typeface="Arial"/>
              </a:rPr>
              <a:t>e</a:t>
            </a:r>
            <a:r>
              <a:rPr sz="2200" spc="-10" dirty="0">
                <a:latin typeface="Arial"/>
                <a:cs typeface="Arial"/>
              </a:rPr>
              <a:t>r</a:t>
            </a:r>
            <a:r>
              <a:rPr sz="2200" spc="75" dirty="0">
                <a:latin typeface="Times New Roman"/>
                <a:cs typeface="Times New Roman"/>
              </a:rPr>
              <a:t> </a:t>
            </a:r>
            <a:r>
              <a:rPr sz="2200" spc="-15" dirty="0">
                <a:latin typeface="Arial"/>
                <a:cs typeface="Arial"/>
              </a:rPr>
              <a:t>the</a:t>
            </a:r>
            <a:r>
              <a:rPr sz="2200" spc="60" dirty="0">
                <a:latin typeface="Times New Roman"/>
                <a:cs typeface="Times New Roman"/>
              </a:rPr>
              <a:t> </a:t>
            </a:r>
            <a:r>
              <a:rPr sz="2200" spc="-15" dirty="0">
                <a:latin typeface="Arial"/>
                <a:cs typeface="Arial"/>
              </a:rPr>
              <a:t>c</a:t>
            </a:r>
            <a:r>
              <a:rPr sz="2200" spc="-20" dirty="0">
                <a:latin typeface="Arial"/>
                <a:cs typeface="Arial"/>
              </a:rPr>
              <a:t>ha</a:t>
            </a:r>
            <a:r>
              <a:rPr sz="2200" dirty="0">
                <a:latin typeface="Arial"/>
                <a:cs typeface="Arial"/>
              </a:rPr>
              <a:t>i</a:t>
            </a:r>
            <a:r>
              <a:rPr sz="2200" spc="-15" dirty="0">
                <a:latin typeface="Arial"/>
                <a:cs typeface="Arial"/>
              </a:rPr>
              <a:t>rmans</a:t>
            </a:r>
            <a:r>
              <a:rPr sz="2200" spc="-20" dirty="0">
                <a:latin typeface="Arial"/>
                <a:cs typeface="Arial"/>
              </a:rPr>
              <a:t>h</a:t>
            </a:r>
            <a:r>
              <a:rPr sz="2200" spc="-10" dirty="0">
                <a:latin typeface="Arial"/>
                <a:cs typeface="Arial"/>
              </a:rPr>
              <a:t>ip</a:t>
            </a:r>
            <a:r>
              <a:rPr sz="2200" spc="-10" dirty="0">
                <a:latin typeface="Times New Roman"/>
                <a:cs typeface="Times New Roman"/>
              </a:rPr>
              <a:t> </a:t>
            </a:r>
            <a:r>
              <a:rPr sz="2200" spc="-20" dirty="0">
                <a:latin typeface="Arial"/>
                <a:cs typeface="Arial"/>
              </a:rPr>
              <a:t>o</a:t>
            </a:r>
            <a:r>
              <a:rPr sz="2200" spc="-10" dirty="0">
                <a:latin typeface="Arial"/>
                <a:cs typeface="Arial"/>
              </a:rPr>
              <a:t>f</a:t>
            </a:r>
            <a:r>
              <a:rPr sz="2200" spc="55" dirty="0">
                <a:latin typeface="Times New Roman"/>
                <a:cs typeface="Times New Roman"/>
              </a:rPr>
              <a:t> </a:t>
            </a:r>
            <a:r>
              <a:rPr sz="2200" b="1" spc="-25" dirty="0">
                <a:solidFill>
                  <a:srgbClr val="001F5F"/>
                </a:solidFill>
                <a:latin typeface="Arial"/>
                <a:cs typeface="Arial"/>
              </a:rPr>
              <a:t>D</a:t>
            </a:r>
            <a:r>
              <a:rPr sz="2200" b="1" spc="-135" dirty="0">
                <a:solidFill>
                  <a:srgbClr val="001F5F"/>
                </a:solidFill>
                <a:latin typeface="Arial"/>
                <a:cs typeface="Arial"/>
              </a:rPr>
              <a:t>r</a:t>
            </a:r>
            <a:r>
              <a:rPr sz="2200" b="1" spc="-10" dirty="0">
                <a:solidFill>
                  <a:srgbClr val="001F5F"/>
                </a:solidFill>
                <a:latin typeface="Arial"/>
                <a:cs typeface="Arial"/>
              </a:rPr>
              <a:t>.</a:t>
            </a:r>
            <a:r>
              <a:rPr sz="2200" b="1" spc="60" dirty="0">
                <a:solidFill>
                  <a:srgbClr val="001F5F"/>
                </a:solidFill>
                <a:latin typeface="Times New Roman"/>
                <a:cs typeface="Times New Roman"/>
              </a:rPr>
              <a:t> </a:t>
            </a:r>
            <a:r>
              <a:rPr sz="2200" b="1" spc="-15" dirty="0">
                <a:solidFill>
                  <a:srgbClr val="001F5F"/>
                </a:solidFill>
                <a:latin typeface="Arial"/>
                <a:cs typeface="Arial"/>
              </a:rPr>
              <a:t>Nit</a:t>
            </a:r>
            <a:r>
              <a:rPr sz="2200" b="1" spc="-35" dirty="0">
                <a:solidFill>
                  <a:srgbClr val="001F5F"/>
                </a:solidFill>
                <a:latin typeface="Arial"/>
                <a:cs typeface="Arial"/>
              </a:rPr>
              <a:t>y</a:t>
            </a:r>
            <a:r>
              <a:rPr sz="2200" b="1" spc="-20" dirty="0">
                <a:solidFill>
                  <a:srgbClr val="001F5F"/>
                </a:solidFill>
                <a:latin typeface="Arial"/>
                <a:cs typeface="Arial"/>
              </a:rPr>
              <a:t>an</a:t>
            </a:r>
            <a:r>
              <a:rPr sz="2200" b="1" spc="-10" dirty="0">
                <a:solidFill>
                  <a:srgbClr val="001F5F"/>
                </a:solidFill>
                <a:latin typeface="Arial"/>
                <a:cs typeface="Arial"/>
              </a:rPr>
              <a:t>a</a:t>
            </a:r>
            <a:r>
              <a:rPr sz="2200" b="1" spc="-5" dirty="0">
                <a:solidFill>
                  <a:srgbClr val="001F5F"/>
                </a:solidFill>
                <a:latin typeface="Arial"/>
                <a:cs typeface="Arial"/>
              </a:rPr>
              <a:t>n</a:t>
            </a:r>
            <a:r>
              <a:rPr sz="2200" b="1" spc="-10" dirty="0">
                <a:solidFill>
                  <a:srgbClr val="001F5F"/>
                </a:solidFill>
                <a:latin typeface="Arial"/>
                <a:cs typeface="Arial"/>
              </a:rPr>
              <a:t>d</a:t>
            </a:r>
            <a:r>
              <a:rPr sz="2200" spc="-10" dirty="0">
                <a:latin typeface="Arial"/>
                <a:cs typeface="Arial"/>
              </a:rPr>
              <a:t>.</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spc="-10" dirty="0">
                <a:latin typeface="Arial"/>
                <a:cs typeface="Arial"/>
              </a:rPr>
              <a:t>It</a:t>
            </a:r>
            <a:r>
              <a:rPr sz="2200" spc="50" dirty="0">
                <a:latin typeface="Times New Roman"/>
                <a:cs typeface="Times New Roman"/>
              </a:rPr>
              <a:t> </a:t>
            </a:r>
            <a:r>
              <a:rPr sz="2200" spc="-20" dirty="0">
                <a:latin typeface="Arial"/>
                <a:cs typeface="Arial"/>
              </a:rPr>
              <a:t>ha</a:t>
            </a:r>
            <a:r>
              <a:rPr sz="2200" spc="-15" dirty="0">
                <a:latin typeface="Arial"/>
                <a:cs typeface="Arial"/>
              </a:rPr>
              <a:t>s</a:t>
            </a:r>
            <a:r>
              <a:rPr sz="2200" spc="65" dirty="0">
                <a:latin typeface="Times New Roman"/>
                <a:cs typeface="Times New Roman"/>
              </a:rPr>
              <a:t> </a:t>
            </a:r>
            <a:r>
              <a:rPr sz="2200" spc="-20" dirty="0">
                <a:latin typeface="Arial"/>
                <a:cs typeface="Arial"/>
              </a:rPr>
              <a:t>b</a:t>
            </a:r>
            <a:r>
              <a:rPr sz="2200" spc="-15" dirty="0">
                <a:latin typeface="Arial"/>
                <a:cs typeface="Arial"/>
              </a:rPr>
              <a:t>e</a:t>
            </a:r>
            <a:r>
              <a:rPr sz="2200" spc="-20" dirty="0">
                <a:latin typeface="Arial"/>
                <a:cs typeface="Arial"/>
              </a:rPr>
              <a:t>e</a:t>
            </a:r>
            <a:r>
              <a:rPr sz="2200" spc="-15" dirty="0">
                <a:latin typeface="Arial"/>
                <a:cs typeface="Arial"/>
              </a:rPr>
              <a:t>n</a:t>
            </a:r>
            <a:r>
              <a:rPr sz="2200" spc="60" dirty="0">
                <a:latin typeface="Times New Roman"/>
                <a:cs typeface="Times New Roman"/>
              </a:rPr>
              <a:t> </a:t>
            </a:r>
            <a:r>
              <a:rPr sz="2200" spc="-15" dirty="0">
                <a:latin typeface="Arial"/>
                <a:cs typeface="Arial"/>
              </a:rPr>
              <a:t>made</a:t>
            </a:r>
            <a:r>
              <a:rPr sz="2200" spc="85" dirty="0">
                <a:latin typeface="Times New Roman"/>
                <a:cs typeface="Times New Roman"/>
              </a:rPr>
              <a:t> </a:t>
            </a:r>
            <a:r>
              <a:rPr sz="2200" spc="-20" dirty="0">
                <a:latin typeface="Arial"/>
                <a:cs typeface="Arial"/>
              </a:rPr>
              <a:t>e</a:t>
            </a:r>
            <a:r>
              <a:rPr sz="2200" spc="-45" dirty="0">
                <a:latin typeface="Arial"/>
                <a:cs typeface="Arial"/>
              </a:rPr>
              <a:t>f</a:t>
            </a:r>
            <a:r>
              <a:rPr sz="2200" spc="-10" dirty="0">
                <a:latin typeface="Arial"/>
                <a:cs typeface="Arial"/>
              </a:rPr>
              <a:t>fective</a:t>
            </a:r>
            <a:r>
              <a:rPr sz="2200" spc="55" dirty="0">
                <a:latin typeface="Times New Roman"/>
                <a:cs typeface="Times New Roman"/>
              </a:rPr>
              <a:t> </a:t>
            </a:r>
            <a:r>
              <a:rPr sz="2200" spc="-10" dirty="0">
                <a:latin typeface="Arial"/>
                <a:cs typeface="Arial"/>
              </a:rPr>
              <a:t>fr</a:t>
            </a:r>
            <a:r>
              <a:rPr sz="2200" spc="-20" dirty="0">
                <a:latin typeface="Arial"/>
                <a:cs typeface="Arial"/>
              </a:rPr>
              <a:t>om</a:t>
            </a:r>
            <a:r>
              <a:rPr sz="2200" spc="100" dirty="0">
                <a:latin typeface="Times New Roman"/>
                <a:cs typeface="Times New Roman"/>
              </a:rPr>
              <a:t> </a:t>
            </a:r>
            <a:r>
              <a:rPr sz="2200" b="1" spc="-15" dirty="0">
                <a:solidFill>
                  <a:srgbClr val="FF00FF"/>
                </a:solidFill>
                <a:latin typeface="Arial"/>
                <a:cs typeface="Arial"/>
              </a:rPr>
              <a:t>1</a:t>
            </a:r>
            <a:r>
              <a:rPr sz="2175" b="1" baseline="24904" dirty="0">
                <a:solidFill>
                  <a:srgbClr val="FF00FF"/>
                </a:solidFill>
                <a:latin typeface="Arial"/>
                <a:cs typeface="Arial"/>
              </a:rPr>
              <a:t>st</a:t>
            </a:r>
            <a:r>
              <a:rPr sz="2175" b="1" baseline="24904" dirty="0">
                <a:solidFill>
                  <a:srgbClr val="FF00FF"/>
                </a:solidFill>
                <a:latin typeface="Times New Roman"/>
                <a:cs typeface="Times New Roman"/>
              </a:rPr>
              <a:t> </a:t>
            </a:r>
            <a:r>
              <a:rPr sz="2175" b="1" spc="-187" baseline="24904" dirty="0">
                <a:solidFill>
                  <a:srgbClr val="FF00FF"/>
                </a:solidFill>
                <a:latin typeface="Times New Roman"/>
                <a:cs typeface="Times New Roman"/>
              </a:rPr>
              <a:t> </a:t>
            </a:r>
            <a:r>
              <a:rPr sz="2200" b="1" spc="-20" dirty="0">
                <a:solidFill>
                  <a:srgbClr val="FF00FF"/>
                </a:solidFill>
                <a:latin typeface="Arial"/>
                <a:cs typeface="Arial"/>
              </a:rPr>
              <a:t>Dec</a:t>
            </a:r>
            <a:r>
              <a:rPr sz="2200" b="1" spc="-15" dirty="0">
                <a:solidFill>
                  <a:srgbClr val="FF00FF"/>
                </a:solidFill>
                <a:latin typeface="Arial"/>
                <a:cs typeface="Arial"/>
              </a:rPr>
              <a:t>e</a:t>
            </a:r>
            <a:r>
              <a:rPr sz="2200" b="1" spc="-25" dirty="0">
                <a:solidFill>
                  <a:srgbClr val="FF00FF"/>
                </a:solidFill>
                <a:latin typeface="Arial"/>
                <a:cs typeface="Arial"/>
              </a:rPr>
              <a:t>mb</a:t>
            </a:r>
            <a:r>
              <a:rPr sz="2200" b="1" spc="-10" dirty="0">
                <a:solidFill>
                  <a:srgbClr val="FF00FF"/>
                </a:solidFill>
                <a:latin typeface="Arial"/>
                <a:cs typeface="Arial"/>
              </a:rPr>
              <a:t>er</a:t>
            </a:r>
            <a:r>
              <a:rPr sz="2200" b="1" spc="65" dirty="0">
                <a:solidFill>
                  <a:srgbClr val="FF00FF"/>
                </a:solidFill>
                <a:latin typeface="Times New Roman"/>
                <a:cs typeface="Times New Roman"/>
              </a:rPr>
              <a:t> </a:t>
            </a:r>
            <a:r>
              <a:rPr sz="2200" b="1" spc="-20" dirty="0">
                <a:solidFill>
                  <a:srgbClr val="FF00FF"/>
                </a:solidFill>
                <a:latin typeface="Arial"/>
                <a:cs typeface="Arial"/>
              </a:rPr>
              <a:t>19</a:t>
            </a:r>
            <a:r>
              <a:rPr sz="2200" b="1" spc="-10" dirty="0">
                <a:solidFill>
                  <a:srgbClr val="FF00FF"/>
                </a:solidFill>
                <a:latin typeface="Arial"/>
                <a:cs typeface="Arial"/>
              </a:rPr>
              <a:t>9</a:t>
            </a:r>
            <a:r>
              <a:rPr sz="2200" b="1" spc="-15" dirty="0">
                <a:solidFill>
                  <a:srgbClr val="FF00FF"/>
                </a:solidFill>
                <a:latin typeface="Arial"/>
                <a:cs typeface="Arial"/>
              </a:rPr>
              <a:t>6.</a:t>
            </a:r>
            <a:endParaRPr sz="2200">
              <a:latin typeface="Arial"/>
              <a:cs typeface="Arial"/>
            </a:endParaRPr>
          </a:p>
          <a:p>
            <a:pPr marL="287020" indent="-274320">
              <a:lnSpc>
                <a:spcPct val="100000"/>
              </a:lnSpc>
              <a:spcBef>
                <a:spcPts val="75"/>
              </a:spcBef>
              <a:buClr>
                <a:srgbClr val="D24716"/>
              </a:buClr>
              <a:buSzPct val="84090"/>
              <a:buFont typeface="Wingdings 2"/>
              <a:buChar char=""/>
              <a:tabLst>
                <a:tab pos="287020" algn="l"/>
              </a:tabLst>
            </a:pPr>
            <a:r>
              <a:rPr sz="2200" spc="-10" dirty="0">
                <a:latin typeface="Arial"/>
                <a:cs typeface="Arial"/>
              </a:rPr>
              <a:t>It</a:t>
            </a:r>
            <a:r>
              <a:rPr sz="2200" spc="50" dirty="0">
                <a:latin typeface="Times New Roman"/>
                <a:cs typeface="Times New Roman"/>
              </a:rPr>
              <a:t> </a:t>
            </a:r>
            <a:r>
              <a:rPr sz="2200" spc="-15" dirty="0">
                <a:latin typeface="Arial"/>
                <a:cs typeface="Arial"/>
              </a:rPr>
              <a:t>c</a:t>
            </a:r>
            <a:r>
              <a:rPr sz="2200" spc="-10" dirty="0">
                <a:latin typeface="Arial"/>
                <a:cs typeface="Arial"/>
              </a:rPr>
              <a:t>o</a:t>
            </a:r>
            <a:r>
              <a:rPr sz="2200" spc="-15" dirty="0">
                <a:latin typeface="Arial"/>
                <a:cs typeface="Arial"/>
              </a:rPr>
              <a:t>vered</a:t>
            </a:r>
            <a:r>
              <a:rPr sz="2200" spc="80" dirty="0">
                <a:latin typeface="Times New Roman"/>
                <a:cs typeface="Times New Roman"/>
              </a:rPr>
              <a:t> </a:t>
            </a:r>
            <a:r>
              <a:rPr sz="2200" b="1" spc="-135" dirty="0">
                <a:solidFill>
                  <a:srgbClr val="C00000"/>
                </a:solidFill>
                <a:latin typeface="Arial"/>
                <a:cs typeface="Arial"/>
              </a:rPr>
              <a:t>1</a:t>
            </a:r>
            <a:r>
              <a:rPr sz="2200" b="1" spc="-20" dirty="0">
                <a:solidFill>
                  <a:srgbClr val="C00000"/>
                </a:solidFill>
                <a:latin typeface="Arial"/>
                <a:cs typeface="Arial"/>
              </a:rPr>
              <a:t>14</a:t>
            </a:r>
            <a:r>
              <a:rPr sz="2200" b="1" spc="-15" dirty="0">
                <a:solidFill>
                  <a:srgbClr val="C00000"/>
                </a:solidFill>
                <a:latin typeface="Arial"/>
                <a:cs typeface="Arial"/>
              </a:rPr>
              <a:t>9</a:t>
            </a:r>
            <a:r>
              <a:rPr sz="2200" b="1" spc="80" dirty="0">
                <a:solidFill>
                  <a:srgbClr val="C00000"/>
                </a:solidFill>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75" dirty="0">
                <a:latin typeface="Times New Roman"/>
                <a:cs typeface="Times New Roman"/>
              </a:rPr>
              <a:t> </a:t>
            </a:r>
            <a:r>
              <a:rPr sz="2200" spc="-20" dirty="0">
                <a:latin typeface="Arial"/>
                <a:cs typeface="Arial"/>
              </a:rPr>
              <a:t>an</a:t>
            </a:r>
            <a:r>
              <a:rPr sz="2200" spc="-15" dirty="0">
                <a:latin typeface="Arial"/>
                <a:cs typeface="Arial"/>
              </a:rPr>
              <a:t>d</a:t>
            </a:r>
            <a:r>
              <a:rPr sz="2200" spc="95" dirty="0">
                <a:latin typeface="Times New Roman"/>
                <a:cs typeface="Times New Roman"/>
              </a:rPr>
              <a:t> </a:t>
            </a:r>
            <a:r>
              <a:rPr sz="2200" b="1" spc="-15" dirty="0">
                <a:solidFill>
                  <a:srgbClr val="C00000"/>
                </a:solidFill>
                <a:latin typeface="Arial"/>
                <a:cs typeface="Arial"/>
              </a:rPr>
              <a:t>123</a:t>
            </a:r>
            <a:r>
              <a:rPr sz="2200" b="1" spc="65" dirty="0">
                <a:solidFill>
                  <a:srgbClr val="C00000"/>
                </a:solidFill>
                <a:latin typeface="Times New Roman"/>
                <a:cs typeface="Times New Roman"/>
              </a:rPr>
              <a:t> </a:t>
            </a:r>
            <a:r>
              <a:rPr sz="2200" spc="-20" dirty="0">
                <a:latin typeface="Arial"/>
                <a:cs typeface="Arial"/>
              </a:rPr>
              <a:t>ap</a:t>
            </a:r>
            <a:r>
              <a:rPr sz="2200" spc="-10" dirty="0">
                <a:latin typeface="Arial"/>
                <a:cs typeface="Arial"/>
              </a:rPr>
              <a:t>p</a:t>
            </a:r>
            <a:r>
              <a:rPr sz="2200" spc="-20" dirty="0">
                <a:latin typeface="Arial"/>
                <a:cs typeface="Arial"/>
              </a:rPr>
              <a:t>en</a:t>
            </a:r>
            <a:r>
              <a:rPr sz="2200" spc="-10" dirty="0">
                <a:latin typeface="Arial"/>
                <a:cs typeface="Arial"/>
              </a:rPr>
              <a:t>dic</a:t>
            </a:r>
            <a:r>
              <a:rPr sz="2200" spc="-20" dirty="0">
                <a:latin typeface="Arial"/>
                <a:cs typeface="Arial"/>
              </a:rPr>
              <a:t>e</a:t>
            </a:r>
            <a:r>
              <a:rPr sz="2200" spc="-10" dirty="0">
                <a:latin typeface="Arial"/>
                <a:cs typeface="Arial"/>
              </a:rPr>
              <a:t>s.</a:t>
            </a:r>
            <a:endParaRPr sz="2200">
              <a:latin typeface="Arial"/>
              <a:cs typeface="Arial"/>
            </a:endParaRPr>
          </a:p>
          <a:p>
            <a:pPr marL="287020" marR="461645" indent="-274320">
              <a:lnSpc>
                <a:spcPts val="2110"/>
              </a:lnSpc>
              <a:spcBef>
                <a:spcPts val="585"/>
              </a:spcBef>
              <a:buClr>
                <a:srgbClr val="D24716"/>
              </a:buClr>
              <a:buSzPct val="84090"/>
              <a:buFont typeface="Wingdings 2"/>
              <a:buChar char=""/>
              <a:tabLst>
                <a:tab pos="287020" algn="l"/>
              </a:tabLst>
            </a:pPr>
            <a:r>
              <a:rPr sz="2200" spc="-10" dirty="0">
                <a:latin typeface="Arial"/>
                <a:cs typeface="Arial"/>
              </a:rPr>
              <a:t>It</a:t>
            </a:r>
            <a:r>
              <a:rPr sz="2200" spc="50" dirty="0">
                <a:latin typeface="Times New Roman"/>
                <a:cs typeface="Times New Roman"/>
              </a:rPr>
              <a:t> </a:t>
            </a:r>
            <a:r>
              <a:rPr sz="2200" spc="-10" dirty="0">
                <a:latin typeface="Arial"/>
                <a:cs typeface="Arial"/>
              </a:rPr>
              <a:t>i</a:t>
            </a:r>
            <a:r>
              <a:rPr sz="2200" spc="-15" dirty="0">
                <a:latin typeface="Arial"/>
                <a:cs typeface="Arial"/>
              </a:rPr>
              <a:t>nc</a:t>
            </a:r>
            <a:r>
              <a:rPr sz="2200" dirty="0">
                <a:latin typeface="Arial"/>
                <a:cs typeface="Arial"/>
              </a:rPr>
              <a:t>l</a:t>
            </a:r>
            <a:r>
              <a:rPr sz="2200" spc="-20" dirty="0">
                <a:latin typeface="Arial"/>
                <a:cs typeface="Arial"/>
              </a:rPr>
              <a:t>ud</a:t>
            </a:r>
            <a:r>
              <a:rPr sz="2200" spc="-10" dirty="0">
                <a:latin typeface="Arial"/>
                <a:cs typeface="Arial"/>
              </a:rPr>
              <a:t>e</a:t>
            </a:r>
            <a:r>
              <a:rPr sz="2200" spc="-15" dirty="0">
                <a:latin typeface="Arial"/>
                <a:cs typeface="Arial"/>
              </a:rPr>
              <a:t>s</a:t>
            </a:r>
            <a:r>
              <a:rPr sz="2200" spc="60" dirty="0">
                <a:latin typeface="Times New Roman"/>
                <a:cs typeface="Times New Roman"/>
              </a:rPr>
              <a:t> </a:t>
            </a:r>
            <a:r>
              <a:rPr sz="2200" b="1" spc="-15" dirty="0">
                <a:solidFill>
                  <a:srgbClr val="C00000"/>
                </a:solidFill>
                <a:latin typeface="Arial"/>
                <a:cs typeface="Arial"/>
              </a:rPr>
              <a:t>294</a:t>
            </a:r>
            <a:r>
              <a:rPr sz="2200" b="1" spc="60" dirty="0">
                <a:solidFill>
                  <a:srgbClr val="C00000"/>
                </a:solidFill>
                <a:latin typeface="Times New Roman"/>
                <a:cs typeface="Times New Roman"/>
              </a:rPr>
              <a:t> </a:t>
            </a:r>
            <a:r>
              <a:rPr sz="2200" spc="-20" dirty="0">
                <a:latin typeface="Arial"/>
                <a:cs typeface="Arial"/>
              </a:rPr>
              <a:t>new</a:t>
            </a:r>
            <a:r>
              <a:rPr sz="2200" spc="75" dirty="0">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15" dirty="0">
                <a:latin typeface="Arial"/>
                <a:cs typeface="Arial"/>
              </a:rPr>
              <a:t>&amp;</a:t>
            </a:r>
            <a:r>
              <a:rPr sz="2200" spc="75" dirty="0">
                <a:latin typeface="Times New Roman"/>
                <a:cs typeface="Times New Roman"/>
              </a:rPr>
              <a:t> </a:t>
            </a:r>
            <a:r>
              <a:rPr sz="2200" b="1" spc="-135" dirty="0">
                <a:solidFill>
                  <a:srgbClr val="C00000"/>
                </a:solidFill>
                <a:latin typeface="Arial"/>
                <a:cs typeface="Arial"/>
              </a:rPr>
              <a:t>1</a:t>
            </a:r>
            <a:r>
              <a:rPr sz="2200" b="1" spc="-20" dirty="0">
                <a:solidFill>
                  <a:srgbClr val="C00000"/>
                </a:solidFill>
                <a:latin typeface="Arial"/>
                <a:cs typeface="Arial"/>
              </a:rPr>
              <a:t>1</a:t>
            </a:r>
            <a:r>
              <a:rPr sz="2200" b="1" spc="-15" dirty="0">
                <a:solidFill>
                  <a:srgbClr val="C00000"/>
                </a:solidFill>
                <a:latin typeface="Arial"/>
                <a:cs typeface="Arial"/>
              </a:rPr>
              <a:t>0</a:t>
            </a:r>
            <a:r>
              <a:rPr sz="2200" b="1" spc="65" dirty="0">
                <a:solidFill>
                  <a:srgbClr val="C00000"/>
                </a:solidFill>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20" dirty="0">
                <a:latin typeface="Arial"/>
                <a:cs typeface="Arial"/>
              </a:rPr>
              <a:t>hav</a:t>
            </a:r>
            <a:r>
              <a:rPr sz="2200" spc="-15" dirty="0">
                <a:latin typeface="Arial"/>
                <a:cs typeface="Arial"/>
              </a:rPr>
              <a:t>e</a:t>
            </a:r>
            <a:r>
              <a:rPr sz="2200" spc="75" dirty="0">
                <a:latin typeface="Times New Roman"/>
                <a:cs typeface="Times New Roman"/>
              </a:rPr>
              <a:t> </a:t>
            </a:r>
            <a:r>
              <a:rPr sz="2200" spc="-20" dirty="0">
                <a:latin typeface="Arial"/>
                <a:cs typeface="Arial"/>
              </a:rPr>
              <a:t>be</a:t>
            </a:r>
            <a:r>
              <a:rPr sz="2200" spc="-10" dirty="0">
                <a:latin typeface="Arial"/>
                <a:cs typeface="Arial"/>
              </a:rPr>
              <a:t>e</a:t>
            </a:r>
            <a:r>
              <a:rPr sz="2200" spc="-15" dirty="0">
                <a:latin typeface="Arial"/>
                <a:cs typeface="Arial"/>
              </a:rPr>
              <a:t>n</a:t>
            </a:r>
            <a:r>
              <a:rPr sz="2200" spc="-10" dirty="0">
                <a:latin typeface="Times New Roman"/>
                <a:cs typeface="Times New Roman"/>
              </a:rPr>
              <a:t> </a:t>
            </a:r>
            <a:r>
              <a:rPr sz="2200" spc="-20" dirty="0">
                <a:latin typeface="Arial"/>
                <a:cs typeface="Arial"/>
              </a:rPr>
              <a:t>de</a:t>
            </a:r>
            <a:r>
              <a:rPr sz="2200" dirty="0">
                <a:latin typeface="Arial"/>
                <a:cs typeface="Arial"/>
              </a:rPr>
              <a:t>l</a:t>
            </a:r>
            <a:r>
              <a:rPr sz="2200" spc="-15" dirty="0">
                <a:latin typeface="Arial"/>
                <a:cs typeface="Arial"/>
              </a:rPr>
              <a:t>eted.</a:t>
            </a:r>
            <a:endParaRPr sz="2200">
              <a:latin typeface="Arial"/>
              <a:cs typeface="Arial"/>
            </a:endParaRPr>
          </a:p>
          <a:p>
            <a:pPr marL="287020" indent="-274320">
              <a:lnSpc>
                <a:spcPts val="2380"/>
              </a:lnSpc>
              <a:spcBef>
                <a:spcPts val="90"/>
              </a:spcBef>
              <a:buClr>
                <a:srgbClr val="D24716"/>
              </a:buClr>
              <a:buSzPct val="84090"/>
              <a:buFont typeface="Wingdings 2"/>
              <a:buChar char=""/>
              <a:tabLst>
                <a:tab pos="287020" algn="l"/>
              </a:tabLst>
            </a:pPr>
            <a:r>
              <a:rPr sz="2200" spc="-15" dirty="0">
                <a:latin typeface="Arial"/>
                <a:cs typeface="Arial"/>
              </a:rPr>
              <a:t>Add</a:t>
            </a:r>
            <a:r>
              <a:rPr sz="2200" spc="-10" dirty="0">
                <a:latin typeface="Arial"/>
                <a:cs typeface="Arial"/>
              </a:rPr>
              <a:t>e</a:t>
            </a:r>
            <a:r>
              <a:rPr sz="2200" spc="-20" dirty="0">
                <a:latin typeface="Arial"/>
                <a:cs typeface="Arial"/>
              </a:rPr>
              <a:t>nd</a:t>
            </a:r>
            <a:r>
              <a:rPr sz="2200" spc="-10" dirty="0">
                <a:latin typeface="Arial"/>
                <a:cs typeface="Arial"/>
              </a:rPr>
              <a:t>u</a:t>
            </a:r>
            <a:r>
              <a:rPr sz="2200" spc="-20" dirty="0">
                <a:latin typeface="Arial"/>
                <a:cs typeface="Arial"/>
              </a:rPr>
              <a:t>m</a:t>
            </a:r>
            <a:r>
              <a:rPr sz="2200" spc="65" dirty="0">
                <a:latin typeface="Times New Roman"/>
                <a:cs typeface="Times New Roman"/>
              </a:rPr>
              <a:t> </a:t>
            </a:r>
            <a:r>
              <a:rPr sz="2200" spc="-10" dirty="0">
                <a:latin typeface="Arial"/>
                <a:cs typeface="Arial"/>
              </a:rPr>
              <a:t>I</a:t>
            </a:r>
            <a:r>
              <a:rPr sz="2200" spc="60" dirty="0">
                <a:latin typeface="Times New Roman"/>
                <a:cs typeface="Times New Roman"/>
              </a:rPr>
              <a:t> </a:t>
            </a:r>
            <a:r>
              <a:rPr sz="2200" spc="-20" dirty="0">
                <a:latin typeface="Arial"/>
                <a:cs typeface="Arial"/>
              </a:rPr>
              <a:t>h</a:t>
            </a:r>
            <a:r>
              <a:rPr sz="2200" spc="-10" dirty="0">
                <a:latin typeface="Arial"/>
                <a:cs typeface="Arial"/>
              </a:rPr>
              <a:t>a</a:t>
            </a:r>
            <a:r>
              <a:rPr sz="2200" spc="-15" dirty="0">
                <a:latin typeface="Arial"/>
                <a:cs typeface="Arial"/>
              </a:rPr>
              <a:t>s</a:t>
            </a:r>
            <a:r>
              <a:rPr sz="2200" spc="65" dirty="0">
                <a:latin typeface="Times New Roman"/>
                <a:cs typeface="Times New Roman"/>
              </a:rPr>
              <a:t> </a:t>
            </a:r>
            <a:r>
              <a:rPr sz="2200" spc="-20" dirty="0">
                <a:latin typeface="Arial"/>
                <a:cs typeface="Arial"/>
              </a:rPr>
              <a:t>be</a:t>
            </a:r>
            <a:r>
              <a:rPr sz="2200" spc="-10" dirty="0">
                <a:latin typeface="Arial"/>
                <a:cs typeface="Arial"/>
              </a:rPr>
              <a:t>e</a:t>
            </a:r>
            <a:r>
              <a:rPr sz="2200" spc="-15" dirty="0">
                <a:latin typeface="Arial"/>
                <a:cs typeface="Arial"/>
              </a:rPr>
              <a:t>n</a:t>
            </a:r>
            <a:r>
              <a:rPr sz="2200" spc="60" dirty="0">
                <a:latin typeface="Times New Roman"/>
                <a:cs typeface="Times New Roman"/>
              </a:rPr>
              <a:t> </a:t>
            </a:r>
            <a:r>
              <a:rPr sz="2200" spc="-15" dirty="0">
                <a:latin typeface="Arial"/>
                <a:cs typeface="Arial"/>
              </a:rPr>
              <a:t>made</a:t>
            </a:r>
            <a:r>
              <a:rPr sz="2200" spc="75" dirty="0">
                <a:latin typeface="Times New Roman"/>
                <a:cs typeface="Times New Roman"/>
              </a:rPr>
              <a:t> </a:t>
            </a:r>
            <a:r>
              <a:rPr sz="2200" spc="-20" dirty="0">
                <a:latin typeface="Arial"/>
                <a:cs typeface="Arial"/>
              </a:rPr>
              <a:t>e</a:t>
            </a:r>
            <a:r>
              <a:rPr sz="2200" spc="-45" dirty="0">
                <a:latin typeface="Arial"/>
                <a:cs typeface="Arial"/>
              </a:rPr>
              <a:t>f</a:t>
            </a:r>
            <a:r>
              <a:rPr sz="2200" spc="-10" dirty="0">
                <a:latin typeface="Arial"/>
                <a:cs typeface="Arial"/>
              </a:rPr>
              <a:t>fective</a:t>
            </a:r>
            <a:r>
              <a:rPr sz="2200" spc="55" dirty="0">
                <a:latin typeface="Times New Roman"/>
                <a:cs typeface="Times New Roman"/>
              </a:rPr>
              <a:t> </a:t>
            </a:r>
            <a:r>
              <a:rPr sz="2200" spc="-10" dirty="0">
                <a:latin typeface="Arial"/>
                <a:cs typeface="Arial"/>
              </a:rPr>
              <a:t>fr</a:t>
            </a:r>
            <a:r>
              <a:rPr sz="2200" spc="-20" dirty="0">
                <a:latin typeface="Arial"/>
                <a:cs typeface="Arial"/>
              </a:rPr>
              <a:t>om</a:t>
            </a:r>
            <a:r>
              <a:rPr sz="2200" spc="110" dirty="0">
                <a:latin typeface="Times New Roman"/>
                <a:cs typeface="Times New Roman"/>
              </a:rPr>
              <a:t> </a:t>
            </a:r>
            <a:r>
              <a:rPr sz="2200" b="1" spc="-15" dirty="0">
                <a:solidFill>
                  <a:srgbClr val="006FC0"/>
                </a:solidFill>
                <a:latin typeface="Arial"/>
                <a:cs typeface="Arial"/>
              </a:rPr>
              <a:t>31</a:t>
            </a:r>
            <a:r>
              <a:rPr sz="2175" b="1" baseline="24904" dirty="0">
                <a:solidFill>
                  <a:srgbClr val="006FC0"/>
                </a:solidFill>
                <a:latin typeface="Arial"/>
                <a:cs typeface="Arial"/>
              </a:rPr>
              <a:t>st</a:t>
            </a:r>
            <a:r>
              <a:rPr sz="2175" b="1" baseline="24904" dirty="0">
                <a:solidFill>
                  <a:srgbClr val="006FC0"/>
                </a:solidFill>
                <a:latin typeface="Times New Roman"/>
                <a:cs typeface="Times New Roman"/>
              </a:rPr>
              <a:t> </a:t>
            </a:r>
            <a:r>
              <a:rPr sz="2175" b="1" spc="-165" baseline="24904" dirty="0">
                <a:solidFill>
                  <a:srgbClr val="006FC0"/>
                </a:solidFill>
                <a:latin typeface="Times New Roman"/>
                <a:cs typeface="Times New Roman"/>
              </a:rPr>
              <a:t> </a:t>
            </a:r>
            <a:r>
              <a:rPr sz="2200" b="1" spc="-20" dirty="0">
                <a:solidFill>
                  <a:srgbClr val="006FC0"/>
                </a:solidFill>
                <a:latin typeface="Arial"/>
                <a:cs typeface="Arial"/>
              </a:rPr>
              <a:t>Dec</a:t>
            </a:r>
            <a:r>
              <a:rPr sz="2200" b="1" spc="-15" dirty="0">
                <a:solidFill>
                  <a:srgbClr val="006FC0"/>
                </a:solidFill>
                <a:latin typeface="Arial"/>
                <a:cs typeface="Arial"/>
              </a:rPr>
              <a:t>e</a:t>
            </a:r>
            <a:r>
              <a:rPr sz="2200" b="1" spc="-25" dirty="0">
                <a:solidFill>
                  <a:srgbClr val="006FC0"/>
                </a:solidFill>
                <a:latin typeface="Arial"/>
                <a:cs typeface="Arial"/>
              </a:rPr>
              <a:t>mb</a:t>
            </a:r>
            <a:r>
              <a:rPr sz="2200" b="1" spc="-10" dirty="0">
                <a:solidFill>
                  <a:srgbClr val="006FC0"/>
                </a:solidFill>
                <a:latin typeface="Arial"/>
                <a:cs typeface="Arial"/>
              </a:rPr>
              <a:t>er</a:t>
            </a:r>
            <a:r>
              <a:rPr sz="2200" b="1" spc="60" dirty="0">
                <a:solidFill>
                  <a:srgbClr val="006FC0"/>
                </a:solidFill>
                <a:latin typeface="Times New Roman"/>
                <a:cs typeface="Times New Roman"/>
              </a:rPr>
              <a:t> </a:t>
            </a:r>
            <a:r>
              <a:rPr sz="2200" b="1" spc="-20" dirty="0">
                <a:solidFill>
                  <a:srgbClr val="006FC0"/>
                </a:solidFill>
                <a:latin typeface="Arial"/>
                <a:cs typeface="Arial"/>
              </a:rPr>
              <a:t>20</a:t>
            </a:r>
            <a:r>
              <a:rPr sz="2200" b="1" spc="-10" dirty="0">
                <a:solidFill>
                  <a:srgbClr val="006FC0"/>
                </a:solidFill>
                <a:latin typeface="Arial"/>
                <a:cs typeface="Arial"/>
              </a:rPr>
              <a:t>0</a:t>
            </a:r>
            <a:r>
              <a:rPr sz="2200" b="1" spc="-15" dirty="0">
                <a:solidFill>
                  <a:srgbClr val="006FC0"/>
                </a:solidFill>
                <a:latin typeface="Arial"/>
                <a:cs typeface="Arial"/>
              </a:rPr>
              <a:t>0</a:t>
            </a:r>
            <a:endParaRPr sz="2200">
              <a:latin typeface="Arial"/>
              <a:cs typeface="Arial"/>
            </a:endParaRPr>
          </a:p>
          <a:p>
            <a:pPr marL="287020">
              <a:lnSpc>
                <a:spcPts val="2380"/>
              </a:lnSpc>
            </a:pPr>
            <a:r>
              <a:rPr sz="2200" spc="-20" dirty="0">
                <a:latin typeface="Arial"/>
                <a:cs typeface="Arial"/>
              </a:rPr>
              <a:t>wer</a:t>
            </a:r>
            <a:r>
              <a:rPr sz="2200" spc="-15" dirty="0">
                <a:latin typeface="Arial"/>
                <a:cs typeface="Arial"/>
              </a:rPr>
              <a:t>e</a:t>
            </a:r>
            <a:r>
              <a:rPr sz="2200" spc="65" dirty="0">
                <a:latin typeface="Times New Roman"/>
                <a:cs typeface="Times New Roman"/>
              </a:rPr>
              <a:t> </a:t>
            </a:r>
            <a:r>
              <a:rPr sz="2200" b="1" spc="-15" dirty="0">
                <a:solidFill>
                  <a:srgbClr val="006FC0"/>
                </a:solidFill>
                <a:latin typeface="Arial"/>
                <a:cs typeface="Arial"/>
              </a:rPr>
              <a:t>42</a:t>
            </a:r>
            <a:r>
              <a:rPr sz="2200" b="1" spc="60" dirty="0">
                <a:solidFill>
                  <a:srgbClr val="006FC0"/>
                </a:solidFill>
                <a:latin typeface="Times New Roman"/>
                <a:cs typeface="Times New Roman"/>
              </a:rPr>
              <a:t> </a:t>
            </a:r>
            <a:r>
              <a:rPr sz="2200" spc="-20" dirty="0">
                <a:latin typeface="Arial"/>
                <a:cs typeface="Arial"/>
              </a:rPr>
              <a:t>new</a:t>
            </a:r>
            <a:r>
              <a:rPr sz="2200" spc="70" dirty="0">
                <a:latin typeface="Times New Roman"/>
                <a:cs typeface="Times New Roman"/>
              </a:rPr>
              <a:t> </a:t>
            </a:r>
            <a:r>
              <a:rPr sz="2200" spc="-30" dirty="0">
                <a:latin typeface="Arial"/>
                <a:cs typeface="Arial"/>
              </a:rPr>
              <a:t>m</a:t>
            </a:r>
            <a:r>
              <a:rPr sz="2200" spc="-20" dirty="0">
                <a:latin typeface="Arial"/>
                <a:cs typeface="Arial"/>
              </a:rPr>
              <a:t>ono</a:t>
            </a:r>
            <a:r>
              <a:rPr sz="2200" spc="-15" dirty="0">
                <a:latin typeface="Arial"/>
                <a:cs typeface="Arial"/>
              </a:rPr>
              <a:t>graphs</a:t>
            </a:r>
            <a:r>
              <a:rPr sz="2200" spc="85" dirty="0">
                <a:latin typeface="Times New Roman"/>
                <a:cs typeface="Times New Roman"/>
              </a:rPr>
              <a:t> </a:t>
            </a:r>
            <a:r>
              <a:rPr sz="2200" spc="-20" dirty="0">
                <a:latin typeface="Arial"/>
                <a:cs typeface="Arial"/>
              </a:rPr>
              <a:t>hav</a:t>
            </a:r>
            <a:r>
              <a:rPr sz="2200" spc="-15" dirty="0">
                <a:latin typeface="Arial"/>
                <a:cs typeface="Arial"/>
              </a:rPr>
              <a:t>e</a:t>
            </a:r>
            <a:r>
              <a:rPr sz="2200" spc="70" dirty="0">
                <a:latin typeface="Times New Roman"/>
                <a:cs typeface="Times New Roman"/>
              </a:rPr>
              <a:t> </a:t>
            </a:r>
            <a:r>
              <a:rPr sz="2200" spc="-20" dirty="0">
                <a:latin typeface="Arial"/>
                <a:cs typeface="Arial"/>
              </a:rPr>
              <a:t>bee</a:t>
            </a:r>
            <a:r>
              <a:rPr sz="2200" spc="-15" dirty="0">
                <a:latin typeface="Arial"/>
                <a:cs typeface="Arial"/>
              </a:rPr>
              <a:t>n</a:t>
            </a:r>
            <a:r>
              <a:rPr sz="2200" spc="65" dirty="0">
                <a:latin typeface="Times New Roman"/>
                <a:cs typeface="Times New Roman"/>
              </a:rPr>
              <a:t> </a:t>
            </a:r>
            <a:r>
              <a:rPr sz="2200" spc="-20" dirty="0">
                <a:latin typeface="Arial"/>
                <a:cs typeface="Arial"/>
              </a:rPr>
              <a:t>add</a:t>
            </a:r>
            <a:r>
              <a:rPr sz="2200" spc="-15" dirty="0">
                <a:latin typeface="Arial"/>
                <a:cs typeface="Arial"/>
              </a:rPr>
              <a:t>ed.</a:t>
            </a:r>
            <a:endParaRPr sz="2200">
              <a:latin typeface="Arial"/>
              <a:cs typeface="Arial"/>
            </a:endParaRPr>
          </a:p>
          <a:p>
            <a:pPr marL="287020" indent="-274320">
              <a:lnSpc>
                <a:spcPts val="2375"/>
              </a:lnSpc>
              <a:spcBef>
                <a:spcPts val="70"/>
              </a:spcBef>
              <a:buClr>
                <a:srgbClr val="D24716"/>
              </a:buClr>
              <a:buSzPct val="84090"/>
              <a:buFont typeface="Wingdings 2"/>
              <a:buChar char=""/>
              <a:tabLst>
                <a:tab pos="287020" algn="l"/>
                <a:tab pos="2025650" algn="l"/>
              </a:tabLst>
            </a:pPr>
            <a:r>
              <a:rPr sz="2200" spc="-15" dirty="0">
                <a:latin typeface="Arial"/>
                <a:cs typeface="Arial"/>
              </a:rPr>
              <a:t>Add</a:t>
            </a:r>
            <a:r>
              <a:rPr sz="2200" spc="-10" dirty="0">
                <a:latin typeface="Arial"/>
                <a:cs typeface="Arial"/>
              </a:rPr>
              <a:t>e</a:t>
            </a:r>
            <a:r>
              <a:rPr sz="2200" spc="-20" dirty="0">
                <a:latin typeface="Arial"/>
                <a:cs typeface="Arial"/>
              </a:rPr>
              <a:t>nd</a:t>
            </a:r>
            <a:r>
              <a:rPr sz="2200" spc="-10" dirty="0">
                <a:latin typeface="Arial"/>
                <a:cs typeface="Arial"/>
              </a:rPr>
              <a:t>u</a:t>
            </a:r>
            <a:r>
              <a:rPr sz="2200" spc="-20" dirty="0">
                <a:latin typeface="Arial"/>
                <a:cs typeface="Arial"/>
              </a:rPr>
              <a:t>m</a:t>
            </a:r>
            <a:r>
              <a:rPr sz="2200" spc="65" dirty="0">
                <a:latin typeface="Times New Roman"/>
                <a:cs typeface="Times New Roman"/>
              </a:rPr>
              <a:t> </a:t>
            </a:r>
            <a:r>
              <a:rPr sz="2200" spc="-10" dirty="0">
                <a:latin typeface="Arial"/>
                <a:cs typeface="Arial"/>
              </a:rPr>
              <a:t>II</a:t>
            </a:r>
            <a:r>
              <a:rPr sz="2200" dirty="0">
                <a:latin typeface="Times New Roman"/>
                <a:cs typeface="Times New Roman"/>
              </a:rPr>
              <a:t>	</a:t>
            </a:r>
            <a:r>
              <a:rPr sz="2200" spc="-10" dirty="0">
                <a:latin typeface="Arial"/>
                <a:cs typeface="Arial"/>
              </a:rPr>
              <a:t>h</a:t>
            </a:r>
            <a:r>
              <a:rPr sz="2200" spc="-20" dirty="0">
                <a:latin typeface="Arial"/>
                <a:cs typeface="Arial"/>
              </a:rPr>
              <a:t>a</a:t>
            </a:r>
            <a:r>
              <a:rPr sz="2200" spc="-15" dirty="0">
                <a:latin typeface="Arial"/>
                <a:cs typeface="Arial"/>
              </a:rPr>
              <a:t>s</a:t>
            </a:r>
            <a:r>
              <a:rPr sz="2200" spc="65" dirty="0">
                <a:latin typeface="Times New Roman"/>
                <a:cs typeface="Times New Roman"/>
              </a:rPr>
              <a:t> </a:t>
            </a:r>
            <a:r>
              <a:rPr sz="2200" spc="-20" dirty="0">
                <a:latin typeface="Arial"/>
                <a:cs typeface="Arial"/>
              </a:rPr>
              <a:t>b</a:t>
            </a:r>
            <a:r>
              <a:rPr sz="2200" spc="-15" dirty="0">
                <a:latin typeface="Arial"/>
                <a:cs typeface="Arial"/>
              </a:rPr>
              <a:t>e</a:t>
            </a:r>
            <a:r>
              <a:rPr sz="2200" spc="-20" dirty="0">
                <a:latin typeface="Arial"/>
                <a:cs typeface="Arial"/>
              </a:rPr>
              <a:t>e</a:t>
            </a:r>
            <a:r>
              <a:rPr sz="2200" spc="-15" dirty="0">
                <a:latin typeface="Arial"/>
                <a:cs typeface="Arial"/>
              </a:rPr>
              <a:t>n</a:t>
            </a:r>
            <a:r>
              <a:rPr sz="2200" spc="60" dirty="0">
                <a:latin typeface="Times New Roman"/>
                <a:cs typeface="Times New Roman"/>
              </a:rPr>
              <a:t> </a:t>
            </a:r>
            <a:r>
              <a:rPr sz="2200" spc="-15" dirty="0">
                <a:latin typeface="Arial"/>
                <a:cs typeface="Arial"/>
              </a:rPr>
              <a:t>made</a:t>
            </a:r>
            <a:r>
              <a:rPr sz="2200" spc="75" dirty="0">
                <a:latin typeface="Times New Roman"/>
                <a:cs typeface="Times New Roman"/>
              </a:rPr>
              <a:t> </a:t>
            </a:r>
            <a:r>
              <a:rPr sz="2200" spc="-20" dirty="0">
                <a:latin typeface="Arial"/>
                <a:cs typeface="Arial"/>
              </a:rPr>
              <a:t>e</a:t>
            </a:r>
            <a:r>
              <a:rPr sz="2200" spc="-45" dirty="0">
                <a:latin typeface="Arial"/>
                <a:cs typeface="Arial"/>
              </a:rPr>
              <a:t>f</a:t>
            </a:r>
            <a:r>
              <a:rPr sz="2200" spc="-10" dirty="0">
                <a:latin typeface="Arial"/>
                <a:cs typeface="Arial"/>
              </a:rPr>
              <a:t>fective</a:t>
            </a:r>
            <a:r>
              <a:rPr sz="2200" spc="55" dirty="0">
                <a:latin typeface="Times New Roman"/>
                <a:cs typeface="Times New Roman"/>
              </a:rPr>
              <a:t> </a:t>
            </a:r>
            <a:r>
              <a:rPr sz="2200" spc="-10" dirty="0">
                <a:latin typeface="Arial"/>
                <a:cs typeface="Arial"/>
              </a:rPr>
              <a:t>fr</a:t>
            </a:r>
            <a:r>
              <a:rPr sz="2200" spc="-20" dirty="0">
                <a:latin typeface="Arial"/>
                <a:cs typeface="Arial"/>
              </a:rPr>
              <a:t>om</a:t>
            </a:r>
            <a:r>
              <a:rPr sz="2200" spc="110" dirty="0">
                <a:latin typeface="Times New Roman"/>
                <a:cs typeface="Times New Roman"/>
              </a:rPr>
              <a:t> </a:t>
            </a:r>
            <a:r>
              <a:rPr sz="2200" b="1" spc="-15" dirty="0">
                <a:solidFill>
                  <a:srgbClr val="006FC0"/>
                </a:solidFill>
                <a:latin typeface="Arial"/>
                <a:cs typeface="Arial"/>
              </a:rPr>
              <a:t>30</a:t>
            </a:r>
            <a:r>
              <a:rPr sz="2175" b="1" baseline="24904" dirty="0">
                <a:solidFill>
                  <a:srgbClr val="006FC0"/>
                </a:solidFill>
                <a:latin typeface="Arial"/>
                <a:cs typeface="Arial"/>
              </a:rPr>
              <a:t>th</a:t>
            </a:r>
            <a:r>
              <a:rPr sz="2175" b="1" baseline="24904" dirty="0">
                <a:solidFill>
                  <a:srgbClr val="006FC0"/>
                </a:solidFill>
                <a:latin typeface="Times New Roman"/>
                <a:cs typeface="Times New Roman"/>
              </a:rPr>
              <a:t> </a:t>
            </a:r>
            <a:r>
              <a:rPr sz="2175" b="1" spc="-165" baseline="24904" dirty="0">
                <a:solidFill>
                  <a:srgbClr val="006FC0"/>
                </a:solidFill>
                <a:latin typeface="Times New Roman"/>
                <a:cs typeface="Times New Roman"/>
              </a:rPr>
              <a:t> </a:t>
            </a:r>
            <a:r>
              <a:rPr sz="2200" b="1" spc="-20" dirty="0">
                <a:solidFill>
                  <a:srgbClr val="006FC0"/>
                </a:solidFill>
                <a:latin typeface="Arial"/>
                <a:cs typeface="Arial"/>
              </a:rPr>
              <a:t>Ju</a:t>
            </a:r>
            <a:r>
              <a:rPr sz="2200" b="1" spc="-10" dirty="0">
                <a:solidFill>
                  <a:srgbClr val="006FC0"/>
                </a:solidFill>
                <a:latin typeface="Arial"/>
                <a:cs typeface="Arial"/>
              </a:rPr>
              <a:t>n</a:t>
            </a:r>
            <a:r>
              <a:rPr sz="2200" b="1" spc="-15" dirty="0">
                <a:solidFill>
                  <a:srgbClr val="006FC0"/>
                </a:solidFill>
                <a:latin typeface="Arial"/>
                <a:cs typeface="Arial"/>
              </a:rPr>
              <a:t>e</a:t>
            </a:r>
            <a:r>
              <a:rPr sz="2200" b="1" spc="75" dirty="0">
                <a:solidFill>
                  <a:srgbClr val="006FC0"/>
                </a:solidFill>
                <a:latin typeface="Times New Roman"/>
                <a:cs typeface="Times New Roman"/>
              </a:rPr>
              <a:t> </a:t>
            </a:r>
            <a:r>
              <a:rPr sz="2200" b="1" spc="-20" dirty="0">
                <a:solidFill>
                  <a:srgbClr val="006FC0"/>
                </a:solidFill>
                <a:latin typeface="Arial"/>
                <a:cs typeface="Arial"/>
              </a:rPr>
              <a:t>20</a:t>
            </a:r>
            <a:r>
              <a:rPr sz="2200" b="1" spc="-10" dirty="0">
                <a:solidFill>
                  <a:srgbClr val="006FC0"/>
                </a:solidFill>
                <a:latin typeface="Arial"/>
                <a:cs typeface="Arial"/>
              </a:rPr>
              <a:t>0</a:t>
            </a:r>
            <a:r>
              <a:rPr sz="2200" b="1" spc="-15" dirty="0">
                <a:solidFill>
                  <a:srgbClr val="006FC0"/>
                </a:solidFill>
                <a:latin typeface="Arial"/>
                <a:cs typeface="Arial"/>
              </a:rPr>
              <a:t>3</a:t>
            </a:r>
            <a:r>
              <a:rPr sz="2200" b="1" spc="85" dirty="0">
                <a:solidFill>
                  <a:srgbClr val="006FC0"/>
                </a:solidFill>
                <a:latin typeface="Times New Roman"/>
                <a:cs typeface="Times New Roman"/>
              </a:rPr>
              <a:t> </a:t>
            </a:r>
            <a:r>
              <a:rPr sz="2200" spc="-20" dirty="0">
                <a:latin typeface="Arial"/>
                <a:cs typeface="Arial"/>
              </a:rPr>
              <a:t>were</a:t>
            </a:r>
            <a:endParaRPr sz="2200">
              <a:latin typeface="Arial"/>
              <a:cs typeface="Arial"/>
            </a:endParaRPr>
          </a:p>
          <a:p>
            <a:pPr marL="287020">
              <a:lnSpc>
                <a:spcPts val="2375"/>
              </a:lnSpc>
            </a:pPr>
            <a:r>
              <a:rPr sz="2200" b="1" spc="-15" dirty="0">
                <a:solidFill>
                  <a:srgbClr val="006FC0"/>
                </a:solidFill>
                <a:latin typeface="Arial"/>
                <a:cs typeface="Arial"/>
              </a:rPr>
              <a:t>19</a:t>
            </a:r>
            <a:r>
              <a:rPr sz="2200" b="1" spc="50" dirty="0">
                <a:solidFill>
                  <a:srgbClr val="006FC0"/>
                </a:solidFill>
                <a:latin typeface="Times New Roman"/>
                <a:cs typeface="Times New Roman"/>
              </a:rPr>
              <a:t> </a:t>
            </a:r>
            <a:r>
              <a:rPr sz="2200" spc="-20" dirty="0">
                <a:latin typeface="Arial"/>
                <a:cs typeface="Arial"/>
              </a:rPr>
              <a:t>new</a:t>
            </a:r>
            <a:r>
              <a:rPr sz="2200" spc="75" dirty="0">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20" dirty="0">
                <a:latin typeface="Arial"/>
                <a:cs typeface="Arial"/>
              </a:rPr>
              <a:t>hav</a:t>
            </a:r>
            <a:r>
              <a:rPr sz="2200" spc="-15" dirty="0">
                <a:latin typeface="Arial"/>
                <a:cs typeface="Arial"/>
              </a:rPr>
              <a:t>e</a:t>
            </a:r>
            <a:r>
              <a:rPr sz="2200" spc="75" dirty="0">
                <a:latin typeface="Times New Roman"/>
                <a:cs typeface="Times New Roman"/>
              </a:rPr>
              <a:t> </a:t>
            </a:r>
            <a:r>
              <a:rPr sz="2200" spc="-20" dirty="0">
                <a:latin typeface="Arial"/>
                <a:cs typeface="Arial"/>
              </a:rPr>
              <a:t>be</a:t>
            </a:r>
            <a:r>
              <a:rPr sz="2200" spc="-10" dirty="0">
                <a:latin typeface="Arial"/>
                <a:cs typeface="Arial"/>
              </a:rPr>
              <a:t>e</a:t>
            </a:r>
            <a:r>
              <a:rPr sz="2200" spc="-15" dirty="0">
                <a:latin typeface="Arial"/>
                <a:cs typeface="Arial"/>
              </a:rPr>
              <a:t>n</a:t>
            </a:r>
            <a:r>
              <a:rPr sz="2200" spc="60" dirty="0">
                <a:latin typeface="Times New Roman"/>
                <a:cs typeface="Times New Roman"/>
              </a:rPr>
              <a:t> </a:t>
            </a:r>
            <a:r>
              <a:rPr sz="2200" spc="-15" dirty="0">
                <a:latin typeface="Arial"/>
                <a:cs typeface="Arial"/>
              </a:rPr>
              <a:t>a</a:t>
            </a:r>
            <a:r>
              <a:rPr sz="2200" spc="-20" dirty="0">
                <a:latin typeface="Arial"/>
                <a:cs typeface="Arial"/>
              </a:rPr>
              <a:t>dd</a:t>
            </a:r>
            <a:r>
              <a:rPr sz="2200" spc="-10" dirty="0">
                <a:latin typeface="Arial"/>
                <a:cs typeface="Arial"/>
              </a:rPr>
              <a:t>e</a:t>
            </a:r>
            <a:r>
              <a:rPr sz="2200" spc="-15" dirty="0">
                <a:latin typeface="Arial"/>
                <a:cs typeface="Arial"/>
              </a:rPr>
              <a:t>d.</a:t>
            </a:r>
            <a:endParaRPr sz="2200">
              <a:latin typeface="Arial"/>
              <a:cs typeface="Arial"/>
            </a:endParaRPr>
          </a:p>
          <a:p>
            <a:pPr marL="287020" indent="-274320">
              <a:lnSpc>
                <a:spcPts val="2375"/>
              </a:lnSpc>
              <a:spcBef>
                <a:spcPts val="70"/>
              </a:spcBef>
              <a:buClr>
                <a:srgbClr val="D24716"/>
              </a:buClr>
              <a:buSzPct val="84090"/>
              <a:buFont typeface="Wingdings 2"/>
              <a:buChar char=""/>
              <a:tabLst>
                <a:tab pos="287020" algn="l"/>
              </a:tabLst>
            </a:pPr>
            <a:r>
              <a:rPr sz="2200" spc="-15" dirty="0">
                <a:latin typeface="Arial"/>
                <a:cs typeface="Arial"/>
              </a:rPr>
              <a:t>The</a:t>
            </a:r>
            <a:r>
              <a:rPr sz="2200" spc="65" dirty="0">
                <a:latin typeface="Times New Roman"/>
                <a:cs typeface="Times New Roman"/>
              </a:rPr>
              <a:t> </a:t>
            </a:r>
            <a:r>
              <a:rPr sz="2200" spc="-10" dirty="0">
                <a:latin typeface="Arial"/>
                <a:cs typeface="Arial"/>
              </a:rPr>
              <a:t>veter</a:t>
            </a:r>
            <a:r>
              <a:rPr sz="2200" dirty="0">
                <a:latin typeface="Arial"/>
                <a:cs typeface="Arial"/>
              </a:rPr>
              <a:t>i</a:t>
            </a:r>
            <a:r>
              <a:rPr sz="2200" spc="-20" dirty="0">
                <a:latin typeface="Arial"/>
                <a:cs typeface="Arial"/>
              </a:rPr>
              <a:t>na</a:t>
            </a:r>
            <a:r>
              <a:rPr sz="2200" spc="-10" dirty="0">
                <a:latin typeface="Arial"/>
                <a:cs typeface="Arial"/>
              </a:rPr>
              <a:t>ry</a:t>
            </a:r>
            <a:r>
              <a:rPr sz="2200" spc="75" dirty="0">
                <a:latin typeface="Times New Roman"/>
                <a:cs typeface="Times New Roman"/>
              </a:rPr>
              <a:t> </a:t>
            </a:r>
            <a:r>
              <a:rPr sz="2200" spc="-15" dirty="0">
                <a:latin typeface="Arial"/>
                <a:cs typeface="Arial"/>
              </a:rPr>
              <a:t>s</a:t>
            </a:r>
            <a:r>
              <a:rPr sz="2200" spc="-10" dirty="0">
                <a:latin typeface="Arial"/>
                <a:cs typeface="Arial"/>
              </a:rPr>
              <a:t>u</a:t>
            </a:r>
            <a:r>
              <a:rPr sz="2200" spc="-20" dirty="0">
                <a:latin typeface="Arial"/>
                <a:cs typeface="Arial"/>
              </a:rPr>
              <a:t>pp</a:t>
            </a:r>
            <a:r>
              <a:rPr sz="2200" dirty="0">
                <a:latin typeface="Arial"/>
                <a:cs typeface="Arial"/>
              </a:rPr>
              <a:t>l</a:t>
            </a:r>
            <a:r>
              <a:rPr sz="2200" spc="-20" dirty="0">
                <a:latin typeface="Arial"/>
                <a:cs typeface="Arial"/>
              </a:rPr>
              <a:t>emen</a:t>
            </a:r>
            <a:r>
              <a:rPr sz="2200" spc="-10" dirty="0">
                <a:latin typeface="Arial"/>
                <a:cs typeface="Arial"/>
              </a:rPr>
              <a:t>t</a:t>
            </a:r>
            <a:r>
              <a:rPr sz="2200" spc="80" dirty="0">
                <a:latin typeface="Times New Roman"/>
                <a:cs typeface="Times New Roman"/>
              </a:rPr>
              <a:t> </a:t>
            </a:r>
            <a:r>
              <a:rPr sz="2200" spc="-10" dirty="0">
                <a:latin typeface="Arial"/>
                <a:cs typeface="Arial"/>
              </a:rPr>
              <a:t>to</a:t>
            </a:r>
            <a:r>
              <a:rPr sz="2200" spc="80" dirty="0">
                <a:latin typeface="Times New Roman"/>
                <a:cs typeface="Times New Roman"/>
              </a:rPr>
              <a:t> </a:t>
            </a:r>
            <a:r>
              <a:rPr sz="2200" b="1" spc="-15" dirty="0">
                <a:solidFill>
                  <a:srgbClr val="FF00FF"/>
                </a:solidFill>
                <a:latin typeface="Arial"/>
                <a:cs typeface="Arial"/>
              </a:rPr>
              <a:t>IP</a:t>
            </a:r>
            <a:r>
              <a:rPr sz="2200" b="1" spc="25" dirty="0">
                <a:solidFill>
                  <a:srgbClr val="FF00FF"/>
                </a:solidFill>
                <a:latin typeface="Times New Roman"/>
                <a:cs typeface="Times New Roman"/>
              </a:rPr>
              <a:t> </a:t>
            </a:r>
            <a:r>
              <a:rPr sz="2200" b="1" spc="-20" dirty="0">
                <a:solidFill>
                  <a:srgbClr val="FF00FF"/>
                </a:solidFill>
                <a:latin typeface="Arial"/>
                <a:cs typeface="Arial"/>
              </a:rPr>
              <a:t>1</a:t>
            </a:r>
            <a:r>
              <a:rPr sz="2200" b="1" spc="-15" dirty="0">
                <a:solidFill>
                  <a:srgbClr val="FF00FF"/>
                </a:solidFill>
                <a:latin typeface="Arial"/>
                <a:cs typeface="Arial"/>
              </a:rPr>
              <a:t>9</a:t>
            </a:r>
            <a:r>
              <a:rPr sz="2200" b="1" spc="-20" dirty="0">
                <a:solidFill>
                  <a:srgbClr val="FF00FF"/>
                </a:solidFill>
                <a:latin typeface="Arial"/>
                <a:cs typeface="Arial"/>
              </a:rPr>
              <a:t>9</a:t>
            </a:r>
            <a:r>
              <a:rPr sz="2200" b="1" spc="-15" dirty="0">
                <a:solidFill>
                  <a:srgbClr val="FF00FF"/>
                </a:solidFill>
                <a:latin typeface="Arial"/>
                <a:cs typeface="Arial"/>
              </a:rPr>
              <a:t>6</a:t>
            </a:r>
            <a:r>
              <a:rPr sz="2200" b="1" spc="70" dirty="0">
                <a:solidFill>
                  <a:srgbClr val="FF00FF"/>
                </a:solidFill>
                <a:latin typeface="Times New Roman"/>
                <a:cs typeface="Times New Roman"/>
              </a:rPr>
              <a:t> </a:t>
            </a:r>
            <a:r>
              <a:rPr sz="2200" spc="-15" dirty="0">
                <a:latin typeface="Arial"/>
                <a:cs typeface="Arial"/>
              </a:rPr>
              <a:t>c</a:t>
            </a:r>
            <a:r>
              <a:rPr sz="2200" spc="-10" dirty="0">
                <a:latin typeface="Arial"/>
                <a:cs typeface="Arial"/>
              </a:rPr>
              <a:t>o</a:t>
            </a:r>
            <a:r>
              <a:rPr sz="2200" spc="-15" dirty="0">
                <a:latin typeface="Arial"/>
                <a:cs typeface="Arial"/>
              </a:rPr>
              <a:t>nta</a:t>
            </a:r>
            <a:r>
              <a:rPr sz="2200" spc="-10" dirty="0">
                <a:latin typeface="Arial"/>
                <a:cs typeface="Arial"/>
              </a:rPr>
              <a:t>i</a:t>
            </a:r>
            <a:r>
              <a:rPr sz="2200" spc="-15" dirty="0">
                <a:latin typeface="Arial"/>
                <a:cs typeface="Arial"/>
              </a:rPr>
              <a:t>ns</a:t>
            </a:r>
            <a:r>
              <a:rPr sz="2200" spc="75" dirty="0">
                <a:latin typeface="Times New Roman"/>
                <a:cs typeface="Times New Roman"/>
              </a:rPr>
              <a:t> </a:t>
            </a:r>
            <a:r>
              <a:rPr sz="2200" b="1" spc="-15" dirty="0">
                <a:solidFill>
                  <a:srgbClr val="C00000"/>
                </a:solidFill>
                <a:latin typeface="Arial"/>
                <a:cs typeface="Arial"/>
              </a:rPr>
              <a:t>208</a:t>
            </a:r>
            <a:r>
              <a:rPr sz="2200" b="1" spc="65" dirty="0">
                <a:solidFill>
                  <a:srgbClr val="C00000"/>
                </a:solidFill>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15" dirty="0">
                <a:latin typeface="Arial"/>
                <a:cs typeface="Arial"/>
              </a:rPr>
              <a:t>&amp;</a:t>
            </a:r>
            <a:endParaRPr sz="2200">
              <a:latin typeface="Arial"/>
              <a:cs typeface="Arial"/>
            </a:endParaRPr>
          </a:p>
          <a:p>
            <a:pPr marL="287020">
              <a:lnSpc>
                <a:spcPts val="2375"/>
              </a:lnSpc>
            </a:pPr>
            <a:r>
              <a:rPr sz="2200" b="1" spc="-15" dirty="0">
                <a:solidFill>
                  <a:srgbClr val="C00000"/>
                </a:solidFill>
                <a:latin typeface="Arial"/>
                <a:cs typeface="Arial"/>
              </a:rPr>
              <a:t>four</a:t>
            </a:r>
            <a:r>
              <a:rPr sz="2200" b="1" spc="65" dirty="0">
                <a:solidFill>
                  <a:srgbClr val="C00000"/>
                </a:solidFill>
                <a:latin typeface="Times New Roman"/>
                <a:cs typeface="Times New Roman"/>
              </a:rPr>
              <a:t> </a:t>
            </a:r>
            <a:r>
              <a:rPr sz="2200" spc="-20" dirty="0">
                <a:latin typeface="Arial"/>
                <a:cs typeface="Arial"/>
              </a:rPr>
              <a:t>ap</a:t>
            </a:r>
            <a:r>
              <a:rPr sz="2200" spc="-10" dirty="0">
                <a:latin typeface="Arial"/>
                <a:cs typeface="Arial"/>
              </a:rPr>
              <a:t>p</a:t>
            </a:r>
            <a:r>
              <a:rPr sz="2200" spc="-20" dirty="0">
                <a:latin typeface="Arial"/>
                <a:cs typeface="Arial"/>
              </a:rPr>
              <a:t>en</a:t>
            </a:r>
            <a:r>
              <a:rPr sz="2200" spc="-10" dirty="0">
                <a:latin typeface="Arial"/>
                <a:cs typeface="Arial"/>
              </a:rPr>
              <a:t>dic</a:t>
            </a:r>
            <a:r>
              <a:rPr sz="2200" spc="-20" dirty="0">
                <a:latin typeface="Arial"/>
                <a:cs typeface="Arial"/>
              </a:rPr>
              <a:t>e</a:t>
            </a:r>
            <a:r>
              <a:rPr sz="2200" spc="-10" dirty="0">
                <a:latin typeface="Arial"/>
                <a:cs typeface="Arial"/>
              </a:rPr>
              <a:t>s.</a:t>
            </a:r>
            <a:endParaRPr sz="2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3103" y="441242"/>
            <a:ext cx="4168775" cy="3810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Ind</a:t>
            </a:r>
            <a:r>
              <a:rPr sz="2800" spc="-5" dirty="0">
                <a:solidFill>
                  <a:srgbClr val="FF0000"/>
                </a:solidFill>
                <a:latin typeface="Algerian"/>
                <a:cs typeface="Algerian"/>
              </a:rPr>
              <a:t>i</a:t>
            </a:r>
            <a:r>
              <a:rPr sz="2800" spc="-20" dirty="0">
                <a:solidFill>
                  <a:srgbClr val="FF0000"/>
                </a:solidFill>
                <a:latin typeface="Algerian"/>
                <a:cs typeface="Algerian"/>
              </a:rPr>
              <a:t>an</a:t>
            </a:r>
            <a:r>
              <a:rPr sz="2800" spc="-25"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oe</a:t>
            </a:r>
            <a:r>
              <a:rPr sz="2800" spc="0" dirty="0">
                <a:solidFill>
                  <a:srgbClr val="FF0000"/>
                </a:solidFill>
                <a:latin typeface="Algerian"/>
                <a:cs typeface="Algerian"/>
              </a:rPr>
              <a:t>i</a:t>
            </a:r>
            <a:r>
              <a:rPr sz="2800" spc="-25" dirty="0">
                <a:solidFill>
                  <a:srgbClr val="FF0000"/>
                </a:solidFill>
                <a:latin typeface="Algerian"/>
                <a:cs typeface="Algerian"/>
              </a:rPr>
              <a:t>a</a:t>
            </a:r>
            <a:endParaRPr sz="2800">
              <a:latin typeface="Algerian"/>
              <a:cs typeface="Algerian"/>
            </a:endParaRPr>
          </a:p>
        </p:txBody>
      </p:sp>
      <p:sp>
        <p:nvSpPr>
          <p:cNvPr id="3" name="object 3"/>
          <p:cNvSpPr txBox="1"/>
          <p:nvPr/>
        </p:nvSpPr>
        <p:spPr>
          <a:xfrm>
            <a:off x="307340" y="1626096"/>
            <a:ext cx="8575040" cy="4380865"/>
          </a:xfrm>
          <a:prstGeom prst="rect">
            <a:avLst/>
          </a:prstGeom>
        </p:spPr>
        <p:txBody>
          <a:bodyPr vert="horz" wrap="square" lIns="0" tIns="0" rIns="0" bIns="0" rtlCol="0">
            <a:spAutoFit/>
          </a:bodyPr>
          <a:lstStyle/>
          <a:p>
            <a:pPr marL="287020" marR="5080" indent="-274320">
              <a:lnSpc>
                <a:spcPct val="100000"/>
              </a:lnSpc>
              <a:buClr>
                <a:srgbClr val="D24716"/>
              </a:buClr>
              <a:buSzPct val="84615"/>
              <a:buFont typeface="Wingdings 2"/>
              <a:buChar char=""/>
              <a:tabLst>
                <a:tab pos="287020" algn="l"/>
                <a:tab pos="2952750" algn="l"/>
              </a:tabLst>
            </a:pPr>
            <a:r>
              <a:rPr sz="2600" dirty="0">
                <a:latin typeface="Arial"/>
                <a:cs typeface="Arial"/>
              </a:rPr>
              <a:t>Fifth</a:t>
            </a:r>
            <a:r>
              <a:rPr sz="2600" spc="55" dirty="0">
                <a:latin typeface="Times New Roman"/>
                <a:cs typeface="Times New Roman"/>
              </a:rPr>
              <a:t> </a:t>
            </a:r>
            <a:r>
              <a:rPr sz="2600" spc="-5" dirty="0">
                <a:latin typeface="Arial"/>
                <a:cs typeface="Arial"/>
              </a:rPr>
              <a:t>e</a:t>
            </a:r>
            <a:r>
              <a:rPr sz="2600" dirty="0">
                <a:latin typeface="Arial"/>
                <a:cs typeface="Arial"/>
              </a:rPr>
              <a:t>d</a:t>
            </a:r>
            <a:r>
              <a:rPr sz="2600" spc="-5" dirty="0">
                <a:latin typeface="Arial"/>
                <a:cs typeface="Arial"/>
              </a:rPr>
              <a:t>it</a:t>
            </a:r>
            <a:r>
              <a:rPr sz="2600" spc="-10" dirty="0">
                <a:latin typeface="Arial"/>
                <a:cs typeface="Arial"/>
              </a:rPr>
              <a:t>i</a:t>
            </a:r>
            <a:r>
              <a:rPr sz="2600" spc="-5" dirty="0">
                <a:latin typeface="Arial"/>
                <a:cs typeface="Arial"/>
              </a:rPr>
              <a:t>o</a:t>
            </a:r>
            <a:r>
              <a:rPr sz="2600" dirty="0">
                <a:latin typeface="Arial"/>
                <a:cs typeface="Arial"/>
              </a:rPr>
              <a:t>n</a:t>
            </a:r>
            <a:r>
              <a:rPr sz="2600" spc="75" dirty="0">
                <a:latin typeface="Times New Roman"/>
                <a:cs typeface="Times New Roman"/>
              </a:rPr>
              <a:t> </a:t>
            </a:r>
            <a:r>
              <a:rPr sz="2600" spc="-5" dirty="0">
                <a:latin typeface="Arial"/>
                <a:cs typeface="Arial"/>
              </a:rPr>
              <a:t>o</a:t>
            </a:r>
            <a:r>
              <a:rPr sz="2600" dirty="0">
                <a:latin typeface="Arial"/>
                <a:cs typeface="Arial"/>
              </a:rPr>
              <a:t>f</a:t>
            </a:r>
            <a:r>
              <a:rPr sz="2600" spc="85" dirty="0">
                <a:latin typeface="Times New Roman"/>
                <a:cs typeface="Times New Roman"/>
              </a:rPr>
              <a:t> </a:t>
            </a:r>
            <a:r>
              <a:rPr sz="2600" b="1" spc="-5" dirty="0">
                <a:solidFill>
                  <a:srgbClr val="001F5F"/>
                </a:solidFill>
                <a:latin typeface="Arial"/>
                <a:cs typeface="Arial"/>
              </a:rPr>
              <a:t>I</a:t>
            </a:r>
            <a:r>
              <a:rPr sz="2600" b="1" dirty="0">
                <a:solidFill>
                  <a:srgbClr val="001F5F"/>
                </a:solidFill>
                <a:latin typeface="Arial"/>
                <a:cs typeface="Arial"/>
              </a:rPr>
              <a:t>P</a:t>
            </a:r>
            <a:r>
              <a:rPr sz="2600" b="1" dirty="0">
                <a:solidFill>
                  <a:srgbClr val="001F5F"/>
                </a:solidFill>
                <a:latin typeface="Times New Roman"/>
                <a:cs typeface="Times New Roman"/>
              </a:rPr>
              <a:t>	</a:t>
            </a:r>
            <a:r>
              <a:rPr sz="2600" spc="-5" dirty="0">
                <a:latin typeface="Arial"/>
                <a:cs typeface="Arial"/>
              </a:rPr>
              <a:t>w</a:t>
            </a:r>
            <a:r>
              <a:rPr sz="2600" dirty="0">
                <a:latin typeface="Arial"/>
                <a:cs typeface="Arial"/>
              </a:rPr>
              <a:t>as</a:t>
            </a:r>
            <a:r>
              <a:rPr sz="2600" spc="60" dirty="0">
                <a:latin typeface="Times New Roman"/>
                <a:cs typeface="Times New Roman"/>
              </a:rPr>
              <a:t> </a:t>
            </a:r>
            <a:r>
              <a:rPr sz="2600" spc="-5" dirty="0">
                <a:latin typeface="Arial"/>
                <a:cs typeface="Arial"/>
              </a:rPr>
              <a:t>p</a:t>
            </a:r>
            <a:r>
              <a:rPr sz="2600" dirty="0">
                <a:latin typeface="Arial"/>
                <a:cs typeface="Arial"/>
              </a:rPr>
              <a:t>u</a:t>
            </a:r>
            <a:r>
              <a:rPr sz="2600" spc="-5" dirty="0">
                <a:latin typeface="Arial"/>
                <a:cs typeface="Arial"/>
              </a:rPr>
              <a:t>blis</a:t>
            </a:r>
            <a:r>
              <a:rPr sz="2600" spc="5" dirty="0">
                <a:latin typeface="Arial"/>
                <a:cs typeface="Arial"/>
              </a:rPr>
              <a:t>h</a:t>
            </a:r>
            <a:r>
              <a:rPr sz="2600" spc="-5" dirty="0">
                <a:latin typeface="Arial"/>
                <a:cs typeface="Arial"/>
              </a:rPr>
              <a:t>e</a:t>
            </a:r>
            <a:r>
              <a:rPr sz="2600" dirty="0">
                <a:latin typeface="Arial"/>
                <a:cs typeface="Arial"/>
              </a:rPr>
              <a:t>d</a:t>
            </a:r>
            <a:r>
              <a:rPr sz="2600" spc="50" dirty="0">
                <a:latin typeface="Times New Roman"/>
                <a:cs typeface="Times New Roman"/>
              </a:rPr>
              <a:t> </a:t>
            </a:r>
            <a:r>
              <a:rPr sz="2600" spc="-5" dirty="0">
                <a:latin typeface="Arial"/>
                <a:cs typeface="Arial"/>
              </a:rPr>
              <a:t>i</a:t>
            </a:r>
            <a:r>
              <a:rPr sz="2600" dirty="0">
                <a:latin typeface="Arial"/>
                <a:cs typeface="Arial"/>
              </a:rPr>
              <a:t>n</a:t>
            </a:r>
            <a:r>
              <a:rPr sz="2600" spc="95" dirty="0">
                <a:latin typeface="Times New Roman"/>
                <a:cs typeface="Times New Roman"/>
              </a:rPr>
              <a:t> </a:t>
            </a:r>
            <a:r>
              <a:rPr sz="2600" b="1" dirty="0">
                <a:solidFill>
                  <a:srgbClr val="FF0000"/>
                </a:solidFill>
                <a:latin typeface="Arial"/>
                <a:cs typeface="Arial"/>
              </a:rPr>
              <a:t>2007</a:t>
            </a:r>
            <a:r>
              <a:rPr sz="2600" b="1" spc="60" dirty="0">
                <a:solidFill>
                  <a:srgbClr val="FF0000"/>
                </a:solidFill>
                <a:latin typeface="Times New Roman"/>
                <a:cs typeface="Times New Roman"/>
              </a:rPr>
              <a:t> </a:t>
            </a:r>
            <a:r>
              <a:rPr sz="2600" dirty="0">
                <a:latin typeface="Arial"/>
                <a:cs typeface="Arial"/>
              </a:rPr>
              <a:t>&amp;</a:t>
            </a:r>
            <a:r>
              <a:rPr sz="2600" spc="80" dirty="0">
                <a:latin typeface="Times New Roman"/>
                <a:cs typeface="Times New Roman"/>
              </a:rPr>
              <a:t> </a:t>
            </a:r>
            <a:r>
              <a:rPr sz="2600" spc="-5" dirty="0">
                <a:latin typeface="Arial"/>
                <a:cs typeface="Arial"/>
              </a:rPr>
              <a:t>a</a:t>
            </a:r>
            <a:r>
              <a:rPr sz="2600" dirty="0">
                <a:latin typeface="Arial"/>
                <a:cs typeface="Arial"/>
              </a:rPr>
              <a:t>d</a:t>
            </a:r>
            <a:r>
              <a:rPr sz="2600" spc="-5" dirty="0">
                <a:latin typeface="Arial"/>
                <a:cs typeface="Arial"/>
              </a:rPr>
              <a:t>d</a:t>
            </a:r>
            <a:r>
              <a:rPr sz="2600" dirty="0">
                <a:latin typeface="Arial"/>
                <a:cs typeface="Arial"/>
              </a:rPr>
              <a:t>e</a:t>
            </a:r>
            <a:r>
              <a:rPr sz="2600" spc="-5" dirty="0">
                <a:latin typeface="Arial"/>
                <a:cs typeface="Arial"/>
              </a:rPr>
              <a:t>n</a:t>
            </a:r>
            <a:r>
              <a:rPr sz="2600" dirty="0">
                <a:latin typeface="Arial"/>
                <a:cs typeface="Arial"/>
              </a:rPr>
              <a:t>d</a:t>
            </a:r>
            <a:r>
              <a:rPr sz="2600" spc="-5" dirty="0">
                <a:latin typeface="Arial"/>
                <a:cs typeface="Arial"/>
              </a:rPr>
              <a:t>u</a:t>
            </a:r>
            <a:r>
              <a:rPr sz="2600" dirty="0">
                <a:latin typeface="Arial"/>
                <a:cs typeface="Arial"/>
              </a:rPr>
              <a:t>m</a:t>
            </a:r>
            <a:r>
              <a:rPr sz="2600" spc="50" dirty="0">
                <a:latin typeface="Times New Roman"/>
                <a:cs typeface="Times New Roman"/>
              </a:rPr>
              <a:t> </a:t>
            </a:r>
            <a:r>
              <a:rPr sz="2600" dirty="0">
                <a:latin typeface="Arial"/>
                <a:cs typeface="Arial"/>
              </a:rPr>
              <a:t>to</a:t>
            </a:r>
            <a:r>
              <a:rPr sz="2600" dirty="0">
                <a:latin typeface="Times New Roman"/>
                <a:cs typeface="Times New Roman"/>
              </a:rPr>
              <a:t> </a:t>
            </a:r>
            <a:r>
              <a:rPr sz="2600" dirty="0">
                <a:latin typeface="Arial"/>
                <a:cs typeface="Arial"/>
              </a:rPr>
              <a:t>this</a:t>
            </a:r>
            <a:r>
              <a:rPr sz="2600" spc="55" dirty="0">
                <a:latin typeface="Times New Roman"/>
                <a:cs typeface="Times New Roman"/>
              </a:rPr>
              <a:t> </a:t>
            </a:r>
            <a:r>
              <a:rPr sz="2600" spc="-5" dirty="0">
                <a:latin typeface="Arial"/>
                <a:cs typeface="Arial"/>
              </a:rPr>
              <a:t>e</a:t>
            </a:r>
            <a:r>
              <a:rPr sz="2600" dirty="0">
                <a:latin typeface="Arial"/>
                <a:cs typeface="Arial"/>
              </a:rPr>
              <a:t>d</a:t>
            </a:r>
            <a:r>
              <a:rPr sz="2600" spc="-5" dirty="0">
                <a:latin typeface="Arial"/>
                <a:cs typeface="Arial"/>
              </a:rPr>
              <a:t>it</a:t>
            </a:r>
            <a:r>
              <a:rPr sz="2600" spc="-10" dirty="0">
                <a:latin typeface="Arial"/>
                <a:cs typeface="Arial"/>
              </a:rPr>
              <a:t>i</a:t>
            </a:r>
            <a:r>
              <a:rPr sz="2600" spc="-5" dirty="0">
                <a:latin typeface="Arial"/>
                <a:cs typeface="Arial"/>
              </a:rPr>
              <a:t>o</a:t>
            </a:r>
            <a:r>
              <a:rPr sz="2600" dirty="0">
                <a:latin typeface="Arial"/>
                <a:cs typeface="Arial"/>
              </a:rPr>
              <a:t>n</a:t>
            </a:r>
            <a:r>
              <a:rPr sz="2600" spc="75" dirty="0">
                <a:latin typeface="Times New Roman"/>
                <a:cs typeface="Times New Roman"/>
              </a:rPr>
              <a:t> </a:t>
            </a:r>
            <a:r>
              <a:rPr sz="2600" spc="-5" dirty="0">
                <a:latin typeface="Arial"/>
                <a:cs typeface="Arial"/>
              </a:rPr>
              <a:t>wa</a:t>
            </a:r>
            <a:r>
              <a:rPr sz="2600" dirty="0">
                <a:latin typeface="Arial"/>
                <a:cs typeface="Arial"/>
              </a:rPr>
              <a:t>s</a:t>
            </a:r>
            <a:r>
              <a:rPr sz="2600" spc="65" dirty="0">
                <a:latin typeface="Times New Roman"/>
                <a:cs typeface="Times New Roman"/>
              </a:rPr>
              <a:t> </a:t>
            </a:r>
            <a:r>
              <a:rPr sz="2600" spc="-5" dirty="0">
                <a:latin typeface="Arial"/>
                <a:cs typeface="Arial"/>
              </a:rPr>
              <a:t>p</a:t>
            </a:r>
            <a:r>
              <a:rPr sz="2600" dirty="0">
                <a:latin typeface="Arial"/>
                <a:cs typeface="Arial"/>
              </a:rPr>
              <a:t>u</a:t>
            </a:r>
            <a:r>
              <a:rPr sz="2600" spc="-5" dirty="0">
                <a:latin typeface="Arial"/>
                <a:cs typeface="Arial"/>
              </a:rPr>
              <a:t>blis</a:t>
            </a:r>
            <a:r>
              <a:rPr sz="2600" spc="5" dirty="0">
                <a:latin typeface="Arial"/>
                <a:cs typeface="Arial"/>
              </a:rPr>
              <a:t>h</a:t>
            </a:r>
            <a:r>
              <a:rPr sz="2600" spc="-5" dirty="0">
                <a:latin typeface="Arial"/>
                <a:cs typeface="Arial"/>
              </a:rPr>
              <a:t>e</a:t>
            </a:r>
            <a:r>
              <a:rPr sz="2600" dirty="0">
                <a:latin typeface="Arial"/>
                <a:cs typeface="Arial"/>
              </a:rPr>
              <a:t>d</a:t>
            </a:r>
            <a:r>
              <a:rPr sz="2600" spc="50" dirty="0">
                <a:latin typeface="Times New Roman"/>
                <a:cs typeface="Times New Roman"/>
              </a:rPr>
              <a:t> </a:t>
            </a:r>
            <a:r>
              <a:rPr sz="2600" spc="-5" dirty="0">
                <a:latin typeface="Arial"/>
                <a:cs typeface="Arial"/>
              </a:rPr>
              <a:t>i</a:t>
            </a:r>
            <a:r>
              <a:rPr sz="2600" dirty="0">
                <a:latin typeface="Arial"/>
                <a:cs typeface="Arial"/>
              </a:rPr>
              <a:t>n</a:t>
            </a:r>
            <a:r>
              <a:rPr sz="2600" spc="105" dirty="0">
                <a:latin typeface="Times New Roman"/>
                <a:cs typeface="Times New Roman"/>
              </a:rPr>
              <a:t> </a:t>
            </a:r>
            <a:r>
              <a:rPr sz="2600" b="1" dirty="0">
                <a:solidFill>
                  <a:srgbClr val="FF0000"/>
                </a:solidFill>
                <a:latin typeface="Arial"/>
                <a:cs typeface="Arial"/>
              </a:rPr>
              <a:t>2008.</a:t>
            </a:r>
            <a:endParaRPr sz="2600">
              <a:latin typeface="Arial"/>
              <a:cs typeface="Arial"/>
            </a:endParaRPr>
          </a:p>
          <a:p>
            <a:pPr>
              <a:lnSpc>
                <a:spcPct val="100000"/>
              </a:lnSpc>
              <a:spcBef>
                <a:spcPts val="10"/>
              </a:spcBef>
              <a:buClr>
                <a:srgbClr val="D24716"/>
              </a:buClr>
              <a:buFont typeface="Wingdings 2"/>
              <a:buChar char=""/>
            </a:pPr>
            <a:endParaRPr sz="3750">
              <a:latin typeface="Times New Roman"/>
              <a:cs typeface="Times New Roman"/>
            </a:endParaRPr>
          </a:p>
          <a:p>
            <a:pPr marL="287020" indent="-274320">
              <a:lnSpc>
                <a:spcPct val="100000"/>
              </a:lnSpc>
              <a:buClr>
                <a:srgbClr val="D24716"/>
              </a:buClr>
              <a:buSzPct val="84615"/>
              <a:buFont typeface="Wingdings 2"/>
              <a:buChar char=""/>
              <a:tabLst>
                <a:tab pos="287020" algn="l"/>
              </a:tabLst>
            </a:pPr>
            <a:r>
              <a:rPr sz="2600" b="1" dirty="0">
                <a:solidFill>
                  <a:srgbClr val="C00000"/>
                </a:solidFill>
                <a:latin typeface="Arial"/>
                <a:cs typeface="Arial"/>
              </a:rPr>
              <a:t>IP</a:t>
            </a:r>
            <a:r>
              <a:rPr sz="2600" b="1" spc="20" dirty="0">
                <a:solidFill>
                  <a:srgbClr val="C00000"/>
                </a:solidFill>
                <a:latin typeface="Times New Roman"/>
                <a:cs typeface="Times New Roman"/>
              </a:rPr>
              <a:t> </a:t>
            </a:r>
            <a:r>
              <a:rPr sz="2600" b="1" spc="-5" dirty="0">
                <a:solidFill>
                  <a:srgbClr val="C00000"/>
                </a:solidFill>
                <a:latin typeface="Arial"/>
                <a:cs typeface="Arial"/>
              </a:rPr>
              <a:t>20</a:t>
            </a:r>
            <a:r>
              <a:rPr sz="2600" b="1" dirty="0">
                <a:solidFill>
                  <a:srgbClr val="C00000"/>
                </a:solidFill>
                <a:latin typeface="Arial"/>
                <a:cs typeface="Arial"/>
              </a:rPr>
              <a:t>07</a:t>
            </a:r>
            <a:r>
              <a:rPr sz="2600" b="1" spc="65" dirty="0">
                <a:solidFill>
                  <a:srgbClr val="C00000"/>
                </a:solidFill>
                <a:latin typeface="Times New Roman"/>
                <a:cs typeface="Times New Roman"/>
              </a:rPr>
              <a:t> </a:t>
            </a:r>
            <a:r>
              <a:rPr sz="2600" spc="-5" dirty="0">
                <a:latin typeface="Arial"/>
                <a:cs typeface="Arial"/>
              </a:rPr>
              <a:t>i</a:t>
            </a:r>
            <a:r>
              <a:rPr sz="2600" dirty="0">
                <a:latin typeface="Arial"/>
                <a:cs typeface="Arial"/>
              </a:rPr>
              <a:t>s</a:t>
            </a:r>
            <a:r>
              <a:rPr sz="2600" spc="70" dirty="0">
                <a:latin typeface="Times New Roman"/>
                <a:cs typeface="Times New Roman"/>
              </a:rPr>
              <a:t> </a:t>
            </a:r>
            <a:r>
              <a:rPr sz="2600" spc="-5" dirty="0">
                <a:latin typeface="Arial"/>
                <a:cs typeface="Arial"/>
              </a:rPr>
              <a:t>pre</a:t>
            </a:r>
            <a:r>
              <a:rPr sz="2600" spc="5" dirty="0">
                <a:latin typeface="Arial"/>
                <a:cs typeface="Arial"/>
              </a:rPr>
              <a:t>s</a:t>
            </a:r>
            <a:r>
              <a:rPr sz="2600" spc="-5" dirty="0">
                <a:latin typeface="Arial"/>
                <a:cs typeface="Arial"/>
              </a:rPr>
              <a:t>e</a:t>
            </a:r>
            <a:r>
              <a:rPr sz="2600" dirty="0">
                <a:latin typeface="Arial"/>
                <a:cs typeface="Arial"/>
              </a:rPr>
              <a:t>nted</a:t>
            </a:r>
            <a:r>
              <a:rPr sz="2600" spc="60" dirty="0">
                <a:latin typeface="Times New Roman"/>
                <a:cs typeface="Times New Roman"/>
              </a:rPr>
              <a:t> </a:t>
            </a:r>
            <a:r>
              <a:rPr sz="2600" spc="-5" dirty="0">
                <a:latin typeface="Arial"/>
                <a:cs typeface="Arial"/>
              </a:rPr>
              <a:t>i</a:t>
            </a:r>
            <a:r>
              <a:rPr sz="2600" dirty="0">
                <a:latin typeface="Arial"/>
                <a:cs typeface="Arial"/>
              </a:rPr>
              <a:t>n</a:t>
            </a:r>
            <a:r>
              <a:rPr sz="2600" spc="80" dirty="0">
                <a:latin typeface="Times New Roman"/>
                <a:cs typeface="Times New Roman"/>
              </a:rPr>
              <a:t> </a:t>
            </a:r>
            <a:r>
              <a:rPr sz="2600" b="1" dirty="0">
                <a:solidFill>
                  <a:srgbClr val="006FC0"/>
                </a:solidFill>
                <a:latin typeface="Arial"/>
                <a:cs typeface="Arial"/>
              </a:rPr>
              <a:t>T</a:t>
            </a:r>
            <a:r>
              <a:rPr sz="2600" b="1" spc="5" dirty="0">
                <a:solidFill>
                  <a:srgbClr val="006FC0"/>
                </a:solidFill>
                <a:latin typeface="Arial"/>
                <a:cs typeface="Arial"/>
              </a:rPr>
              <a:t>h</a:t>
            </a:r>
            <a:r>
              <a:rPr sz="2600" b="1" spc="-5" dirty="0">
                <a:solidFill>
                  <a:srgbClr val="006FC0"/>
                </a:solidFill>
                <a:latin typeface="Arial"/>
                <a:cs typeface="Arial"/>
              </a:rPr>
              <a:t>re</a:t>
            </a:r>
            <a:r>
              <a:rPr sz="2600" b="1" dirty="0">
                <a:solidFill>
                  <a:srgbClr val="006FC0"/>
                </a:solidFill>
                <a:latin typeface="Arial"/>
                <a:cs typeface="Arial"/>
              </a:rPr>
              <a:t>e</a:t>
            </a:r>
            <a:r>
              <a:rPr sz="2600" b="1" spc="60" dirty="0">
                <a:solidFill>
                  <a:srgbClr val="006FC0"/>
                </a:solidFill>
                <a:latin typeface="Times New Roman"/>
                <a:cs typeface="Times New Roman"/>
              </a:rPr>
              <a:t> </a:t>
            </a:r>
            <a:r>
              <a:rPr sz="2600" b="1" spc="-190" dirty="0">
                <a:solidFill>
                  <a:srgbClr val="006FC0"/>
                </a:solidFill>
                <a:latin typeface="Arial"/>
                <a:cs typeface="Arial"/>
              </a:rPr>
              <a:t>V</a:t>
            </a:r>
            <a:r>
              <a:rPr sz="2600" b="1" dirty="0">
                <a:solidFill>
                  <a:srgbClr val="006FC0"/>
                </a:solidFill>
                <a:latin typeface="Arial"/>
                <a:cs typeface="Arial"/>
              </a:rPr>
              <a:t>olum</a:t>
            </a:r>
            <a:r>
              <a:rPr sz="2600" b="1" spc="5" dirty="0">
                <a:solidFill>
                  <a:srgbClr val="006FC0"/>
                </a:solidFill>
                <a:latin typeface="Arial"/>
                <a:cs typeface="Arial"/>
              </a:rPr>
              <a:t>e</a:t>
            </a:r>
            <a:r>
              <a:rPr sz="2600" b="1" spc="10" dirty="0">
                <a:solidFill>
                  <a:srgbClr val="006FC0"/>
                </a:solidFill>
                <a:latin typeface="Arial"/>
                <a:cs typeface="Arial"/>
              </a:rPr>
              <a:t>s</a:t>
            </a:r>
            <a:r>
              <a:rPr sz="2600" dirty="0">
                <a:latin typeface="Arial"/>
                <a:cs typeface="Arial"/>
              </a:rPr>
              <a:t>.</a:t>
            </a:r>
            <a:endParaRPr sz="2600">
              <a:latin typeface="Arial"/>
              <a:cs typeface="Arial"/>
            </a:endParaRPr>
          </a:p>
          <a:p>
            <a:pPr>
              <a:lnSpc>
                <a:spcPct val="100000"/>
              </a:lnSpc>
              <a:spcBef>
                <a:spcPts val="9"/>
              </a:spcBef>
              <a:buClr>
                <a:srgbClr val="D24716"/>
              </a:buClr>
              <a:buFont typeface="Wingdings 2"/>
              <a:buChar char=""/>
            </a:pPr>
            <a:endParaRPr sz="3750">
              <a:latin typeface="Times New Roman"/>
              <a:cs typeface="Times New Roman"/>
            </a:endParaRPr>
          </a:p>
          <a:p>
            <a:pPr marL="287020" indent="-274320">
              <a:lnSpc>
                <a:spcPct val="100000"/>
              </a:lnSpc>
              <a:buClr>
                <a:srgbClr val="D24716"/>
              </a:buClr>
              <a:buSzPct val="84615"/>
              <a:buFont typeface="Wingdings 2"/>
              <a:buChar char=""/>
              <a:tabLst>
                <a:tab pos="287020" algn="l"/>
              </a:tabLst>
            </a:pPr>
            <a:r>
              <a:rPr sz="2600" spc="-145" dirty="0">
                <a:latin typeface="Arial"/>
                <a:cs typeface="Arial"/>
              </a:rPr>
              <a:t>V</a:t>
            </a:r>
            <a:r>
              <a:rPr sz="2600" spc="-5" dirty="0">
                <a:latin typeface="Arial"/>
                <a:cs typeface="Arial"/>
              </a:rPr>
              <a:t>olum</a:t>
            </a:r>
            <a:r>
              <a:rPr sz="2600" dirty="0">
                <a:latin typeface="Arial"/>
                <a:cs typeface="Arial"/>
              </a:rPr>
              <a:t>e</a:t>
            </a:r>
            <a:r>
              <a:rPr sz="2600" spc="55" dirty="0">
                <a:latin typeface="Times New Roman"/>
                <a:cs typeface="Times New Roman"/>
              </a:rPr>
              <a:t> </a:t>
            </a:r>
            <a:r>
              <a:rPr sz="2600" b="1" dirty="0">
                <a:solidFill>
                  <a:srgbClr val="006FC0"/>
                </a:solidFill>
                <a:latin typeface="Arial"/>
                <a:cs typeface="Arial"/>
              </a:rPr>
              <a:t>One</a:t>
            </a:r>
            <a:r>
              <a:rPr sz="2600" b="1" spc="60" dirty="0">
                <a:solidFill>
                  <a:srgbClr val="006FC0"/>
                </a:solidFill>
                <a:latin typeface="Times New Roman"/>
                <a:cs typeface="Times New Roman"/>
              </a:rPr>
              <a:t> </a:t>
            </a:r>
            <a:r>
              <a:rPr sz="2600" dirty="0">
                <a:latin typeface="Arial"/>
                <a:cs typeface="Arial"/>
              </a:rPr>
              <a:t>co</a:t>
            </a:r>
            <a:r>
              <a:rPr sz="2600" spc="5" dirty="0">
                <a:latin typeface="Arial"/>
                <a:cs typeface="Arial"/>
              </a:rPr>
              <a:t>n</a:t>
            </a:r>
            <a:r>
              <a:rPr sz="2600" dirty="0">
                <a:latin typeface="Arial"/>
                <a:cs typeface="Arial"/>
              </a:rPr>
              <a:t>tains</a:t>
            </a:r>
            <a:r>
              <a:rPr sz="2600" spc="55" dirty="0">
                <a:latin typeface="Times New Roman"/>
                <a:cs typeface="Times New Roman"/>
              </a:rPr>
              <a:t> </a:t>
            </a:r>
            <a:r>
              <a:rPr sz="2600" spc="-5" dirty="0">
                <a:latin typeface="Arial"/>
                <a:cs typeface="Arial"/>
              </a:rPr>
              <a:t>ge</a:t>
            </a:r>
            <a:r>
              <a:rPr sz="2600" dirty="0">
                <a:latin typeface="Arial"/>
                <a:cs typeface="Arial"/>
              </a:rPr>
              <a:t>n</a:t>
            </a:r>
            <a:r>
              <a:rPr sz="2600" spc="-5" dirty="0">
                <a:latin typeface="Arial"/>
                <a:cs typeface="Arial"/>
              </a:rPr>
              <a:t>era</a:t>
            </a:r>
            <a:r>
              <a:rPr sz="2600" dirty="0">
                <a:latin typeface="Arial"/>
                <a:cs typeface="Arial"/>
              </a:rPr>
              <a:t>l</a:t>
            </a:r>
            <a:r>
              <a:rPr sz="2600" spc="55" dirty="0">
                <a:latin typeface="Times New Roman"/>
                <a:cs typeface="Times New Roman"/>
              </a:rPr>
              <a:t> </a:t>
            </a:r>
            <a:r>
              <a:rPr sz="2600" spc="-5" dirty="0">
                <a:latin typeface="Arial"/>
                <a:cs typeface="Arial"/>
              </a:rPr>
              <a:t>notice</a:t>
            </a:r>
            <a:r>
              <a:rPr sz="2600" dirty="0">
                <a:latin typeface="Arial"/>
                <a:cs typeface="Arial"/>
              </a:rPr>
              <a:t>s</a:t>
            </a:r>
            <a:r>
              <a:rPr sz="2600" spc="65" dirty="0">
                <a:latin typeface="Times New Roman"/>
                <a:cs typeface="Times New Roman"/>
              </a:rPr>
              <a:t> </a:t>
            </a:r>
            <a:r>
              <a:rPr sz="2600" dirty="0">
                <a:latin typeface="Arial"/>
                <a:cs typeface="Arial"/>
              </a:rPr>
              <a:t>&amp;</a:t>
            </a:r>
            <a:r>
              <a:rPr sz="2600" spc="70" dirty="0">
                <a:latin typeface="Times New Roman"/>
                <a:cs typeface="Times New Roman"/>
              </a:rPr>
              <a:t> </a:t>
            </a:r>
            <a:r>
              <a:rPr sz="2600" spc="-5" dirty="0">
                <a:latin typeface="Arial"/>
                <a:cs typeface="Arial"/>
              </a:rPr>
              <a:t>gen</a:t>
            </a:r>
            <a:r>
              <a:rPr sz="2600" dirty="0">
                <a:latin typeface="Arial"/>
                <a:cs typeface="Arial"/>
              </a:rPr>
              <a:t>eral</a:t>
            </a:r>
            <a:endParaRPr sz="2600">
              <a:latin typeface="Arial"/>
              <a:cs typeface="Arial"/>
            </a:endParaRPr>
          </a:p>
          <a:p>
            <a:pPr marL="287020">
              <a:lnSpc>
                <a:spcPct val="100000"/>
              </a:lnSpc>
            </a:pPr>
            <a:r>
              <a:rPr sz="2600" dirty="0">
                <a:latin typeface="Arial"/>
                <a:cs typeface="Arial"/>
              </a:rPr>
              <a:t>c</a:t>
            </a:r>
            <a:r>
              <a:rPr sz="2600" spc="5" dirty="0">
                <a:latin typeface="Arial"/>
                <a:cs typeface="Arial"/>
              </a:rPr>
              <a:t>h</a:t>
            </a:r>
            <a:r>
              <a:rPr sz="2600" spc="-5" dirty="0">
                <a:latin typeface="Arial"/>
                <a:cs typeface="Arial"/>
              </a:rPr>
              <a:t>a</a:t>
            </a:r>
            <a:r>
              <a:rPr sz="2600" dirty="0">
                <a:latin typeface="Arial"/>
                <a:cs typeface="Arial"/>
              </a:rPr>
              <a:t>pters.</a:t>
            </a:r>
            <a:endParaRPr sz="2600">
              <a:latin typeface="Arial"/>
              <a:cs typeface="Arial"/>
            </a:endParaRPr>
          </a:p>
          <a:p>
            <a:pPr>
              <a:lnSpc>
                <a:spcPct val="100000"/>
              </a:lnSpc>
              <a:spcBef>
                <a:spcPts val="10"/>
              </a:spcBef>
            </a:pPr>
            <a:endParaRPr sz="3750">
              <a:latin typeface="Times New Roman"/>
              <a:cs typeface="Times New Roman"/>
            </a:endParaRPr>
          </a:p>
          <a:p>
            <a:pPr marL="287020" indent="-274320">
              <a:lnSpc>
                <a:spcPct val="100000"/>
              </a:lnSpc>
              <a:buClr>
                <a:srgbClr val="D24716"/>
              </a:buClr>
              <a:buSzPct val="84615"/>
              <a:buFont typeface="Wingdings 2"/>
              <a:buChar char=""/>
              <a:tabLst>
                <a:tab pos="287020" algn="l"/>
              </a:tabLst>
            </a:pPr>
            <a:r>
              <a:rPr sz="2600" spc="-145" dirty="0">
                <a:latin typeface="Arial"/>
                <a:cs typeface="Arial"/>
              </a:rPr>
              <a:t>V</a:t>
            </a:r>
            <a:r>
              <a:rPr sz="2600" spc="-5" dirty="0">
                <a:latin typeface="Arial"/>
                <a:cs typeface="Arial"/>
              </a:rPr>
              <a:t>olum</a:t>
            </a:r>
            <a:r>
              <a:rPr sz="2600" dirty="0">
                <a:latin typeface="Arial"/>
                <a:cs typeface="Arial"/>
              </a:rPr>
              <a:t>e</a:t>
            </a:r>
            <a:r>
              <a:rPr sz="2600" spc="55" dirty="0">
                <a:latin typeface="Times New Roman"/>
                <a:cs typeface="Times New Roman"/>
              </a:rPr>
              <a:t> </a:t>
            </a:r>
            <a:r>
              <a:rPr sz="2600" b="1" spc="-190" dirty="0">
                <a:solidFill>
                  <a:srgbClr val="006FC0"/>
                </a:solidFill>
                <a:latin typeface="Arial"/>
                <a:cs typeface="Arial"/>
              </a:rPr>
              <a:t>T</a:t>
            </a:r>
            <a:r>
              <a:rPr sz="2600" b="1" spc="20" dirty="0">
                <a:solidFill>
                  <a:srgbClr val="006FC0"/>
                </a:solidFill>
                <a:latin typeface="Arial"/>
                <a:cs typeface="Arial"/>
              </a:rPr>
              <a:t>w</a:t>
            </a:r>
            <a:r>
              <a:rPr sz="2600" b="1" dirty="0">
                <a:solidFill>
                  <a:srgbClr val="006FC0"/>
                </a:solidFill>
                <a:latin typeface="Arial"/>
                <a:cs typeface="Arial"/>
              </a:rPr>
              <a:t>o</a:t>
            </a:r>
            <a:r>
              <a:rPr sz="2600" b="1" spc="35" dirty="0">
                <a:solidFill>
                  <a:srgbClr val="006FC0"/>
                </a:solidFill>
                <a:latin typeface="Times New Roman"/>
                <a:cs typeface="Times New Roman"/>
              </a:rPr>
              <a:t> </a:t>
            </a:r>
            <a:r>
              <a:rPr sz="2600" b="1" dirty="0">
                <a:solidFill>
                  <a:srgbClr val="006FC0"/>
                </a:solidFill>
                <a:latin typeface="Arial"/>
                <a:cs typeface="Arial"/>
              </a:rPr>
              <a:t>&amp;</a:t>
            </a:r>
            <a:r>
              <a:rPr sz="2600" b="1" spc="55" dirty="0">
                <a:solidFill>
                  <a:srgbClr val="006FC0"/>
                </a:solidFill>
                <a:latin typeface="Times New Roman"/>
                <a:cs typeface="Times New Roman"/>
              </a:rPr>
              <a:t> </a:t>
            </a:r>
            <a:r>
              <a:rPr sz="2600" b="1" dirty="0">
                <a:solidFill>
                  <a:srgbClr val="006FC0"/>
                </a:solidFill>
                <a:latin typeface="Arial"/>
                <a:cs typeface="Arial"/>
              </a:rPr>
              <a:t>Three</a:t>
            </a:r>
            <a:r>
              <a:rPr sz="2600" b="1" spc="65" dirty="0">
                <a:solidFill>
                  <a:srgbClr val="006FC0"/>
                </a:solidFill>
                <a:latin typeface="Times New Roman"/>
                <a:cs typeface="Times New Roman"/>
              </a:rPr>
              <a:t> </a:t>
            </a:r>
            <a:r>
              <a:rPr sz="2600" dirty="0">
                <a:latin typeface="Arial"/>
                <a:cs typeface="Arial"/>
              </a:rPr>
              <a:t>co</a:t>
            </a:r>
            <a:r>
              <a:rPr sz="2600" spc="5" dirty="0">
                <a:latin typeface="Arial"/>
                <a:cs typeface="Arial"/>
              </a:rPr>
              <a:t>n</a:t>
            </a:r>
            <a:r>
              <a:rPr sz="2600" dirty="0">
                <a:latin typeface="Arial"/>
                <a:cs typeface="Arial"/>
              </a:rPr>
              <a:t>tains</a:t>
            </a:r>
            <a:r>
              <a:rPr sz="2600" spc="55" dirty="0">
                <a:latin typeface="Times New Roman"/>
                <a:cs typeface="Times New Roman"/>
              </a:rPr>
              <a:t> </a:t>
            </a:r>
            <a:r>
              <a:rPr sz="2600" spc="-5" dirty="0">
                <a:latin typeface="Arial"/>
                <a:cs typeface="Arial"/>
              </a:rPr>
              <a:t>ge</a:t>
            </a:r>
            <a:r>
              <a:rPr sz="2600" dirty="0">
                <a:latin typeface="Arial"/>
                <a:cs typeface="Arial"/>
              </a:rPr>
              <a:t>n</a:t>
            </a:r>
            <a:r>
              <a:rPr sz="2600" spc="-5" dirty="0">
                <a:latin typeface="Arial"/>
                <a:cs typeface="Arial"/>
              </a:rPr>
              <a:t>era</a:t>
            </a:r>
            <a:r>
              <a:rPr sz="2600" dirty="0">
                <a:latin typeface="Arial"/>
                <a:cs typeface="Arial"/>
              </a:rPr>
              <a:t>l</a:t>
            </a:r>
            <a:r>
              <a:rPr sz="2600" spc="55" dirty="0">
                <a:latin typeface="Times New Roman"/>
                <a:cs typeface="Times New Roman"/>
              </a:rPr>
              <a:t> </a:t>
            </a:r>
            <a:r>
              <a:rPr sz="2600" dirty="0">
                <a:latin typeface="Arial"/>
                <a:cs typeface="Arial"/>
              </a:rPr>
              <a:t>mon</a:t>
            </a:r>
            <a:r>
              <a:rPr sz="2600" spc="5" dirty="0">
                <a:latin typeface="Arial"/>
                <a:cs typeface="Arial"/>
              </a:rPr>
              <a:t>o</a:t>
            </a:r>
            <a:r>
              <a:rPr sz="2600" spc="-5" dirty="0">
                <a:latin typeface="Arial"/>
                <a:cs typeface="Arial"/>
              </a:rPr>
              <a:t>graph</a:t>
            </a:r>
            <a:r>
              <a:rPr sz="2600" dirty="0">
                <a:latin typeface="Arial"/>
                <a:cs typeface="Arial"/>
              </a:rPr>
              <a:t>s</a:t>
            </a:r>
            <a:r>
              <a:rPr sz="2600" spc="55" dirty="0">
                <a:latin typeface="Times New Roman"/>
                <a:cs typeface="Times New Roman"/>
              </a:rPr>
              <a:t> </a:t>
            </a:r>
            <a:r>
              <a:rPr sz="2600" spc="-5" dirty="0">
                <a:latin typeface="Arial"/>
                <a:cs typeface="Arial"/>
              </a:rPr>
              <a:t>on</a:t>
            </a:r>
            <a:endParaRPr sz="2600">
              <a:latin typeface="Arial"/>
              <a:cs typeface="Arial"/>
            </a:endParaRPr>
          </a:p>
          <a:p>
            <a:pPr marL="287020">
              <a:lnSpc>
                <a:spcPct val="100000"/>
              </a:lnSpc>
            </a:pPr>
            <a:r>
              <a:rPr sz="2600" spc="-5" dirty="0">
                <a:latin typeface="Arial"/>
                <a:cs typeface="Arial"/>
              </a:rPr>
              <a:t>dru</a:t>
            </a:r>
            <a:r>
              <a:rPr sz="2600" dirty="0">
                <a:latin typeface="Arial"/>
                <a:cs typeface="Arial"/>
              </a:rPr>
              <a:t>g</a:t>
            </a:r>
            <a:r>
              <a:rPr sz="2600" spc="65" dirty="0">
                <a:latin typeface="Times New Roman"/>
                <a:cs typeface="Times New Roman"/>
              </a:rPr>
              <a:t> </a:t>
            </a:r>
            <a:r>
              <a:rPr sz="2600" dirty="0">
                <a:latin typeface="Arial"/>
                <a:cs typeface="Arial"/>
              </a:rPr>
              <a:t>s</a:t>
            </a:r>
            <a:r>
              <a:rPr sz="2600" spc="5" dirty="0">
                <a:latin typeface="Arial"/>
                <a:cs typeface="Arial"/>
              </a:rPr>
              <a:t>u</a:t>
            </a:r>
            <a:r>
              <a:rPr sz="2600" spc="-5" dirty="0">
                <a:latin typeface="Arial"/>
                <a:cs typeface="Arial"/>
              </a:rPr>
              <a:t>b</a:t>
            </a:r>
            <a:r>
              <a:rPr sz="2600" spc="5" dirty="0">
                <a:latin typeface="Arial"/>
                <a:cs typeface="Arial"/>
              </a:rPr>
              <a:t>s</a:t>
            </a:r>
            <a:r>
              <a:rPr sz="2600" dirty="0">
                <a:latin typeface="Arial"/>
                <a:cs typeface="Arial"/>
              </a:rPr>
              <a:t>tan</a:t>
            </a:r>
            <a:r>
              <a:rPr sz="2600" spc="5" dirty="0">
                <a:latin typeface="Arial"/>
                <a:cs typeface="Arial"/>
              </a:rPr>
              <a:t>c</a:t>
            </a:r>
            <a:r>
              <a:rPr sz="2600" spc="-5" dirty="0">
                <a:latin typeface="Arial"/>
                <a:cs typeface="Arial"/>
              </a:rPr>
              <a:t>e</a:t>
            </a:r>
            <a:r>
              <a:rPr sz="2600" dirty="0">
                <a:latin typeface="Arial"/>
                <a:cs typeface="Arial"/>
              </a:rPr>
              <a:t>s</a:t>
            </a:r>
            <a:r>
              <a:rPr sz="2600" spc="40" dirty="0">
                <a:latin typeface="Times New Roman"/>
                <a:cs typeface="Times New Roman"/>
              </a:rPr>
              <a:t> </a:t>
            </a:r>
            <a:r>
              <a:rPr sz="2600" dirty="0">
                <a:latin typeface="Arial"/>
                <a:cs typeface="Arial"/>
              </a:rPr>
              <a:t>,</a:t>
            </a:r>
            <a:r>
              <a:rPr sz="2600" spc="70" dirty="0">
                <a:latin typeface="Times New Roman"/>
                <a:cs typeface="Times New Roman"/>
              </a:rPr>
              <a:t> </a:t>
            </a:r>
            <a:r>
              <a:rPr sz="2600" dirty="0">
                <a:latin typeface="Arial"/>
                <a:cs typeface="Arial"/>
              </a:rPr>
              <a:t>d</a:t>
            </a:r>
            <a:r>
              <a:rPr sz="2600" spc="-5" dirty="0">
                <a:latin typeface="Arial"/>
                <a:cs typeface="Arial"/>
              </a:rPr>
              <a:t>o</a:t>
            </a:r>
            <a:r>
              <a:rPr sz="2600" spc="5" dirty="0">
                <a:latin typeface="Arial"/>
                <a:cs typeface="Arial"/>
              </a:rPr>
              <a:t>s</a:t>
            </a:r>
            <a:r>
              <a:rPr sz="2600" spc="-5" dirty="0">
                <a:latin typeface="Arial"/>
                <a:cs typeface="Arial"/>
              </a:rPr>
              <a:t>a</a:t>
            </a:r>
            <a:r>
              <a:rPr sz="2600" dirty="0">
                <a:latin typeface="Arial"/>
                <a:cs typeface="Arial"/>
              </a:rPr>
              <a:t>ge</a:t>
            </a:r>
            <a:r>
              <a:rPr sz="2600" spc="60" dirty="0">
                <a:latin typeface="Times New Roman"/>
                <a:cs typeface="Times New Roman"/>
              </a:rPr>
              <a:t> </a:t>
            </a:r>
            <a:r>
              <a:rPr sz="2600" dirty="0">
                <a:latin typeface="Arial"/>
                <a:cs typeface="Arial"/>
              </a:rPr>
              <a:t>forms</a:t>
            </a:r>
            <a:r>
              <a:rPr sz="2600" spc="60" dirty="0">
                <a:latin typeface="Times New Roman"/>
                <a:cs typeface="Times New Roman"/>
              </a:rPr>
              <a:t> </a:t>
            </a:r>
            <a:r>
              <a:rPr sz="2600" dirty="0">
                <a:latin typeface="Arial"/>
                <a:cs typeface="Arial"/>
              </a:rPr>
              <a:t>&amp;</a:t>
            </a:r>
            <a:r>
              <a:rPr sz="2600" spc="70" dirty="0">
                <a:latin typeface="Times New Roman"/>
                <a:cs typeface="Times New Roman"/>
              </a:rPr>
              <a:t> </a:t>
            </a:r>
            <a:r>
              <a:rPr sz="2600" dirty="0">
                <a:latin typeface="Arial"/>
                <a:cs typeface="Arial"/>
              </a:rPr>
              <a:t>Ph</a:t>
            </a:r>
            <a:r>
              <a:rPr sz="2600" spc="5" dirty="0">
                <a:latin typeface="Arial"/>
                <a:cs typeface="Arial"/>
              </a:rPr>
              <a:t>a</a:t>
            </a:r>
            <a:r>
              <a:rPr sz="2600" dirty="0">
                <a:latin typeface="Arial"/>
                <a:cs typeface="Arial"/>
              </a:rPr>
              <a:t>rma</a:t>
            </a:r>
            <a:r>
              <a:rPr sz="2600" spc="5" dirty="0">
                <a:latin typeface="Arial"/>
                <a:cs typeface="Arial"/>
              </a:rPr>
              <a:t>c</a:t>
            </a:r>
            <a:r>
              <a:rPr sz="2600" spc="-5" dirty="0">
                <a:latin typeface="Arial"/>
                <a:cs typeface="Arial"/>
              </a:rPr>
              <a:t>e</a:t>
            </a:r>
            <a:r>
              <a:rPr sz="2600" dirty="0">
                <a:latin typeface="Arial"/>
                <a:cs typeface="Arial"/>
              </a:rPr>
              <a:t>utical</a:t>
            </a:r>
            <a:r>
              <a:rPr sz="2600" spc="30" dirty="0">
                <a:latin typeface="Times New Roman"/>
                <a:cs typeface="Times New Roman"/>
              </a:rPr>
              <a:t> </a:t>
            </a:r>
            <a:r>
              <a:rPr sz="2600" spc="-5" dirty="0">
                <a:latin typeface="Arial"/>
                <a:cs typeface="Arial"/>
              </a:rPr>
              <a:t>aid</a:t>
            </a:r>
            <a:r>
              <a:rPr sz="2600" spc="10" dirty="0">
                <a:latin typeface="Arial"/>
                <a:cs typeface="Arial"/>
              </a:rPr>
              <a:t>s</a:t>
            </a:r>
            <a:r>
              <a:rPr sz="2600" dirty="0">
                <a:latin typeface="Arial"/>
                <a:cs typeface="Arial"/>
              </a:rPr>
              <a:t>.</a:t>
            </a:r>
            <a:endParaRPr sz="26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46758" y="453942"/>
            <a:ext cx="5099050" cy="3556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Ind</a:t>
            </a:r>
            <a:r>
              <a:rPr sz="2800" spc="-5" dirty="0">
                <a:solidFill>
                  <a:srgbClr val="FF0000"/>
                </a:solidFill>
                <a:latin typeface="Algerian"/>
                <a:cs typeface="Algerian"/>
              </a:rPr>
              <a:t>i</a:t>
            </a:r>
            <a:r>
              <a:rPr sz="2800" spc="-20" dirty="0">
                <a:solidFill>
                  <a:srgbClr val="FF0000"/>
                </a:solidFill>
                <a:latin typeface="Algerian"/>
                <a:cs typeface="Algerian"/>
              </a:rPr>
              <a:t>an</a:t>
            </a:r>
            <a:r>
              <a:rPr sz="2800" spc="-25"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oe</a:t>
            </a:r>
            <a:r>
              <a:rPr sz="2800" spc="0" dirty="0">
                <a:solidFill>
                  <a:srgbClr val="FF0000"/>
                </a:solidFill>
                <a:latin typeface="Algerian"/>
                <a:cs typeface="Algerian"/>
              </a:rPr>
              <a:t>i</a:t>
            </a:r>
            <a:r>
              <a:rPr sz="2800" spc="-25" dirty="0">
                <a:solidFill>
                  <a:srgbClr val="FF0000"/>
                </a:solidFill>
                <a:latin typeface="Algerian"/>
                <a:cs typeface="Algerian"/>
              </a:rPr>
              <a:t>a</a:t>
            </a:r>
            <a:r>
              <a:rPr sz="2800" spc="-50" dirty="0">
                <a:solidFill>
                  <a:srgbClr val="FF0000"/>
                </a:solidFill>
                <a:latin typeface="Times New Roman"/>
                <a:cs typeface="Times New Roman"/>
              </a:rPr>
              <a:t> </a:t>
            </a:r>
            <a:r>
              <a:rPr sz="2800" spc="-10" dirty="0">
                <a:solidFill>
                  <a:srgbClr val="FF0000"/>
                </a:solidFill>
                <a:latin typeface="Algerian"/>
                <a:cs typeface="Algerian"/>
              </a:rPr>
              <a:t>201</a:t>
            </a:r>
            <a:r>
              <a:rPr sz="2800" spc="-20" dirty="0">
                <a:solidFill>
                  <a:srgbClr val="FF0000"/>
                </a:solidFill>
                <a:latin typeface="Algerian"/>
                <a:cs typeface="Algerian"/>
              </a:rPr>
              <a:t>0</a:t>
            </a:r>
            <a:endParaRPr sz="2800">
              <a:latin typeface="Algerian"/>
              <a:cs typeface="Algerian"/>
            </a:endParaRPr>
          </a:p>
        </p:txBody>
      </p:sp>
      <p:sp>
        <p:nvSpPr>
          <p:cNvPr id="3" name="object 3"/>
          <p:cNvSpPr txBox="1"/>
          <p:nvPr/>
        </p:nvSpPr>
        <p:spPr>
          <a:xfrm>
            <a:off x="231140" y="1089813"/>
            <a:ext cx="8591550" cy="5445125"/>
          </a:xfrm>
          <a:prstGeom prst="rect">
            <a:avLst/>
          </a:prstGeom>
        </p:spPr>
        <p:txBody>
          <a:bodyPr vert="horz" wrap="square" lIns="0" tIns="0" rIns="0" bIns="0" rtlCol="0">
            <a:spAutoFit/>
          </a:bodyPr>
          <a:lstStyle/>
          <a:p>
            <a:pPr marL="287020" indent="-274320">
              <a:lnSpc>
                <a:spcPct val="100000"/>
              </a:lnSpc>
              <a:buClr>
                <a:srgbClr val="D24716"/>
              </a:buClr>
              <a:buSzPct val="85416"/>
              <a:buFont typeface="Wingdings 2"/>
              <a:buChar char=""/>
              <a:tabLst>
                <a:tab pos="287020" algn="l"/>
              </a:tabLst>
            </a:pPr>
            <a:r>
              <a:rPr sz="2400" b="1" spc="-5" dirty="0">
                <a:solidFill>
                  <a:srgbClr val="6F2F9F"/>
                </a:solidFill>
                <a:latin typeface="Arial"/>
                <a:cs typeface="Arial"/>
              </a:rPr>
              <a:t>6t</a:t>
            </a:r>
            <a:r>
              <a:rPr sz="2400" b="1" dirty="0">
                <a:solidFill>
                  <a:srgbClr val="6F2F9F"/>
                </a:solidFill>
                <a:latin typeface="Arial"/>
                <a:cs typeface="Arial"/>
              </a:rPr>
              <a:t>h</a:t>
            </a:r>
            <a:r>
              <a:rPr sz="2400" b="1" spc="50" dirty="0">
                <a:solidFill>
                  <a:srgbClr val="6F2F9F"/>
                </a:solidFill>
                <a:latin typeface="Times New Roman"/>
                <a:cs typeface="Times New Roman"/>
              </a:rPr>
              <a:t> </a:t>
            </a:r>
            <a:r>
              <a:rPr sz="2400" b="1" spc="-20" dirty="0">
                <a:solidFill>
                  <a:srgbClr val="6F2F9F"/>
                </a:solidFill>
                <a:latin typeface="Arial"/>
                <a:cs typeface="Arial"/>
              </a:rPr>
              <a:t>edit</a:t>
            </a:r>
            <a:r>
              <a:rPr sz="2400" b="1" spc="-5" dirty="0">
                <a:solidFill>
                  <a:srgbClr val="6F2F9F"/>
                </a:solidFill>
                <a:latin typeface="Arial"/>
                <a:cs typeface="Arial"/>
              </a:rPr>
              <a:t>i</a:t>
            </a:r>
            <a:r>
              <a:rPr sz="2400" b="1" spc="-15" dirty="0">
                <a:solidFill>
                  <a:srgbClr val="6F2F9F"/>
                </a:solidFill>
                <a:latin typeface="Arial"/>
                <a:cs typeface="Arial"/>
              </a:rPr>
              <a:t>o</a:t>
            </a:r>
            <a:r>
              <a:rPr sz="2400" b="1" spc="-20" dirty="0">
                <a:solidFill>
                  <a:srgbClr val="6F2F9F"/>
                </a:solidFill>
                <a:latin typeface="Arial"/>
                <a:cs typeface="Arial"/>
              </a:rPr>
              <a:t>n</a:t>
            </a:r>
            <a:r>
              <a:rPr sz="2400" spc="-20" dirty="0">
                <a:latin typeface="Arial"/>
                <a:cs typeface="Arial"/>
              </a:rPr>
              <a:t>o</a:t>
            </a:r>
            <a:r>
              <a:rPr sz="2400" spc="-10" dirty="0">
                <a:latin typeface="Arial"/>
                <a:cs typeface="Arial"/>
              </a:rPr>
              <a:t>f</a:t>
            </a:r>
            <a:r>
              <a:rPr sz="2400" spc="40" dirty="0">
                <a:latin typeface="Times New Roman"/>
                <a:cs typeface="Times New Roman"/>
              </a:rPr>
              <a:t> </a:t>
            </a:r>
            <a:r>
              <a:rPr sz="2400" b="1" spc="-15" dirty="0">
                <a:solidFill>
                  <a:srgbClr val="006FC0"/>
                </a:solidFill>
                <a:latin typeface="Arial"/>
                <a:cs typeface="Arial"/>
              </a:rPr>
              <a:t>IP</a:t>
            </a:r>
            <a:r>
              <a:rPr sz="2400" b="1" spc="10" dirty="0">
                <a:solidFill>
                  <a:srgbClr val="006FC0"/>
                </a:solidFill>
                <a:latin typeface="Times New Roman"/>
                <a:cs typeface="Times New Roman"/>
              </a:rPr>
              <a:t> </a:t>
            </a:r>
            <a:r>
              <a:rPr sz="2400" spc="-5" dirty="0">
                <a:latin typeface="Arial"/>
                <a:cs typeface="Arial"/>
              </a:rPr>
              <a:t>i</a:t>
            </a:r>
            <a:r>
              <a:rPr sz="2400" dirty="0">
                <a:latin typeface="Arial"/>
                <a:cs typeface="Arial"/>
              </a:rPr>
              <a:t>s</a:t>
            </a:r>
            <a:r>
              <a:rPr sz="2400" spc="65" dirty="0">
                <a:latin typeface="Times New Roman"/>
                <a:cs typeface="Times New Roman"/>
              </a:rPr>
              <a:t> </a:t>
            </a:r>
            <a:r>
              <a:rPr sz="2400" spc="-5" dirty="0">
                <a:latin typeface="Arial"/>
                <a:cs typeface="Arial"/>
              </a:rPr>
              <a:t>pu</a:t>
            </a:r>
            <a:r>
              <a:rPr sz="2400" spc="-10" dirty="0">
                <a:latin typeface="Arial"/>
                <a:cs typeface="Arial"/>
              </a:rPr>
              <a:t>b</a:t>
            </a:r>
            <a:r>
              <a:rPr sz="2400" spc="-5" dirty="0">
                <a:latin typeface="Arial"/>
                <a:cs typeface="Arial"/>
              </a:rPr>
              <a:t>l</a:t>
            </a:r>
            <a:r>
              <a:rPr sz="2400" spc="-10" dirty="0">
                <a:latin typeface="Arial"/>
                <a:cs typeface="Arial"/>
              </a:rPr>
              <a:t>i</a:t>
            </a:r>
            <a:r>
              <a:rPr sz="2400" dirty="0">
                <a:latin typeface="Arial"/>
                <a:cs typeface="Arial"/>
              </a:rPr>
              <a:t>shed</a:t>
            </a:r>
            <a:r>
              <a:rPr sz="2400" spc="105" dirty="0">
                <a:latin typeface="Times New Roman"/>
                <a:cs typeface="Times New Roman"/>
              </a:rPr>
              <a:t> </a:t>
            </a:r>
            <a:r>
              <a:rPr sz="2400" spc="-5" dirty="0">
                <a:latin typeface="Arial"/>
                <a:cs typeface="Arial"/>
              </a:rPr>
              <a:t>i</a:t>
            </a:r>
            <a:r>
              <a:rPr sz="2400" dirty="0">
                <a:latin typeface="Arial"/>
                <a:cs typeface="Arial"/>
              </a:rPr>
              <a:t>n</a:t>
            </a:r>
            <a:r>
              <a:rPr sz="2400" spc="65" dirty="0">
                <a:latin typeface="Times New Roman"/>
                <a:cs typeface="Times New Roman"/>
              </a:rPr>
              <a:t> </a:t>
            </a:r>
            <a:r>
              <a:rPr sz="2400" b="1" spc="-5" dirty="0">
                <a:solidFill>
                  <a:srgbClr val="C00000"/>
                </a:solidFill>
                <a:latin typeface="Arial"/>
                <a:cs typeface="Arial"/>
              </a:rPr>
              <a:t>2010</a:t>
            </a:r>
            <a:r>
              <a:rPr sz="2400" spc="-10" dirty="0">
                <a:latin typeface="Arial"/>
                <a:cs typeface="Arial"/>
              </a:rPr>
              <a:t>.</a:t>
            </a:r>
            <a:endParaRPr sz="2400">
              <a:latin typeface="Arial"/>
              <a:cs typeface="Arial"/>
            </a:endParaRPr>
          </a:p>
          <a:p>
            <a:pPr marL="287020" marR="5080" indent="-274320">
              <a:lnSpc>
                <a:spcPct val="80000"/>
              </a:lnSpc>
              <a:spcBef>
                <a:spcPts val="600"/>
              </a:spcBef>
              <a:buClr>
                <a:srgbClr val="D24716"/>
              </a:buClr>
              <a:buSzPct val="85416"/>
              <a:buFont typeface="Wingdings 2"/>
              <a:buChar char=""/>
              <a:tabLst>
                <a:tab pos="287020" algn="l"/>
              </a:tabLst>
            </a:pPr>
            <a:r>
              <a:rPr sz="2400" spc="-5" dirty="0">
                <a:latin typeface="Arial"/>
                <a:cs typeface="Arial"/>
              </a:rPr>
              <a:t>Th</a:t>
            </a:r>
            <a:r>
              <a:rPr sz="2400" dirty="0">
                <a:latin typeface="Arial"/>
                <a:cs typeface="Arial"/>
              </a:rPr>
              <a:t>e</a:t>
            </a:r>
            <a:r>
              <a:rPr sz="2400" spc="55" dirty="0">
                <a:latin typeface="Times New Roman"/>
                <a:cs typeface="Times New Roman"/>
              </a:rPr>
              <a:t> </a:t>
            </a:r>
            <a:r>
              <a:rPr sz="2400" b="1" spc="-5" dirty="0">
                <a:solidFill>
                  <a:srgbClr val="6F2F9F"/>
                </a:solidFill>
                <a:latin typeface="Arial"/>
                <a:cs typeface="Arial"/>
              </a:rPr>
              <a:t>6t</a:t>
            </a:r>
            <a:r>
              <a:rPr sz="2400" b="1" dirty="0">
                <a:solidFill>
                  <a:srgbClr val="6F2F9F"/>
                </a:solidFill>
                <a:latin typeface="Arial"/>
                <a:cs typeface="Arial"/>
              </a:rPr>
              <a:t>h</a:t>
            </a:r>
            <a:r>
              <a:rPr sz="2400" b="1" spc="60" dirty="0">
                <a:solidFill>
                  <a:srgbClr val="6F2F9F"/>
                </a:solidFill>
                <a:latin typeface="Times New Roman"/>
                <a:cs typeface="Times New Roman"/>
              </a:rPr>
              <a:t> </a:t>
            </a:r>
            <a:r>
              <a:rPr sz="2400" b="1" spc="-20" dirty="0">
                <a:solidFill>
                  <a:srgbClr val="6F2F9F"/>
                </a:solidFill>
                <a:latin typeface="Arial"/>
                <a:cs typeface="Arial"/>
              </a:rPr>
              <a:t>edit</a:t>
            </a:r>
            <a:r>
              <a:rPr sz="2400" b="1" spc="-5" dirty="0">
                <a:solidFill>
                  <a:srgbClr val="6F2F9F"/>
                </a:solidFill>
                <a:latin typeface="Arial"/>
                <a:cs typeface="Arial"/>
              </a:rPr>
              <a:t>i</a:t>
            </a:r>
            <a:r>
              <a:rPr sz="2400" b="1" spc="-15" dirty="0">
                <a:solidFill>
                  <a:srgbClr val="6F2F9F"/>
                </a:solidFill>
                <a:latin typeface="Arial"/>
                <a:cs typeface="Arial"/>
              </a:rPr>
              <a:t>on</a:t>
            </a:r>
            <a:r>
              <a:rPr sz="2400" b="1" spc="45" dirty="0">
                <a:solidFill>
                  <a:srgbClr val="6F2F9F"/>
                </a:solidFill>
                <a:latin typeface="Times New Roman"/>
                <a:cs typeface="Times New Roman"/>
              </a:rPr>
              <a:t> </a:t>
            </a:r>
            <a:r>
              <a:rPr sz="2400" spc="-20" dirty="0">
                <a:latin typeface="Arial"/>
                <a:cs typeface="Arial"/>
              </a:rPr>
              <a:t>o</a:t>
            </a:r>
            <a:r>
              <a:rPr sz="2400" spc="-10" dirty="0">
                <a:latin typeface="Arial"/>
                <a:cs typeface="Arial"/>
              </a:rPr>
              <a:t>f</a:t>
            </a:r>
            <a:r>
              <a:rPr sz="2400" spc="50" dirty="0">
                <a:latin typeface="Times New Roman"/>
                <a:cs typeface="Times New Roman"/>
              </a:rPr>
              <a:t> </a:t>
            </a:r>
            <a:r>
              <a:rPr sz="2400" dirty="0">
                <a:latin typeface="Arial"/>
                <a:cs typeface="Arial"/>
              </a:rPr>
              <a:t>the</a:t>
            </a:r>
            <a:r>
              <a:rPr sz="2400" spc="65" dirty="0">
                <a:latin typeface="Times New Roman"/>
                <a:cs typeface="Times New Roman"/>
              </a:rPr>
              <a:t> </a:t>
            </a:r>
            <a:r>
              <a:rPr sz="2400" spc="-5" dirty="0">
                <a:latin typeface="Arial"/>
                <a:cs typeface="Arial"/>
              </a:rPr>
              <a:t>Ind</a:t>
            </a:r>
            <a:r>
              <a:rPr sz="2400" spc="-10" dirty="0">
                <a:latin typeface="Arial"/>
                <a:cs typeface="Arial"/>
              </a:rPr>
              <a:t>i</a:t>
            </a:r>
            <a:r>
              <a:rPr sz="2400" spc="-5" dirty="0">
                <a:latin typeface="Arial"/>
                <a:cs typeface="Arial"/>
              </a:rPr>
              <a:t>a</a:t>
            </a:r>
            <a:r>
              <a:rPr sz="2400" dirty="0">
                <a:latin typeface="Arial"/>
                <a:cs typeface="Arial"/>
              </a:rPr>
              <a:t>n</a:t>
            </a:r>
            <a:r>
              <a:rPr sz="2400" spc="75" dirty="0">
                <a:latin typeface="Times New Roman"/>
                <a:cs typeface="Times New Roman"/>
              </a:rPr>
              <a:t> </a:t>
            </a:r>
            <a:r>
              <a:rPr sz="2400" dirty="0">
                <a:latin typeface="Arial"/>
                <a:cs typeface="Arial"/>
              </a:rPr>
              <a:t>P</a:t>
            </a:r>
            <a:r>
              <a:rPr sz="2400" spc="-10" dirty="0">
                <a:latin typeface="Arial"/>
                <a:cs typeface="Arial"/>
              </a:rPr>
              <a:t>h</a:t>
            </a:r>
            <a:r>
              <a:rPr sz="2400" spc="-5" dirty="0">
                <a:latin typeface="Arial"/>
                <a:cs typeface="Arial"/>
              </a:rPr>
              <a:t>ar</a:t>
            </a:r>
            <a:r>
              <a:rPr sz="2400" spc="5" dirty="0">
                <a:latin typeface="Arial"/>
                <a:cs typeface="Arial"/>
              </a:rPr>
              <a:t>m</a:t>
            </a:r>
            <a:r>
              <a:rPr sz="2400" spc="-5" dirty="0">
                <a:latin typeface="Arial"/>
                <a:cs typeface="Arial"/>
              </a:rPr>
              <a:t>aco</a:t>
            </a:r>
            <a:r>
              <a:rPr sz="2400" spc="-10" dirty="0">
                <a:latin typeface="Arial"/>
                <a:cs typeface="Arial"/>
              </a:rPr>
              <a:t>p</a:t>
            </a:r>
            <a:r>
              <a:rPr sz="2400" spc="-5" dirty="0">
                <a:latin typeface="Arial"/>
                <a:cs typeface="Arial"/>
              </a:rPr>
              <a:t>oe</a:t>
            </a:r>
            <a:r>
              <a:rPr sz="2400" spc="-10" dirty="0">
                <a:latin typeface="Arial"/>
                <a:cs typeface="Arial"/>
              </a:rPr>
              <a:t>i</a:t>
            </a:r>
            <a:r>
              <a:rPr sz="2400" dirty="0">
                <a:latin typeface="Arial"/>
                <a:cs typeface="Arial"/>
              </a:rPr>
              <a:t>a</a:t>
            </a:r>
            <a:r>
              <a:rPr sz="2400" spc="100" dirty="0">
                <a:latin typeface="Times New Roman"/>
                <a:cs typeface="Times New Roman"/>
              </a:rPr>
              <a:t> </a:t>
            </a:r>
            <a:r>
              <a:rPr sz="2400" spc="-5" dirty="0">
                <a:latin typeface="Arial"/>
                <a:cs typeface="Arial"/>
              </a:rPr>
              <a:t>20</a:t>
            </a:r>
            <a:r>
              <a:rPr sz="2400" spc="-10" dirty="0">
                <a:latin typeface="Arial"/>
                <a:cs typeface="Arial"/>
              </a:rPr>
              <a:t>1</a:t>
            </a:r>
            <a:r>
              <a:rPr sz="2400" dirty="0">
                <a:latin typeface="Arial"/>
                <a:cs typeface="Arial"/>
              </a:rPr>
              <a:t>0</a:t>
            </a:r>
            <a:r>
              <a:rPr sz="2400" spc="75" dirty="0">
                <a:latin typeface="Times New Roman"/>
                <a:cs typeface="Times New Roman"/>
              </a:rPr>
              <a:t> </a:t>
            </a:r>
            <a:r>
              <a:rPr sz="2400" spc="-5" dirty="0">
                <a:latin typeface="Arial"/>
                <a:cs typeface="Arial"/>
              </a:rPr>
              <a:t>is</a:t>
            </a:r>
            <a:r>
              <a:rPr sz="2400" spc="-5" dirty="0">
                <a:latin typeface="Times New Roman"/>
                <a:cs typeface="Times New Roman"/>
              </a:rPr>
              <a:t> </a:t>
            </a:r>
            <a:r>
              <a:rPr sz="2400" spc="-5" dirty="0">
                <a:latin typeface="Arial"/>
                <a:cs typeface="Arial"/>
              </a:rPr>
              <a:t>pu</a:t>
            </a:r>
            <a:r>
              <a:rPr sz="2400" spc="-10" dirty="0">
                <a:latin typeface="Arial"/>
                <a:cs typeface="Arial"/>
              </a:rPr>
              <a:t>b</a:t>
            </a:r>
            <a:r>
              <a:rPr sz="2400" spc="-5" dirty="0">
                <a:latin typeface="Arial"/>
                <a:cs typeface="Arial"/>
              </a:rPr>
              <a:t>l</a:t>
            </a:r>
            <a:r>
              <a:rPr sz="2400" spc="-10" dirty="0">
                <a:latin typeface="Arial"/>
                <a:cs typeface="Arial"/>
              </a:rPr>
              <a:t>i</a:t>
            </a:r>
            <a:r>
              <a:rPr sz="2400" dirty="0">
                <a:latin typeface="Arial"/>
                <a:cs typeface="Arial"/>
              </a:rPr>
              <a:t>shed</a:t>
            </a:r>
            <a:r>
              <a:rPr sz="2400" spc="95" dirty="0">
                <a:latin typeface="Times New Roman"/>
                <a:cs typeface="Times New Roman"/>
              </a:rPr>
              <a:t> </a:t>
            </a:r>
            <a:r>
              <a:rPr sz="2400" spc="-5" dirty="0">
                <a:latin typeface="Arial"/>
                <a:cs typeface="Arial"/>
              </a:rPr>
              <a:t>b</a:t>
            </a:r>
            <a:r>
              <a:rPr sz="2400" dirty="0">
                <a:latin typeface="Arial"/>
                <a:cs typeface="Arial"/>
              </a:rPr>
              <a:t>y</a:t>
            </a:r>
            <a:r>
              <a:rPr sz="2400" spc="55" dirty="0">
                <a:latin typeface="Times New Roman"/>
                <a:cs typeface="Times New Roman"/>
              </a:rPr>
              <a:t> </a:t>
            </a:r>
            <a:r>
              <a:rPr sz="2400" dirty="0">
                <a:latin typeface="Arial"/>
                <a:cs typeface="Arial"/>
              </a:rPr>
              <a:t>the</a:t>
            </a:r>
            <a:r>
              <a:rPr sz="2400" spc="70" dirty="0">
                <a:latin typeface="Times New Roman"/>
                <a:cs typeface="Times New Roman"/>
              </a:rPr>
              <a:t> </a:t>
            </a:r>
            <a:r>
              <a:rPr sz="2400" b="1" spc="-15" dirty="0">
                <a:solidFill>
                  <a:srgbClr val="FF00FF"/>
                </a:solidFill>
                <a:latin typeface="Arial"/>
                <a:cs typeface="Arial"/>
              </a:rPr>
              <a:t>Indian</a:t>
            </a:r>
            <a:r>
              <a:rPr sz="2400" b="1" spc="30" dirty="0">
                <a:solidFill>
                  <a:srgbClr val="FF00FF"/>
                </a:solidFill>
                <a:latin typeface="Times New Roman"/>
                <a:cs typeface="Times New Roman"/>
              </a:rPr>
              <a:t> </a:t>
            </a:r>
            <a:r>
              <a:rPr sz="2400" b="1" spc="-20" dirty="0">
                <a:solidFill>
                  <a:srgbClr val="FF00FF"/>
                </a:solidFill>
                <a:latin typeface="Arial"/>
                <a:cs typeface="Arial"/>
              </a:rPr>
              <a:t>Ph</a:t>
            </a:r>
            <a:r>
              <a:rPr sz="2400" b="1" spc="-25" dirty="0">
                <a:solidFill>
                  <a:srgbClr val="FF00FF"/>
                </a:solidFill>
                <a:latin typeface="Arial"/>
                <a:cs typeface="Arial"/>
              </a:rPr>
              <a:t>a</a:t>
            </a:r>
            <a:r>
              <a:rPr sz="2400" b="1" spc="-5" dirty="0">
                <a:solidFill>
                  <a:srgbClr val="FF00FF"/>
                </a:solidFill>
                <a:latin typeface="Arial"/>
                <a:cs typeface="Arial"/>
              </a:rPr>
              <a:t>rmacopo</a:t>
            </a:r>
            <a:r>
              <a:rPr sz="2400" b="1" spc="-10" dirty="0">
                <a:solidFill>
                  <a:srgbClr val="FF00FF"/>
                </a:solidFill>
                <a:latin typeface="Arial"/>
                <a:cs typeface="Arial"/>
              </a:rPr>
              <a:t>eia</a:t>
            </a:r>
            <a:r>
              <a:rPr sz="2400" b="1" spc="80" dirty="0">
                <a:solidFill>
                  <a:srgbClr val="FF00FF"/>
                </a:solidFill>
                <a:latin typeface="Times New Roman"/>
                <a:cs typeface="Times New Roman"/>
              </a:rPr>
              <a:t> </a:t>
            </a:r>
            <a:r>
              <a:rPr sz="2400" b="1" spc="-20" dirty="0">
                <a:solidFill>
                  <a:srgbClr val="FF00FF"/>
                </a:solidFill>
                <a:latin typeface="Arial"/>
                <a:cs typeface="Arial"/>
              </a:rPr>
              <a:t>Commissio</a:t>
            </a:r>
            <a:r>
              <a:rPr sz="2400" b="1" spc="-15" dirty="0">
                <a:solidFill>
                  <a:srgbClr val="FF00FF"/>
                </a:solidFill>
                <a:latin typeface="Arial"/>
                <a:cs typeface="Arial"/>
              </a:rPr>
              <a:t>n</a:t>
            </a:r>
            <a:r>
              <a:rPr sz="2400" b="1" spc="65" dirty="0">
                <a:solidFill>
                  <a:srgbClr val="FF00FF"/>
                </a:solidFill>
                <a:latin typeface="Times New Roman"/>
                <a:cs typeface="Times New Roman"/>
              </a:rPr>
              <a:t> </a:t>
            </a:r>
            <a:r>
              <a:rPr sz="2400" b="1" spc="-10" dirty="0">
                <a:solidFill>
                  <a:srgbClr val="FF00FF"/>
                </a:solidFill>
                <a:latin typeface="Arial"/>
                <a:cs typeface="Arial"/>
              </a:rPr>
              <a:t>(</a:t>
            </a:r>
            <a:r>
              <a:rPr sz="2400" b="1" spc="-5" dirty="0">
                <a:solidFill>
                  <a:srgbClr val="FF00FF"/>
                </a:solidFill>
                <a:latin typeface="Arial"/>
                <a:cs typeface="Arial"/>
              </a:rPr>
              <a:t>I</a:t>
            </a:r>
            <a:r>
              <a:rPr sz="2400" b="1" dirty="0">
                <a:solidFill>
                  <a:srgbClr val="FF00FF"/>
                </a:solidFill>
                <a:latin typeface="Arial"/>
                <a:cs typeface="Arial"/>
              </a:rPr>
              <a:t>P</a:t>
            </a:r>
            <a:r>
              <a:rPr sz="2400" b="1" spc="-10" dirty="0">
                <a:solidFill>
                  <a:srgbClr val="FF00FF"/>
                </a:solidFill>
                <a:latin typeface="Arial"/>
                <a:cs typeface="Arial"/>
              </a:rPr>
              <a:t>C</a:t>
            </a:r>
            <a:r>
              <a:rPr sz="2400" b="1" dirty="0">
                <a:solidFill>
                  <a:srgbClr val="FF00FF"/>
                </a:solidFill>
                <a:latin typeface="Arial"/>
                <a:cs typeface="Arial"/>
              </a:rPr>
              <a:t>)</a:t>
            </a:r>
            <a:r>
              <a:rPr sz="2400" b="1" dirty="0">
                <a:solidFill>
                  <a:srgbClr val="FF00FF"/>
                </a:solidFill>
                <a:latin typeface="Times New Roman"/>
                <a:cs typeface="Times New Roman"/>
              </a:rPr>
              <a:t> </a:t>
            </a:r>
            <a:r>
              <a:rPr sz="2400" b="1" dirty="0">
                <a:solidFill>
                  <a:srgbClr val="FF00FF"/>
                </a:solidFill>
                <a:latin typeface="Arial"/>
                <a:cs typeface="Arial"/>
              </a:rPr>
              <a:t>Ghazia</a:t>
            </a:r>
            <a:r>
              <a:rPr sz="2400" b="1" spc="-15" dirty="0">
                <a:solidFill>
                  <a:srgbClr val="FF00FF"/>
                </a:solidFill>
                <a:latin typeface="Arial"/>
                <a:cs typeface="Arial"/>
              </a:rPr>
              <a:t>b</a:t>
            </a:r>
            <a:r>
              <a:rPr sz="2400" b="1" spc="-5" dirty="0">
                <a:solidFill>
                  <a:srgbClr val="FF00FF"/>
                </a:solidFill>
                <a:latin typeface="Arial"/>
                <a:cs typeface="Arial"/>
              </a:rPr>
              <a:t>a</a:t>
            </a:r>
            <a:r>
              <a:rPr sz="2400" b="1" dirty="0">
                <a:solidFill>
                  <a:srgbClr val="FF00FF"/>
                </a:solidFill>
                <a:latin typeface="Arial"/>
                <a:cs typeface="Arial"/>
              </a:rPr>
              <a:t>d</a:t>
            </a:r>
            <a:r>
              <a:rPr sz="2400" b="1" spc="40" dirty="0">
                <a:solidFill>
                  <a:srgbClr val="FF00FF"/>
                </a:solidFill>
                <a:latin typeface="Times New Roman"/>
                <a:cs typeface="Times New Roman"/>
              </a:rPr>
              <a:t> </a:t>
            </a:r>
            <a:r>
              <a:rPr sz="2400" spc="-5" dirty="0">
                <a:latin typeface="Arial"/>
                <a:cs typeface="Arial"/>
              </a:rPr>
              <a:t>i</a:t>
            </a:r>
            <a:r>
              <a:rPr sz="2400" dirty="0">
                <a:latin typeface="Arial"/>
                <a:cs typeface="Arial"/>
              </a:rPr>
              <a:t>n</a:t>
            </a:r>
            <a:r>
              <a:rPr sz="2400" spc="55" dirty="0">
                <a:latin typeface="Times New Roman"/>
                <a:cs typeface="Times New Roman"/>
              </a:rPr>
              <a:t> </a:t>
            </a:r>
            <a:r>
              <a:rPr sz="2400" spc="-5" dirty="0">
                <a:latin typeface="Arial"/>
                <a:cs typeface="Arial"/>
              </a:rPr>
              <a:t>accord</a:t>
            </a:r>
            <a:r>
              <a:rPr sz="2400" spc="-10" dirty="0">
                <a:latin typeface="Arial"/>
                <a:cs typeface="Arial"/>
              </a:rPr>
              <a:t>a</a:t>
            </a:r>
            <a:r>
              <a:rPr sz="2400" spc="-5" dirty="0">
                <a:latin typeface="Arial"/>
                <a:cs typeface="Arial"/>
              </a:rPr>
              <a:t>nc</a:t>
            </a:r>
            <a:r>
              <a:rPr sz="2400" dirty="0">
                <a:latin typeface="Arial"/>
                <a:cs typeface="Arial"/>
              </a:rPr>
              <a:t>e</a:t>
            </a:r>
            <a:r>
              <a:rPr sz="2400" spc="80" dirty="0">
                <a:latin typeface="Times New Roman"/>
                <a:cs typeface="Times New Roman"/>
              </a:rPr>
              <a:t> </a:t>
            </a:r>
            <a:r>
              <a:rPr sz="2400" spc="-5" dirty="0">
                <a:latin typeface="Arial"/>
                <a:cs typeface="Arial"/>
              </a:rPr>
              <a:t>w</a:t>
            </a:r>
            <a:r>
              <a:rPr sz="2400" spc="-15" dirty="0">
                <a:latin typeface="Arial"/>
                <a:cs typeface="Arial"/>
              </a:rPr>
              <a:t>i</a:t>
            </a:r>
            <a:r>
              <a:rPr sz="2400" dirty="0">
                <a:latin typeface="Arial"/>
                <a:cs typeface="Arial"/>
              </a:rPr>
              <a:t>th</a:t>
            </a:r>
            <a:r>
              <a:rPr sz="2400" spc="65" dirty="0">
                <a:latin typeface="Times New Roman"/>
                <a:cs typeface="Times New Roman"/>
              </a:rPr>
              <a:t> </a:t>
            </a:r>
            <a:r>
              <a:rPr sz="2400" dirty="0">
                <a:latin typeface="Arial"/>
                <a:cs typeface="Arial"/>
              </a:rPr>
              <a:t>a</a:t>
            </a:r>
            <a:r>
              <a:rPr sz="2400" spc="65" dirty="0">
                <a:latin typeface="Times New Roman"/>
                <a:cs typeface="Times New Roman"/>
              </a:rPr>
              <a:t> </a:t>
            </a:r>
            <a:r>
              <a:rPr sz="2400" spc="-5" dirty="0">
                <a:latin typeface="Arial"/>
                <a:cs typeface="Arial"/>
              </a:rPr>
              <a:t>pl</a:t>
            </a:r>
            <a:r>
              <a:rPr sz="2400" spc="-10" dirty="0">
                <a:latin typeface="Arial"/>
                <a:cs typeface="Arial"/>
              </a:rPr>
              <a:t>a</a:t>
            </a:r>
            <a:r>
              <a:rPr sz="2400" dirty="0">
                <a:latin typeface="Arial"/>
                <a:cs typeface="Arial"/>
              </a:rPr>
              <a:t>n</a:t>
            </a:r>
            <a:r>
              <a:rPr sz="2400" spc="75" dirty="0">
                <a:latin typeface="Times New Roman"/>
                <a:cs typeface="Times New Roman"/>
              </a:rPr>
              <a:t> </a:t>
            </a:r>
            <a:r>
              <a:rPr sz="2400" spc="-5" dirty="0">
                <a:latin typeface="Arial"/>
                <a:cs typeface="Arial"/>
              </a:rPr>
              <a:t>a</a:t>
            </a:r>
            <a:r>
              <a:rPr sz="2400" spc="-10" dirty="0">
                <a:latin typeface="Arial"/>
                <a:cs typeface="Arial"/>
              </a:rPr>
              <a:t>n</a:t>
            </a:r>
            <a:r>
              <a:rPr sz="2400" dirty="0">
                <a:latin typeface="Arial"/>
                <a:cs typeface="Arial"/>
              </a:rPr>
              <a:t>d</a:t>
            </a:r>
            <a:r>
              <a:rPr sz="2400" spc="75" dirty="0">
                <a:latin typeface="Times New Roman"/>
                <a:cs typeface="Times New Roman"/>
              </a:rPr>
              <a:t> </a:t>
            </a:r>
            <a:r>
              <a:rPr sz="2400" dirty="0">
                <a:latin typeface="Arial"/>
                <a:cs typeface="Arial"/>
              </a:rPr>
              <a:t>comp</a:t>
            </a:r>
            <a:r>
              <a:rPr sz="2400" spc="-15" dirty="0">
                <a:latin typeface="Arial"/>
                <a:cs typeface="Arial"/>
              </a:rPr>
              <a:t>l</a:t>
            </a:r>
            <a:r>
              <a:rPr sz="2400" spc="-5" dirty="0">
                <a:latin typeface="Arial"/>
                <a:cs typeface="Arial"/>
              </a:rPr>
              <a:t>ete</a:t>
            </a:r>
            <a:r>
              <a:rPr sz="2400" dirty="0">
                <a:latin typeface="Arial"/>
                <a:cs typeface="Arial"/>
              </a:rPr>
              <a:t>d</a:t>
            </a:r>
            <a:r>
              <a:rPr sz="2400" spc="75" dirty="0">
                <a:latin typeface="Times New Roman"/>
                <a:cs typeface="Times New Roman"/>
              </a:rPr>
              <a:t> </a:t>
            </a:r>
            <a:r>
              <a:rPr sz="2400" dirty="0">
                <a:latin typeface="Arial"/>
                <a:cs typeface="Arial"/>
              </a:rPr>
              <a:t>through</a:t>
            </a:r>
            <a:r>
              <a:rPr sz="2400" dirty="0">
                <a:latin typeface="Times New Roman"/>
                <a:cs typeface="Times New Roman"/>
              </a:rPr>
              <a:t> </a:t>
            </a:r>
            <a:r>
              <a:rPr sz="2400" dirty="0">
                <a:latin typeface="Arial"/>
                <a:cs typeface="Arial"/>
              </a:rPr>
              <a:t>the</a:t>
            </a:r>
            <a:r>
              <a:rPr sz="2400" spc="45" dirty="0">
                <a:latin typeface="Times New Roman"/>
                <a:cs typeface="Times New Roman"/>
              </a:rPr>
              <a:t> </a:t>
            </a:r>
            <a:r>
              <a:rPr sz="2400" spc="-5" dirty="0">
                <a:latin typeface="Arial"/>
                <a:cs typeface="Arial"/>
              </a:rPr>
              <a:t>untirin</a:t>
            </a:r>
            <a:r>
              <a:rPr sz="2400" dirty="0">
                <a:latin typeface="Arial"/>
                <a:cs typeface="Arial"/>
              </a:rPr>
              <a:t>g</a:t>
            </a:r>
            <a:r>
              <a:rPr sz="2400" spc="80" dirty="0">
                <a:latin typeface="Times New Roman"/>
                <a:cs typeface="Times New Roman"/>
              </a:rPr>
              <a:t> </a:t>
            </a:r>
            <a:r>
              <a:rPr sz="2400" spc="-20" dirty="0">
                <a:latin typeface="Arial"/>
                <a:cs typeface="Arial"/>
              </a:rPr>
              <a:t>e</a:t>
            </a:r>
            <a:r>
              <a:rPr sz="2400" spc="-60" dirty="0">
                <a:latin typeface="Arial"/>
                <a:cs typeface="Arial"/>
              </a:rPr>
              <a:t>f</a:t>
            </a:r>
            <a:r>
              <a:rPr sz="2400" spc="-10" dirty="0">
                <a:latin typeface="Arial"/>
                <a:cs typeface="Arial"/>
              </a:rPr>
              <a:t>for</a:t>
            </a:r>
            <a:r>
              <a:rPr sz="2400" spc="-5" dirty="0">
                <a:latin typeface="Arial"/>
                <a:cs typeface="Arial"/>
              </a:rPr>
              <a:t>t</a:t>
            </a:r>
            <a:r>
              <a:rPr sz="2400" dirty="0">
                <a:latin typeface="Arial"/>
                <a:cs typeface="Arial"/>
              </a:rPr>
              <a:t>s</a:t>
            </a:r>
            <a:r>
              <a:rPr sz="2400" spc="45" dirty="0">
                <a:latin typeface="Times New Roman"/>
                <a:cs typeface="Times New Roman"/>
              </a:rPr>
              <a:t> </a:t>
            </a:r>
            <a:r>
              <a:rPr sz="2400" spc="-20" dirty="0">
                <a:latin typeface="Arial"/>
                <a:cs typeface="Arial"/>
              </a:rPr>
              <a:t>o</a:t>
            </a:r>
            <a:r>
              <a:rPr sz="2400" spc="-10" dirty="0">
                <a:latin typeface="Arial"/>
                <a:cs typeface="Arial"/>
              </a:rPr>
              <a:t>f</a:t>
            </a:r>
            <a:r>
              <a:rPr sz="2400" spc="65" dirty="0">
                <a:latin typeface="Times New Roman"/>
                <a:cs typeface="Times New Roman"/>
              </a:rPr>
              <a:t> </a:t>
            </a:r>
            <a:r>
              <a:rPr sz="2400" spc="-10" dirty="0">
                <a:latin typeface="Arial"/>
                <a:cs typeface="Arial"/>
              </a:rPr>
              <a:t>its</a:t>
            </a:r>
            <a:r>
              <a:rPr sz="2400" spc="65" dirty="0">
                <a:latin typeface="Times New Roman"/>
                <a:cs typeface="Times New Roman"/>
              </a:rPr>
              <a:t> </a:t>
            </a:r>
            <a:r>
              <a:rPr sz="2400" dirty="0">
                <a:latin typeface="Arial"/>
                <a:cs typeface="Arial"/>
              </a:rPr>
              <a:t>members,</a:t>
            </a:r>
            <a:r>
              <a:rPr sz="2400" spc="70" dirty="0">
                <a:latin typeface="Times New Roman"/>
                <a:cs typeface="Times New Roman"/>
              </a:rPr>
              <a:t> </a:t>
            </a:r>
            <a:r>
              <a:rPr sz="2400" spc="-35" dirty="0">
                <a:latin typeface="Arial"/>
                <a:cs typeface="Arial"/>
              </a:rPr>
              <a:t>S</a:t>
            </a:r>
            <a:r>
              <a:rPr sz="2400" spc="-5" dirty="0">
                <a:latin typeface="Arial"/>
                <a:cs typeface="Arial"/>
              </a:rPr>
              <a:t>ecreta</a:t>
            </a:r>
            <a:r>
              <a:rPr sz="2400" spc="5" dirty="0">
                <a:latin typeface="Arial"/>
                <a:cs typeface="Arial"/>
              </a:rPr>
              <a:t>r</a:t>
            </a:r>
            <a:r>
              <a:rPr sz="2400" spc="-5" dirty="0">
                <a:latin typeface="Arial"/>
                <a:cs typeface="Arial"/>
              </a:rPr>
              <a:t>i</a:t>
            </a:r>
            <a:r>
              <a:rPr sz="2400" spc="-10" dirty="0">
                <a:latin typeface="Arial"/>
                <a:cs typeface="Arial"/>
              </a:rPr>
              <a:t>at</a:t>
            </a:r>
            <a:r>
              <a:rPr sz="2400" spc="65" dirty="0">
                <a:latin typeface="Times New Roman"/>
                <a:cs typeface="Times New Roman"/>
              </a:rPr>
              <a:t> </a:t>
            </a:r>
            <a:r>
              <a:rPr sz="2400" spc="-5" dirty="0">
                <a:latin typeface="Arial"/>
                <a:cs typeface="Arial"/>
              </a:rPr>
              <a:t>a</a:t>
            </a:r>
            <a:r>
              <a:rPr sz="2400" spc="-10" dirty="0">
                <a:latin typeface="Arial"/>
                <a:cs typeface="Arial"/>
              </a:rPr>
              <a:t>n</a:t>
            </a:r>
            <a:r>
              <a:rPr sz="2400" dirty="0">
                <a:latin typeface="Arial"/>
                <a:cs typeface="Arial"/>
              </a:rPr>
              <a:t>d</a:t>
            </a:r>
            <a:r>
              <a:rPr sz="2400" spc="75" dirty="0">
                <a:latin typeface="Times New Roman"/>
                <a:cs typeface="Times New Roman"/>
              </a:rPr>
              <a:t> </a:t>
            </a:r>
            <a:r>
              <a:rPr sz="2400" spc="-5" dirty="0">
                <a:latin typeface="Arial"/>
                <a:cs typeface="Arial"/>
              </a:rPr>
              <a:t>La</a:t>
            </a:r>
            <a:r>
              <a:rPr sz="2400" spc="-10" dirty="0">
                <a:latin typeface="Arial"/>
                <a:cs typeface="Arial"/>
              </a:rPr>
              <a:t>b</a:t>
            </a:r>
            <a:r>
              <a:rPr sz="2400" spc="-5" dirty="0">
                <a:latin typeface="Arial"/>
                <a:cs typeface="Arial"/>
              </a:rPr>
              <a:t>orato</a:t>
            </a:r>
            <a:r>
              <a:rPr sz="2400" spc="5" dirty="0">
                <a:latin typeface="Arial"/>
                <a:cs typeface="Arial"/>
              </a:rPr>
              <a:t>r</a:t>
            </a:r>
            <a:r>
              <a:rPr sz="2400" dirty="0">
                <a:latin typeface="Arial"/>
                <a:cs typeface="Arial"/>
              </a:rPr>
              <a:t>y</a:t>
            </a:r>
            <a:r>
              <a:rPr sz="2400" dirty="0">
                <a:latin typeface="Times New Roman"/>
                <a:cs typeface="Times New Roman"/>
              </a:rPr>
              <a:t> </a:t>
            </a:r>
            <a:r>
              <a:rPr sz="2400" spc="-5" dirty="0">
                <a:latin typeface="Arial"/>
                <a:cs typeface="Arial"/>
              </a:rPr>
              <a:t>ove</a:t>
            </a:r>
            <a:r>
              <a:rPr sz="2400" dirty="0">
                <a:latin typeface="Arial"/>
                <a:cs typeface="Arial"/>
              </a:rPr>
              <a:t>r</a:t>
            </a:r>
            <a:r>
              <a:rPr sz="2400" spc="60" dirty="0">
                <a:latin typeface="Times New Roman"/>
                <a:cs typeface="Times New Roman"/>
              </a:rPr>
              <a:t> </a:t>
            </a:r>
            <a:r>
              <a:rPr sz="2400" dirty="0">
                <a:latin typeface="Arial"/>
                <a:cs typeface="Arial"/>
              </a:rPr>
              <a:t>a</a:t>
            </a:r>
            <a:r>
              <a:rPr sz="2400" spc="55" dirty="0">
                <a:latin typeface="Times New Roman"/>
                <a:cs typeface="Times New Roman"/>
              </a:rPr>
              <a:t> </a:t>
            </a:r>
            <a:r>
              <a:rPr sz="2400" spc="-5" dirty="0">
                <a:latin typeface="Arial"/>
                <a:cs typeface="Arial"/>
              </a:rPr>
              <a:t>peri</a:t>
            </a:r>
            <a:r>
              <a:rPr sz="2400" spc="-10" dirty="0">
                <a:latin typeface="Arial"/>
                <a:cs typeface="Arial"/>
              </a:rPr>
              <a:t>o</a:t>
            </a:r>
            <a:r>
              <a:rPr sz="2400" dirty="0">
                <a:latin typeface="Arial"/>
                <a:cs typeface="Arial"/>
              </a:rPr>
              <a:t>d</a:t>
            </a:r>
            <a:r>
              <a:rPr sz="2400" spc="90" dirty="0">
                <a:latin typeface="Times New Roman"/>
                <a:cs typeface="Times New Roman"/>
              </a:rPr>
              <a:t> </a:t>
            </a:r>
            <a:r>
              <a:rPr sz="2400" spc="-20" dirty="0">
                <a:latin typeface="Arial"/>
                <a:cs typeface="Arial"/>
              </a:rPr>
              <a:t>o</a:t>
            </a:r>
            <a:r>
              <a:rPr sz="2400" spc="-10" dirty="0">
                <a:latin typeface="Arial"/>
                <a:cs typeface="Arial"/>
              </a:rPr>
              <a:t>f</a:t>
            </a:r>
            <a:r>
              <a:rPr sz="2400" spc="65" dirty="0">
                <a:latin typeface="Times New Roman"/>
                <a:cs typeface="Times New Roman"/>
              </a:rPr>
              <a:t> </a:t>
            </a:r>
            <a:r>
              <a:rPr sz="2400" spc="-10" dirty="0">
                <a:latin typeface="Arial"/>
                <a:cs typeface="Arial"/>
              </a:rPr>
              <a:t>a</a:t>
            </a:r>
            <a:r>
              <a:rPr sz="2400" spc="-5" dirty="0">
                <a:latin typeface="Arial"/>
                <a:cs typeface="Arial"/>
              </a:rPr>
              <a:t>bo</a:t>
            </a:r>
            <a:r>
              <a:rPr sz="2400" spc="-10" dirty="0">
                <a:latin typeface="Arial"/>
                <a:cs typeface="Arial"/>
              </a:rPr>
              <a:t>ut</a:t>
            </a:r>
            <a:r>
              <a:rPr sz="2400" spc="70" dirty="0">
                <a:latin typeface="Times New Roman"/>
                <a:cs typeface="Times New Roman"/>
              </a:rPr>
              <a:t> </a:t>
            </a:r>
            <a:r>
              <a:rPr sz="2400" dirty="0">
                <a:latin typeface="Arial"/>
                <a:cs typeface="Arial"/>
              </a:rPr>
              <a:t>two</a:t>
            </a:r>
            <a:r>
              <a:rPr sz="2400" spc="65" dirty="0">
                <a:latin typeface="Times New Roman"/>
                <a:cs typeface="Times New Roman"/>
              </a:rPr>
              <a:t> </a:t>
            </a:r>
            <a:r>
              <a:rPr sz="2400" dirty="0">
                <a:latin typeface="Arial"/>
                <a:cs typeface="Arial"/>
              </a:rPr>
              <a:t>years.</a:t>
            </a:r>
            <a:endParaRPr sz="2400">
              <a:latin typeface="Arial"/>
              <a:cs typeface="Arial"/>
            </a:endParaRPr>
          </a:p>
          <a:p>
            <a:pPr marL="287020" marR="651510" indent="-274320">
              <a:lnSpc>
                <a:spcPts val="2300"/>
              </a:lnSpc>
              <a:spcBef>
                <a:spcPts val="585"/>
              </a:spcBef>
              <a:buClr>
                <a:srgbClr val="D24716"/>
              </a:buClr>
              <a:buSzPct val="85416"/>
              <a:buFont typeface="Wingdings 2"/>
              <a:buChar char=""/>
              <a:tabLst>
                <a:tab pos="287020" algn="l"/>
              </a:tabLst>
            </a:pPr>
            <a:r>
              <a:rPr sz="2400" spc="-10" dirty="0">
                <a:latin typeface="Arial"/>
                <a:cs typeface="Arial"/>
              </a:rPr>
              <a:t>It</a:t>
            </a:r>
            <a:r>
              <a:rPr sz="2400" spc="40" dirty="0">
                <a:latin typeface="Times New Roman"/>
                <a:cs typeface="Times New Roman"/>
              </a:rPr>
              <a:t> </a:t>
            </a:r>
            <a:r>
              <a:rPr sz="2400" dirty="0">
                <a:latin typeface="Arial"/>
                <a:cs typeface="Arial"/>
              </a:rPr>
              <a:t>sup</a:t>
            </a:r>
            <a:r>
              <a:rPr sz="2400" spc="-10" dirty="0">
                <a:latin typeface="Arial"/>
                <a:cs typeface="Arial"/>
              </a:rPr>
              <a:t>e</a:t>
            </a:r>
            <a:r>
              <a:rPr sz="2400" dirty="0">
                <a:latin typeface="Arial"/>
                <a:cs typeface="Arial"/>
              </a:rPr>
              <a:t>rsedes</a:t>
            </a:r>
            <a:r>
              <a:rPr sz="2400" spc="75" dirty="0">
                <a:latin typeface="Times New Roman"/>
                <a:cs typeface="Times New Roman"/>
              </a:rPr>
              <a:t> </a:t>
            </a:r>
            <a:r>
              <a:rPr sz="2400" dirty="0">
                <a:latin typeface="Arial"/>
                <a:cs typeface="Arial"/>
              </a:rPr>
              <a:t>the</a:t>
            </a:r>
            <a:r>
              <a:rPr sz="2400" spc="75" dirty="0">
                <a:latin typeface="Times New Roman"/>
                <a:cs typeface="Times New Roman"/>
              </a:rPr>
              <a:t> </a:t>
            </a:r>
            <a:r>
              <a:rPr sz="2400" b="1" spc="-5" dirty="0">
                <a:solidFill>
                  <a:srgbClr val="C00000"/>
                </a:solidFill>
                <a:latin typeface="Arial"/>
                <a:cs typeface="Arial"/>
              </a:rPr>
              <a:t>200</a:t>
            </a:r>
            <a:r>
              <a:rPr sz="2400" b="1" dirty="0">
                <a:solidFill>
                  <a:srgbClr val="C00000"/>
                </a:solidFill>
                <a:latin typeface="Arial"/>
                <a:cs typeface="Arial"/>
              </a:rPr>
              <a:t>7</a:t>
            </a:r>
            <a:r>
              <a:rPr sz="2400" b="1" spc="80" dirty="0">
                <a:solidFill>
                  <a:srgbClr val="C00000"/>
                </a:solidFill>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r>
              <a:rPr sz="2400" spc="70" dirty="0">
                <a:latin typeface="Times New Roman"/>
                <a:cs typeface="Times New Roman"/>
              </a:rPr>
              <a:t> </a:t>
            </a:r>
            <a:r>
              <a:rPr sz="2400" spc="-5" dirty="0">
                <a:latin typeface="Arial"/>
                <a:cs typeface="Arial"/>
              </a:rPr>
              <a:t>bu</a:t>
            </a:r>
            <a:r>
              <a:rPr sz="2400" dirty="0">
                <a:latin typeface="Arial"/>
                <a:cs typeface="Arial"/>
              </a:rPr>
              <a:t>t</a:t>
            </a:r>
            <a:r>
              <a:rPr sz="2400" spc="65" dirty="0">
                <a:latin typeface="Times New Roman"/>
                <a:cs typeface="Times New Roman"/>
              </a:rPr>
              <a:t> </a:t>
            </a:r>
            <a:r>
              <a:rPr sz="2400" spc="-5" dirty="0">
                <a:latin typeface="Arial"/>
                <a:cs typeface="Arial"/>
              </a:rPr>
              <a:t>an</a:t>
            </a:r>
            <a:r>
              <a:rPr sz="2400" dirty="0">
                <a:latin typeface="Arial"/>
                <a:cs typeface="Arial"/>
              </a:rPr>
              <a:t>y</a:t>
            </a:r>
            <a:r>
              <a:rPr sz="2400" spc="65" dirty="0">
                <a:latin typeface="Times New Roman"/>
                <a:cs typeface="Times New Roman"/>
              </a:rPr>
              <a:t> </a:t>
            </a:r>
            <a:r>
              <a:rPr sz="2400" spc="5" dirty="0">
                <a:latin typeface="Arial"/>
                <a:cs typeface="Arial"/>
              </a:rPr>
              <a:t>m</a:t>
            </a:r>
            <a:r>
              <a:rPr sz="2400" spc="-5" dirty="0">
                <a:latin typeface="Arial"/>
                <a:cs typeface="Arial"/>
              </a:rPr>
              <a:t>on</a:t>
            </a:r>
            <a:r>
              <a:rPr sz="2400" spc="-10" dirty="0">
                <a:latin typeface="Arial"/>
                <a:cs typeface="Arial"/>
              </a:rPr>
              <a:t>o</a:t>
            </a:r>
            <a:r>
              <a:rPr sz="2400" spc="-5" dirty="0">
                <a:latin typeface="Arial"/>
                <a:cs typeface="Arial"/>
              </a:rPr>
              <a:t>grap</a:t>
            </a:r>
            <a:r>
              <a:rPr sz="2400" dirty="0">
                <a:latin typeface="Arial"/>
                <a:cs typeface="Arial"/>
              </a:rPr>
              <a:t>h</a:t>
            </a:r>
            <a:r>
              <a:rPr sz="2400" spc="90" dirty="0">
                <a:latin typeface="Times New Roman"/>
                <a:cs typeface="Times New Roman"/>
              </a:rPr>
              <a:t> </a:t>
            </a:r>
            <a:r>
              <a:rPr sz="2400" spc="-20" dirty="0">
                <a:latin typeface="Arial"/>
                <a:cs typeface="Arial"/>
              </a:rPr>
              <a:t>o</a:t>
            </a:r>
            <a:r>
              <a:rPr sz="2400" spc="-10" dirty="0">
                <a:latin typeface="Arial"/>
                <a:cs typeface="Arial"/>
              </a:rPr>
              <a:t>f</a:t>
            </a:r>
            <a:r>
              <a:rPr sz="2400" spc="65" dirty="0">
                <a:latin typeface="Times New Roman"/>
                <a:cs typeface="Times New Roman"/>
              </a:rPr>
              <a:t> </a:t>
            </a:r>
            <a:r>
              <a:rPr sz="2400" dirty="0">
                <a:latin typeface="Arial"/>
                <a:cs typeface="Arial"/>
              </a:rPr>
              <a:t>the</a:t>
            </a:r>
            <a:r>
              <a:rPr sz="2400" dirty="0">
                <a:latin typeface="Times New Roman"/>
                <a:cs typeface="Times New Roman"/>
              </a:rPr>
              <a:t> </a:t>
            </a:r>
            <a:r>
              <a:rPr sz="2400" spc="-5" dirty="0">
                <a:latin typeface="Arial"/>
                <a:cs typeface="Arial"/>
              </a:rPr>
              <a:t>earl</a:t>
            </a:r>
            <a:r>
              <a:rPr sz="2400" spc="-10" dirty="0">
                <a:latin typeface="Arial"/>
                <a:cs typeface="Arial"/>
              </a:rPr>
              <a:t>i</a:t>
            </a:r>
            <a:r>
              <a:rPr sz="2400" spc="-5" dirty="0">
                <a:latin typeface="Arial"/>
                <a:cs typeface="Arial"/>
              </a:rPr>
              <a:t>e</a:t>
            </a:r>
            <a:r>
              <a:rPr sz="2400" dirty="0">
                <a:latin typeface="Arial"/>
                <a:cs typeface="Arial"/>
              </a:rPr>
              <a:t>r</a:t>
            </a:r>
            <a:r>
              <a:rPr sz="2400" spc="65" dirty="0">
                <a:latin typeface="Times New Roman"/>
                <a:cs typeface="Times New Roman"/>
              </a:rPr>
              <a:t> </a:t>
            </a:r>
            <a:r>
              <a:rPr sz="2400" spc="-5" dirty="0">
                <a:latin typeface="Arial"/>
                <a:cs typeface="Arial"/>
              </a:rPr>
              <a:t>editio</a:t>
            </a:r>
            <a:r>
              <a:rPr sz="2400" dirty="0">
                <a:latin typeface="Arial"/>
                <a:cs typeface="Arial"/>
              </a:rPr>
              <a:t>n</a:t>
            </a:r>
            <a:r>
              <a:rPr sz="2400" spc="85" dirty="0">
                <a:latin typeface="Times New Roman"/>
                <a:cs typeface="Times New Roman"/>
              </a:rPr>
              <a:t> </a:t>
            </a:r>
            <a:r>
              <a:rPr sz="2400" spc="-10" dirty="0">
                <a:latin typeface="Arial"/>
                <a:cs typeface="Arial"/>
              </a:rPr>
              <a:t>that</a:t>
            </a:r>
            <a:r>
              <a:rPr sz="2400" spc="60" dirty="0">
                <a:latin typeface="Times New Roman"/>
                <a:cs typeface="Times New Roman"/>
              </a:rPr>
              <a:t> </a:t>
            </a:r>
            <a:r>
              <a:rPr sz="2400" spc="-5" dirty="0">
                <a:latin typeface="Arial"/>
                <a:cs typeface="Arial"/>
              </a:rPr>
              <a:t>do</a:t>
            </a:r>
            <a:r>
              <a:rPr sz="2400" spc="-10" dirty="0">
                <a:latin typeface="Arial"/>
                <a:cs typeface="Arial"/>
              </a:rPr>
              <a:t>e</a:t>
            </a:r>
            <a:r>
              <a:rPr sz="2400" dirty="0">
                <a:latin typeface="Arial"/>
                <a:cs typeface="Arial"/>
              </a:rPr>
              <a:t>s</a:t>
            </a:r>
            <a:r>
              <a:rPr sz="2400" spc="65" dirty="0">
                <a:latin typeface="Times New Roman"/>
                <a:cs typeface="Times New Roman"/>
              </a:rPr>
              <a:t> </a:t>
            </a:r>
            <a:r>
              <a:rPr sz="2400" spc="-5" dirty="0">
                <a:latin typeface="Arial"/>
                <a:cs typeface="Arial"/>
              </a:rPr>
              <a:t>no</a:t>
            </a:r>
            <a:r>
              <a:rPr sz="2400" dirty="0">
                <a:latin typeface="Arial"/>
                <a:cs typeface="Arial"/>
              </a:rPr>
              <a:t>t</a:t>
            </a:r>
            <a:r>
              <a:rPr sz="2400" spc="75" dirty="0">
                <a:latin typeface="Times New Roman"/>
                <a:cs typeface="Times New Roman"/>
              </a:rPr>
              <a:t> </a:t>
            </a:r>
            <a:r>
              <a:rPr sz="2400" dirty="0">
                <a:latin typeface="Arial"/>
                <a:cs typeface="Arial"/>
              </a:rPr>
              <a:t>figure</a:t>
            </a:r>
            <a:r>
              <a:rPr sz="2400" spc="60" dirty="0">
                <a:latin typeface="Times New Roman"/>
                <a:cs typeface="Times New Roman"/>
              </a:rPr>
              <a:t> </a:t>
            </a:r>
            <a:r>
              <a:rPr sz="2400" spc="-5" dirty="0">
                <a:latin typeface="Arial"/>
                <a:cs typeface="Arial"/>
              </a:rPr>
              <a:t>i</a:t>
            </a:r>
            <a:r>
              <a:rPr sz="2400" dirty="0">
                <a:latin typeface="Arial"/>
                <a:cs typeface="Arial"/>
              </a:rPr>
              <a:t>n</a:t>
            </a:r>
            <a:r>
              <a:rPr sz="2400" spc="75" dirty="0">
                <a:latin typeface="Times New Roman"/>
                <a:cs typeface="Times New Roman"/>
              </a:rPr>
              <a:t> </a:t>
            </a:r>
            <a:r>
              <a:rPr sz="2400" dirty="0">
                <a:latin typeface="Arial"/>
                <a:cs typeface="Arial"/>
              </a:rPr>
              <a:t>this</a:t>
            </a:r>
            <a:r>
              <a:rPr sz="2400" spc="50" dirty="0">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endParaRPr sz="2400">
              <a:latin typeface="Arial"/>
              <a:cs typeface="Arial"/>
            </a:endParaRPr>
          </a:p>
          <a:p>
            <a:pPr marL="287020" indent="-274320">
              <a:lnSpc>
                <a:spcPct val="100000"/>
              </a:lnSpc>
              <a:spcBef>
                <a:spcPts val="45"/>
              </a:spcBef>
              <a:buClr>
                <a:srgbClr val="D24716"/>
              </a:buClr>
              <a:buSzPct val="85416"/>
              <a:buFont typeface="Wingdings 2"/>
              <a:buChar char=""/>
              <a:tabLst>
                <a:tab pos="287020" algn="l"/>
              </a:tabLst>
            </a:pPr>
            <a:r>
              <a:rPr sz="2400" dirty="0">
                <a:latin typeface="Arial"/>
                <a:cs typeface="Arial"/>
              </a:rPr>
              <a:t>T</a:t>
            </a:r>
            <a:r>
              <a:rPr sz="2400" spc="-10" dirty="0">
                <a:latin typeface="Arial"/>
                <a:cs typeface="Arial"/>
              </a:rPr>
              <a:t>h</a:t>
            </a:r>
            <a:r>
              <a:rPr sz="2400" spc="-5" dirty="0">
                <a:latin typeface="Arial"/>
                <a:cs typeface="Arial"/>
              </a:rPr>
              <a:t>i</a:t>
            </a:r>
            <a:r>
              <a:rPr sz="2400" dirty="0">
                <a:latin typeface="Arial"/>
                <a:cs typeface="Arial"/>
              </a:rPr>
              <a:t>s</a:t>
            </a:r>
            <a:r>
              <a:rPr sz="2400" spc="50" dirty="0">
                <a:latin typeface="Times New Roman"/>
                <a:cs typeface="Times New Roman"/>
              </a:rPr>
              <a:t> </a:t>
            </a:r>
            <a:r>
              <a:rPr sz="2400" spc="-5" dirty="0">
                <a:latin typeface="Arial"/>
                <a:cs typeface="Arial"/>
              </a:rPr>
              <a:t>e</a:t>
            </a:r>
            <a:r>
              <a:rPr sz="2400" spc="-10" dirty="0">
                <a:latin typeface="Arial"/>
                <a:cs typeface="Arial"/>
              </a:rPr>
              <a:t>d</a:t>
            </a:r>
            <a:r>
              <a:rPr sz="2400" spc="-5" dirty="0">
                <a:latin typeface="Arial"/>
                <a:cs typeface="Arial"/>
              </a:rPr>
              <a:t>iti</a:t>
            </a:r>
            <a:r>
              <a:rPr sz="2400" spc="-10" dirty="0">
                <a:latin typeface="Arial"/>
                <a:cs typeface="Arial"/>
              </a:rPr>
              <a:t>o</a:t>
            </a:r>
            <a:r>
              <a:rPr sz="2400" dirty="0">
                <a:latin typeface="Arial"/>
                <a:cs typeface="Arial"/>
              </a:rPr>
              <a:t>n</a:t>
            </a:r>
            <a:r>
              <a:rPr sz="2400" spc="85" dirty="0">
                <a:latin typeface="Times New Roman"/>
                <a:cs typeface="Times New Roman"/>
              </a:rPr>
              <a:t> </a:t>
            </a:r>
            <a:r>
              <a:rPr sz="2400" spc="-5" dirty="0">
                <a:latin typeface="Arial"/>
                <a:cs typeface="Arial"/>
              </a:rPr>
              <a:t>w</a:t>
            </a:r>
            <a:r>
              <a:rPr sz="2400" spc="-10" dirty="0">
                <a:latin typeface="Arial"/>
                <a:cs typeface="Arial"/>
              </a:rPr>
              <a:t>o</a:t>
            </a:r>
            <a:r>
              <a:rPr sz="2400" spc="-5" dirty="0">
                <a:latin typeface="Arial"/>
                <a:cs typeface="Arial"/>
              </a:rPr>
              <a:t>u</a:t>
            </a:r>
            <a:r>
              <a:rPr sz="2400" spc="-10" dirty="0">
                <a:latin typeface="Arial"/>
                <a:cs typeface="Arial"/>
              </a:rPr>
              <a:t>l</a:t>
            </a:r>
            <a:r>
              <a:rPr sz="2400" dirty="0">
                <a:latin typeface="Arial"/>
                <a:cs typeface="Arial"/>
              </a:rPr>
              <a:t>d</a:t>
            </a:r>
            <a:r>
              <a:rPr sz="2400" spc="85" dirty="0">
                <a:latin typeface="Times New Roman"/>
                <a:cs typeface="Times New Roman"/>
              </a:rPr>
              <a:t> </a:t>
            </a:r>
            <a:r>
              <a:rPr sz="2400" spc="-5" dirty="0">
                <a:latin typeface="Arial"/>
                <a:cs typeface="Arial"/>
              </a:rPr>
              <a:t>b</a:t>
            </a:r>
            <a:r>
              <a:rPr sz="2400" dirty="0">
                <a:latin typeface="Arial"/>
                <a:cs typeface="Arial"/>
              </a:rPr>
              <a:t>e</a:t>
            </a:r>
            <a:r>
              <a:rPr sz="2400" spc="60" dirty="0">
                <a:latin typeface="Times New Roman"/>
                <a:cs typeface="Times New Roman"/>
              </a:rPr>
              <a:t> </a:t>
            </a:r>
            <a:r>
              <a:rPr sz="2400" spc="-5" dirty="0">
                <a:latin typeface="Arial"/>
                <a:cs typeface="Arial"/>
              </a:rPr>
              <a:t>e</a:t>
            </a:r>
            <a:r>
              <a:rPr sz="2400" spc="-45" dirty="0">
                <a:latin typeface="Arial"/>
                <a:cs typeface="Arial"/>
              </a:rPr>
              <a:t>f</a:t>
            </a:r>
            <a:r>
              <a:rPr sz="2400" dirty="0">
                <a:latin typeface="Arial"/>
                <a:cs typeface="Arial"/>
              </a:rPr>
              <a:t>fective</a:t>
            </a:r>
            <a:r>
              <a:rPr sz="2400" spc="60" dirty="0">
                <a:latin typeface="Times New Roman"/>
                <a:cs typeface="Times New Roman"/>
              </a:rPr>
              <a:t> </a:t>
            </a:r>
            <a:r>
              <a:rPr sz="2400" dirty="0">
                <a:latin typeface="Arial"/>
                <a:cs typeface="Arial"/>
              </a:rPr>
              <a:t>from</a:t>
            </a:r>
            <a:r>
              <a:rPr sz="2400" spc="60" dirty="0">
                <a:latin typeface="Times New Roman"/>
                <a:cs typeface="Times New Roman"/>
              </a:rPr>
              <a:t> </a:t>
            </a:r>
            <a:r>
              <a:rPr sz="2400" b="1" spc="-5" dirty="0">
                <a:solidFill>
                  <a:srgbClr val="C00000"/>
                </a:solidFill>
                <a:latin typeface="Arial"/>
                <a:cs typeface="Arial"/>
              </a:rPr>
              <a:t>1</a:t>
            </a:r>
            <a:r>
              <a:rPr sz="2400" b="1" spc="-10" dirty="0">
                <a:solidFill>
                  <a:srgbClr val="C00000"/>
                </a:solidFill>
                <a:latin typeface="Arial"/>
                <a:cs typeface="Arial"/>
              </a:rPr>
              <a:t>s</a:t>
            </a:r>
            <a:r>
              <a:rPr sz="2400" b="1" dirty="0">
                <a:solidFill>
                  <a:srgbClr val="C00000"/>
                </a:solidFill>
                <a:latin typeface="Arial"/>
                <a:cs typeface="Arial"/>
              </a:rPr>
              <a:t>t</a:t>
            </a:r>
            <a:r>
              <a:rPr sz="2400" b="1" spc="70" dirty="0">
                <a:solidFill>
                  <a:srgbClr val="C00000"/>
                </a:solidFill>
                <a:latin typeface="Times New Roman"/>
                <a:cs typeface="Times New Roman"/>
              </a:rPr>
              <a:t> </a:t>
            </a:r>
            <a:r>
              <a:rPr sz="2400" b="1" dirty="0">
                <a:solidFill>
                  <a:srgbClr val="C00000"/>
                </a:solidFill>
                <a:latin typeface="Arial"/>
                <a:cs typeface="Arial"/>
              </a:rPr>
              <a:t>S</a:t>
            </a:r>
            <a:r>
              <a:rPr sz="2400" b="1" spc="-10" dirty="0">
                <a:solidFill>
                  <a:srgbClr val="C00000"/>
                </a:solidFill>
                <a:latin typeface="Arial"/>
                <a:cs typeface="Arial"/>
              </a:rPr>
              <a:t>e</a:t>
            </a:r>
            <a:r>
              <a:rPr sz="2400" b="1" dirty="0">
                <a:solidFill>
                  <a:srgbClr val="C00000"/>
                </a:solidFill>
                <a:latin typeface="Arial"/>
                <a:cs typeface="Arial"/>
              </a:rPr>
              <a:t>ptemb</a:t>
            </a:r>
            <a:r>
              <a:rPr sz="2400" b="1" spc="-15" dirty="0">
                <a:solidFill>
                  <a:srgbClr val="C00000"/>
                </a:solidFill>
                <a:latin typeface="Arial"/>
                <a:cs typeface="Arial"/>
              </a:rPr>
              <a:t>e</a:t>
            </a:r>
            <a:r>
              <a:rPr sz="2400" b="1" spc="-130" dirty="0">
                <a:solidFill>
                  <a:srgbClr val="C00000"/>
                </a:solidFill>
                <a:latin typeface="Arial"/>
                <a:cs typeface="Arial"/>
              </a:rPr>
              <a:t>r</a:t>
            </a:r>
            <a:r>
              <a:rPr sz="2400" b="1" dirty="0">
                <a:solidFill>
                  <a:srgbClr val="C00000"/>
                </a:solidFill>
                <a:latin typeface="Arial"/>
                <a:cs typeface="Arial"/>
              </a:rPr>
              <a:t>,</a:t>
            </a:r>
            <a:r>
              <a:rPr sz="2400" b="1" spc="70" dirty="0">
                <a:solidFill>
                  <a:srgbClr val="C00000"/>
                </a:solidFill>
                <a:latin typeface="Times New Roman"/>
                <a:cs typeface="Times New Roman"/>
              </a:rPr>
              <a:t> </a:t>
            </a:r>
            <a:r>
              <a:rPr sz="2400" b="1" spc="-5" dirty="0">
                <a:solidFill>
                  <a:srgbClr val="C00000"/>
                </a:solidFill>
                <a:latin typeface="Arial"/>
                <a:cs typeface="Arial"/>
              </a:rPr>
              <a:t>2</a:t>
            </a:r>
            <a:r>
              <a:rPr sz="2400" b="1" spc="-10" dirty="0">
                <a:solidFill>
                  <a:srgbClr val="C00000"/>
                </a:solidFill>
                <a:latin typeface="Arial"/>
                <a:cs typeface="Arial"/>
              </a:rPr>
              <a:t>0</a:t>
            </a:r>
            <a:r>
              <a:rPr sz="2400" b="1" spc="-5" dirty="0">
                <a:solidFill>
                  <a:srgbClr val="C00000"/>
                </a:solidFill>
                <a:latin typeface="Arial"/>
                <a:cs typeface="Arial"/>
              </a:rPr>
              <a:t>1</a:t>
            </a:r>
            <a:r>
              <a:rPr sz="2400" b="1" spc="-10" dirty="0">
                <a:solidFill>
                  <a:srgbClr val="C00000"/>
                </a:solidFill>
                <a:latin typeface="Arial"/>
                <a:cs typeface="Arial"/>
              </a:rPr>
              <a:t>0</a:t>
            </a:r>
            <a:r>
              <a:rPr sz="2400" b="1" dirty="0">
                <a:solidFill>
                  <a:srgbClr val="C00000"/>
                </a:solidFill>
                <a:latin typeface="Arial"/>
                <a:cs typeface="Arial"/>
              </a:rPr>
              <a:t>.</a:t>
            </a:r>
            <a:endParaRPr sz="2400">
              <a:latin typeface="Arial"/>
              <a:cs typeface="Arial"/>
            </a:endParaRPr>
          </a:p>
          <a:p>
            <a:pPr marL="287020" marR="970915" indent="-274320">
              <a:lnSpc>
                <a:spcPts val="2300"/>
              </a:lnSpc>
              <a:spcBef>
                <a:spcPts val="585"/>
              </a:spcBef>
              <a:buClr>
                <a:srgbClr val="D24716"/>
              </a:buClr>
              <a:buSzPct val="85416"/>
              <a:buFont typeface="Wingdings 2"/>
              <a:buChar char=""/>
              <a:tabLst>
                <a:tab pos="287020" algn="l"/>
              </a:tabLst>
            </a:pPr>
            <a:r>
              <a:rPr sz="2400" dirty="0">
                <a:latin typeface="Arial"/>
                <a:cs typeface="Arial"/>
              </a:rPr>
              <a:t>The</a:t>
            </a:r>
            <a:r>
              <a:rPr sz="2400" spc="55" dirty="0">
                <a:latin typeface="Times New Roman"/>
                <a:cs typeface="Times New Roman"/>
              </a:rPr>
              <a:t> </a:t>
            </a:r>
            <a:r>
              <a:rPr sz="2400" dirty="0">
                <a:latin typeface="Arial"/>
                <a:cs typeface="Arial"/>
              </a:rPr>
              <a:t>In</a:t>
            </a:r>
            <a:r>
              <a:rPr sz="2400" spc="-10" dirty="0">
                <a:latin typeface="Arial"/>
                <a:cs typeface="Arial"/>
              </a:rPr>
              <a:t>d</a:t>
            </a:r>
            <a:r>
              <a:rPr sz="2400" spc="-5" dirty="0">
                <a:latin typeface="Arial"/>
                <a:cs typeface="Arial"/>
              </a:rPr>
              <a:t>i</a:t>
            </a:r>
            <a:r>
              <a:rPr sz="2400" spc="-10" dirty="0">
                <a:latin typeface="Arial"/>
                <a:cs typeface="Arial"/>
              </a:rPr>
              <a:t>a</a:t>
            </a:r>
            <a:r>
              <a:rPr sz="2400" dirty="0">
                <a:latin typeface="Arial"/>
                <a:cs typeface="Arial"/>
              </a:rPr>
              <a:t>n</a:t>
            </a:r>
            <a:r>
              <a:rPr sz="2400" spc="75" dirty="0">
                <a:latin typeface="Times New Roman"/>
                <a:cs typeface="Times New Roman"/>
              </a:rPr>
              <a:t> </a:t>
            </a:r>
            <a:r>
              <a:rPr sz="2400" dirty="0">
                <a:latin typeface="Arial"/>
                <a:cs typeface="Arial"/>
              </a:rPr>
              <a:t>P</a:t>
            </a:r>
            <a:r>
              <a:rPr sz="2400" spc="-10" dirty="0">
                <a:latin typeface="Arial"/>
                <a:cs typeface="Arial"/>
              </a:rPr>
              <a:t>h</a:t>
            </a:r>
            <a:r>
              <a:rPr sz="2400" spc="-5" dirty="0">
                <a:latin typeface="Arial"/>
                <a:cs typeface="Arial"/>
              </a:rPr>
              <a:t>ar</a:t>
            </a:r>
            <a:r>
              <a:rPr sz="2400" spc="5" dirty="0">
                <a:latin typeface="Arial"/>
                <a:cs typeface="Arial"/>
              </a:rPr>
              <a:t>m</a:t>
            </a:r>
            <a:r>
              <a:rPr sz="2400" spc="-5" dirty="0">
                <a:latin typeface="Arial"/>
                <a:cs typeface="Arial"/>
              </a:rPr>
              <a:t>aco</a:t>
            </a:r>
            <a:r>
              <a:rPr sz="2400" spc="-10" dirty="0">
                <a:latin typeface="Arial"/>
                <a:cs typeface="Arial"/>
              </a:rPr>
              <a:t>p</a:t>
            </a:r>
            <a:r>
              <a:rPr sz="2400" spc="-5" dirty="0">
                <a:latin typeface="Arial"/>
                <a:cs typeface="Arial"/>
              </a:rPr>
              <a:t>oe</a:t>
            </a:r>
            <a:r>
              <a:rPr sz="2400" spc="-10" dirty="0">
                <a:latin typeface="Arial"/>
                <a:cs typeface="Arial"/>
              </a:rPr>
              <a:t>i</a:t>
            </a:r>
            <a:r>
              <a:rPr sz="2400" dirty="0">
                <a:latin typeface="Arial"/>
                <a:cs typeface="Arial"/>
              </a:rPr>
              <a:t>a</a:t>
            </a:r>
            <a:r>
              <a:rPr sz="2400" spc="114" dirty="0">
                <a:latin typeface="Times New Roman"/>
                <a:cs typeface="Times New Roman"/>
              </a:rPr>
              <a:t> </a:t>
            </a:r>
            <a:r>
              <a:rPr sz="2400" b="1" spc="-5" dirty="0">
                <a:solidFill>
                  <a:srgbClr val="C00000"/>
                </a:solidFill>
                <a:latin typeface="Arial"/>
                <a:cs typeface="Arial"/>
              </a:rPr>
              <a:t>201</a:t>
            </a:r>
            <a:r>
              <a:rPr sz="2400" b="1" dirty="0">
                <a:solidFill>
                  <a:srgbClr val="C00000"/>
                </a:solidFill>
                <a:latin typeface="Arial"/>
                <a:cs typeface="Arial"/>
              </a:rPr>
              <a:t>0</a:t>
            </a:r>
            <a:r>
              <a:rPr sz="2400" b="1" spc="80" dirty="0">
                <a:solidFill>
                  <a:srgbClr val="C00000"/>
                </a:solidFill>
                <a:latin typeface="Times New Roman"/>
                <a:cs typeface="Times New Roman"/>
              </a:rPr>
              <a:t> </a:t>
            </a:r>
            <a:r>
              <a:rPr sz="2400" spc="-5" dirty="0">
                <a:latin typeface="Arial"/>
                <a:cs typeface="Arial"/>
              </a:rPr>
              <a:t>i</a:t>
            </a:r>
            <a:r>
              <a:rPr sz="2400" dirty="0">
                <a:latin typeface="Arial"/>
                <a:cs typeface="Arial"/>
              </a:rPr>
              <a:t>s</a:t>
            </a:r>
            <a:r>
              <a:rPr sz="2400" spc="65" dirty="0">
                <a:latin typeface="Times New Roman"/>
                <a:cs typeface="Times New Roman"/>
              </a:rPr>
              <a:t> </a:t>
            </a:r>
            <a:r>
              <a:rPr sz="2400" spc="-5" dirty="0">
                <a:latin typeface="Arial"/>
                <a:cs typeface="Arial"/>
              </a:rPr>
              <a:t>presente</a:t>
            </a:r>
            <a:r>
              <a:rPr sz="2400" dirty="0">
                <a:latin typeface="Arial"/>
                <a:cs typeface="Arial"/>
              </a:rPr>
              <a:t>d</a:t>
            </a:r>
            <a:r>
              <a:rPr sz="2400" spc="80" dirty="0">
                <a:latin typeface="Times New Roman"/>
                <a:cs typeface="Times New Roman"/>
              </a:rPr>
              <a:t> </a:t>
            </a:r>
            <a:r>
              <a:rPr sz="2400" spc="-5" dirty="0">
                <a:latin typeface="Arial"/>
                <a:cs typeface="Arial"/>
              </a:rPr>
              <a:t>i</a:t>
            </a:r>
            <a:r>
              <a:rPr sz="2400" dirty="0">
                <a:latin typeface="Arial"/>
                <a:cs typeface="Arial"/>
              </a:rPr>
              <a:t>n</a:t>
            </a:r>
            <a:r>
              <a:rPr sz="2400" spc="80" dirty="0">
                <a:latin typeface="Times New Roman"/>
                <a:cs typeface="Times New Roman"/>
              </a:rPr>
              <a:t> </a:t>
            </a:r>
            <a:r>
              <a:rPr sz="2400" b="1" dirty="0">
                <a:solidFill>
                  <a:srgbClr val="C00000"/>
                </a:solidFill>
                <a:latin typeface="Arial"/>
                <a:cs typeface="Arial"/>
              </a:rPr>
              <a:t>three</a:t>
            </a:r>
            <a:r>
              <a:rPr sz="2400" b="1" dirty="0">
                <a:solidFill>
                  <a:srgbClr val="C00000"/>
                </a:solidFill>
                <a:latin typeface="Times New Roman"/>
                <a:cs typeface="Times New Roman"/>
              </a:rPr>
              <a:t> </a:t>
            </a:r>
            <a:r>
              <a:rPr sz="2400" b="1" spc="-20" dirty="0">
                <a:solidFill>
                  <a:srgbClr val="C00000"/>
                </a:solidFill>
                <a:latin typeface="Arial"/>
                <a:cs typeface="Arial"/>
              </a:rPr>
              <a:t>volumes.</a:t>
            </a:r>
            <a:endParaRPr sz="2400">
              <a:latin typeface="Arial"/>
              <a:cs typeface="Arial"/>
            </a:endParaRPr>
          </a:p>
          <a:p>
            <a:pPr marL="287020" marR="243204" indent="-274320">
              <a:lnSpc>
                <a:spcPct val="80100"/>
              </a:lnSpc>
              <a:spcBef>
                <a:spcPts val="615"/>
              </a:spcBef>
              <a:buClr>
                <a:srgbClr val="D24716"/>
              </a:buClr>
              <a:buSzPct val="85416"/>
              <a:buFont typeface="Wingdings 2"/>
              <a:buChar char=""/>
              <a:tabLst>
                <a:tab pos="287020" algn="l"/>
              </a:tabLst>
            </a:pPr>
            <a:r>
              <a:rPr sz="2400" b="1" spc="-204" dirty="0">
                <a:solidFill>
                  <a:srgbClr val="006FC0"/>
                </a:solidFill>
                <a:latin typeface="Arial"/>
                <a:cs typeface="Arial"/>
              </a:rPr>
              <a:t>V</a:t>
            </a:r>
            <a:r>
              <a:rPr sz="2400" b="1" spc="-15" dirty="0">
                <a:solidFill>
                  <a:srgbClr val="006FC0"/>
                </a:solidFill>
                <a:latin typeface="Arial"/>
                <a:cs typeface="Arial"/>
              </a:rPr>
              <a:t>olume</a:t>
            </a:r>
            <a:r>
              <a:rPr sz="2400" b="1" spc="45" dirty="0">
                <a:solidFill>
                  <a:srgbClr val="006FC0"/>
                </a:solidFill>
                <a:latin typeface="Times New Roman"/>
                <a:cs typeface="Times New Roman"/>
              </a:rPr>
              <a:t> </a:t>
            </a:r>
            <a:r>
              <a:rPr sz="2400" b="1" spc="-10" dirty="0">
                <a:solidFill>
                  <a:srgbClr val="006FC0"/>
                </a:solidFill>
                <a:latin typeface="Arial"/>
                <a:cs typeface="Arial"/>
              </a:rPr>
              <a:t>I</a:t>
            </a:r>
            <a:r>
              <a:rPr sz="2400" b="1" spc="65" dirty="0">
                <a:solidFill>
                  <a:srgbClr val="006FC0"/>
                </a:solidFill>
                <a:latin typeface="Times New Roman"/>
                <a:cs typeface="Times New Roman"/>
              </a:rPr>
              <a:t> </a:t>
            </a:r>
            <a:r>
              <a:rPr sz="2400" dirty="0">
                <a:latin typeface="Arial"/>
                <a:cs typeface="Arial"/>
              </a:rPr>
              <a:t>conta</a:t>
            </a:r>
            <a:r>
              <a:rPr sz="2400" spc="-10" dirty="0">
                <a:latin typeface="Arial"/>
                <a:cs typeface="Arial"/>
              </a:rPr>
              <a:t>i</a:t>
            </a:r>
            <a:r>
              <a:rPr sz="2400" spc="-5" dirty="0">
                <a:latin typeface="Arial"/>
                <a:cs typeface="Arial"/>
              </a:rPr>
              <a:t>n</a:t>
            </a:r>
            <a:r>
              <a:rPr sz="2400" dirty="0">
                <a:latin typeface="Arial"/>
                <a:cs typeface="Arial"/>
              </a:rPr>
              <a:t>s</a:t>
            </a:r>
            <a:r>
              <a:rPr sz="2400" spc="75" dirty="0">
                <a:latin typeface="Times New Roman"/>
                <a:cs typeface="Times New Roman"/>
              </a:rPr>
              <a:t> </a:t>
            </a:r>
            <a:r>
              <a:rPr sz="2400" dirty="0">
                <a:latin typeface="Arial"/>
                <a:cs typeface="Arial"/>
              </a:rPr>
              <a:t>the</a:t>
            </a:r>
            <a:r>
              <a:rPr sz="2400" spc="55" dirty="0">
                <a:latin typeface="Times New Roman"/>
                <a:cs typeface="Times New Roman"/>
              </a:rPr>
              <a:t> </a:t>
            </a:r>
            <a:r>
              <a:rPr sz="2400" spc="-5" dirty="0">
                <a:latin typeface="Arial"/>
                <a:cs typeface="Arial"/>
              </a:rPr>
              <a:t>N</a:t>
            </a:r>
            <a:r>
              <a:rPr sz="2400" spc="-10" dirty="0">
                <a:latin typeface="Arial"/>
                <a:cs typeface="Arial"/>
              </a:rPr>
              <a:t>otices,</a:t>
            </a:r>
            <a:r>
              <a:rPr sz="2400" spc="60" dirty="0">
                <a:latin typeface="Times New Roman"/>
                <a:cs typeface="Times New Roman"/>
              </a:rPr>
              <a:t> </a:t>
            </a:r>
            <a:r>
              <a:rPr sz="2400" spc="-15" dirty="0">
                <a:latin typeface="Arial"/>
                <a:cs typeface="Arial"/>
              </a:rPr>
              <a:t>Pre</a:t>
            </a:r>
            <a:r>
              <a:rPr sz="2400" spc="-5" dirty="0">
                <a:latin typeface="Arial"/>
                <a:cs typeface="Arial"/>
              </a:rPr>
              <a:t>face</a:t>
            </a:r>
            <a:r>
              <a:rPr sz="2400" dirty="0">
                <a:latin typeface="Arial"/>
                <a:cs typeface="Arial"/>
              </a:rPr>
              <a:t>,</a:t>
            </a:r>
            <a:r>
              <a:rPr sz="2400" spc="60" dirty="0">
                <a:latin typeface="Times New Roman"/>
                <a:cs typeface="Times New Roman"/>
              </a:rPr>
              <a:t> </a:t>
            </a:r>
            <a:r>
              <a:rPr sz="2400" dirty="0">
                <a:latin typeface="Arial"/>
                <a:cs typeface="Arial"/>
              </a:rPr>
              <a:t>the</a:t>
            </a:r>
            <a:r>
              <a:rPr sz="2400" spc="65" dirty="0">
                <a:latin typeface="Times New Roman"/>
                <a:cs typeface="Times New Roman"/>
              </a:rPr>
              <a:t> </a:t>
            </a:r>
            <a:r>
              <a:rPr sz="2400" spc="-15" dirty="0">
                <a:latin typeface="Arial"/>
                <a:cs typeface="Arial"/>
              </a:rPr>
              <a:t>St</a:t>
            </a:r>
            <a:r>
              <a:rPr sz="2400" spc="-5" dirty="0">
                <a:latin typeface="Arial"/>
                <a:cs typeface="Arial"/>
              </a:rPr>
              <a:t>ructur</a:t>
            </a:r>
            <a:r>
              <a:rPr sz="2400" dirty="0">
                <a:latin typeface="Arial"/>
                <a:cs typeface="Arial"/>
              </a:rPr>
              <a:t>e</a:t>
            </a:r>
            <a:r>
              <a:rPr sz="2400" spc="50" dirty="0">
                <a:latin typeface="Times New Roman"/>
                <a:cs typeface="Times New Roman"/>
              </a:rPr>
              <a:t> </a:t>
            </a:r>
            <a:r>
              <a:rPr sz="2400" spc="-20" dirty="0">
                <a:latin typeface="Arial"/>
                <a:cs typeface="Arial"/>
              </a:rPr>
              <a:t>o</a:t>
            </a:r>
            <a:r>
              <a:rPr sz="2400" spc="-10" dirty="0">
                <a:latin typeface="Arial"/>
                <a:cs typeface="Arial"/>
              </a:rPr>
              <a:t>f</a:t>
            </a:r>
            <a:r>
              <a:rPr sz="2400" spc="65" dirty="0">
                <a:latin typeface="Times New Roman"/>
                <a:cs typeface="Times New Roman"/>
              </a:rPr>
              <a:t> </a:t>
            </a:r>
            <a:r>
              <a:rPr sz="2400" dirty="0">
                <a:latin typeface="Arial"/>
                <a:cs typeface="Arial"/>
              </a:rPr>
              <a:t>the</a:t>
            </a:r>
            <a:r>
              <a:rPr sz="2400" dirty="0">
                <a:latin typeface="Times New Roman"/>
                <a:cs typeface="Times New Roman"/>
              </a:rPr>
              <a:t> </a:t>
            </a:r>
            <a:r>
              <a:rPr sz="2400" spc="-15" dirty="0">
                <a:latin typeface="Arial"/>
                <a:cs typeface="Arial"/>
              </a:rPr>
              <a:t>IPC,</a:t>
            </a:r>
            <a:r>
              <a:rPr sz="2400" spc="-90" dirty="0">
                <a:latin typeface="Times New Roman"/>
                <a:cs typeface="Times New Roman"/>
              </a:rPr>
              <a:t> </a:t>
            </a:r>
            <a:r>
              <a:rPr sz="2400" dirty="0">
                <a:latin typeface="Arial"/>
                <a:cs typeface="Arial"/>
              </a:rPr>
              <a:t>Ack</a:t>
            </a:r>
            <a:r>
              <a:rPr sz="2400" spc="-10" dirty="0">
                <a:latin typeface="Arial"/>
                <a:cs typeface="Arial"/>
              </a:rPr>
              <a:t>n</a:t>
            </a:r>
            <a:r>
              <a:rPr sz="2400" spc="-5" dirty="0">
                <a:latin typeface="Arial"/>
                <a:cs typeface="Arial"/>
              </a:rPr>
              <a:t>ow</a:t>
            </a:r>
            <a:r>
              <a:rPr sz="2400" spc="-15" dirty="0">
                <a:latin typeface="Arial"/>
                <a:cs typeface="Arial"/>
              </a:rPr>
              <a:t>l</a:t>
            </a:r>
            <a:r>
              <a:rPr sz="2400" spc="-5" dirty="0">
                <a:latin typeface="Arial"/>
                <a:cs typeface="Arial"/>
              </a:rPr>
              <a:t>ed</a:t>
            </a:r>
            <a:r>
              <a:rPr sz="2400" spc="-10" dirty="0">
                <a:latin typeface="Arial"/>
                <a:cs typeface="Arial"/>
              </a:rPr>
              <a:t>g</a:t>
            </a:r>
            <a:r>
              <a:rPr sz="2400" spc="-5" dirty="0">
                <a:latin typeface="Arial"/>
                <a:cs typeface="Arial"/>
              </a:rPr>
              <a:t>e</a:t>
            </a:r>
            <a:r>
              <a:rPr sz="2400" spc="10" dirty="0">
                <a:latin typeface="Arial"/>
                <a:cs typeface="Arial"/>
              </a:rPr>
              <a:t>m</a:t>
            </a:r>
            <a:r>
              <a:rPr sz="2400" spc="-20" dirty="0">
                <a:latin typeface="Arial"/>
                <a:cs typeface="Arial"/>
              </a:rPr>
              <a:t>ents</a:t>
            </a:r>
            <a:r>
              <a:rPr sz="2400" spc="-10" dirty="0">
                <a:latin typeface="Arial"/>
                <a:cs typeface="Arial"/>
              </a:rPr>
              <a:t>,</a:t>
            </a:r>
            <a:r>
              <a:rPr sz="2400" spc="100" dirty="0">
                <a:latin typeface="Times New Roman"/>
                <a:cs typeface="Times New Roman"/>
              </a:rPr>
              <a:t> </a:t>
            </a:r>
            <a:r>
              <a:rPr sz="2400" spc="-10" dirty="0">
                <a:latin typeface="Arial"/>
                <a:cs typeface="Arial"/>
              </a:rPr>
              <a:t>Int</a:t>
            </a:r>
            <a:r>
              <a:rPr sz="2400" dirty="0">
                <a:latin typeface="Arial"/>
                <a:cs typeface="Arial"/>
              </a:rPr>
              <a:t>roduction,</a:t>
            </a:r>
            <a:r>
              <a:rPr sz="2400" spc="55" dirty="0">
                <a:latin typeface="Times New Roman"/>
                <a:cs typeface="Times New Roman"/>
              </a:rPr>
              <a:t> </a:t>
            </a:r>
            <a:r>
              <a:rPr sz="2400" spc="-5" dirty="0">
                <a:latin typeface="Arial"/>
                <a:cs typeface="Arial"/>
              </a:rPr>
              <a:t>an</a:t>
            </a:r>
            <a:r>
              <a:rPr sz="2400" dirty="0">
                <a:latin typeface="Arial"/>
                <a:cs typeface="Arial"/>
              </a:rPr>
              <a:t>d</a:t>
            </a:r>
            <a:r>
              <a:rPr sz="2400" spc="55" dirty="0">
                <a:latin typeface="Times New Roman"/>
                <a:cs typeface="Times New Roman"/>
              </a:rPr>
              <a:t> </a:t>
            </a:r>
            <a:r>
              <a:rPr sz="2400" spc="-5" dirty="0">
                <a:latin typeface="Arial"/>
                <a:cs typeface="Arial"/>
              </a:rPr>
              <a:t>th</a:t>
            </a:r>
            <a:r>
              <a:rPr sz="2400" dirty="0">
                <a:latin typeface="Arial"/>
                <a:cs typeface="Arial"/>
              </a:rPr>
              <a:t>e</a:t>
            </a:r>
            <a:r>
              <a:rPr sz="2400" spc="65" dirty="0">
                <a:latin typeface="Times New Roman"/>
                <a:cs typeface="Times New Roman"/>
              </a:rPr>
              <a:t> </a:t>
            </a:r>
            <a:r>
              <a:rPr sz="2400" dirty="0">
                <a:latin typeface="Arial"/>
                <a:cs typeface="Arial"/>
              </a:rPr>
              <a:t>General</a:t>
            </a:r>
            <a:r>
              <a:rPr sz="2400" dirty="0">
                <a:latin typeface="Times New Roman"/>
                <a:cs typeface="Times New Roman"/>
              </a:rPr>
              <a:t> </a:t>
            </a:r>
            <a:r>
              <a:rPr sz="2400" spc="-5" dirty="0">
                <a:latin typeface="Arial"/>
                <a:cs typeface="Arial"/>
              </a:rPr>
              <a:t>C</a:t>
            </a:r>
            <a:r>
              <a:rPr sz="2400" spc="-10" dirty="0">
                <a:latin typeface="Arial"/>
                <a:cs typeface="Arial"/>
              </a:rPr>
              <a:t>h</a:t>
            </a:r>
            <a:r>
              <a:rPr sz="2400" spc="-5" dirty="0">
                <a:latin typeface="Arial"/>
                <a:cs typeface="Arial"/>
              </a:rPr>
              <a:t>a</a:t>
            </a:r>
            <a:r>
              <a:rPr sz="2400" spc="-10" dirty="0">
                <a:latin typeface="Arial"/>
                <a:cs typeface="Arial"/>
              </a:rPr>
              <a:t>p</a:t>
            </a:r>
            <a:r>
              <a:rPr sz="2400" dirty="0">
                <a:latin typeface="Arial"/>
                <a:cs typeface="Arial"/>
              </a:rPr>
              <a:t>ters.</a:t>
            </a:r>
            <a:endParaRPr sz="2400">
              <a:latin typeface="Arial"/>
              <a:cs typeface="Arial"/>
            </a:endParaRPr>
          </a:p>
          <a:p>
            <a:pPr marL="287020" marR="88265" indent="-274320">
              <a:lnSpc>
                <a:spcPts val="2300"/>
              </a:lnSpc>
              <a:spcBef>
                <a:spcPts val="580"/>
              </a:spcBef>
              <a:buClr>
                <a:srgbClr val="D24716"/>
              </a:buClr>
              <a:buSzPct val="85416"/>
              <a:buFont typeface="Wingdings 2"/>
              <a:buChar char=""/>
              <a:tabLst>
                <a:tab pos="287020" algn="l"/>
              </a:tabLst>
            </a:pPr>
            <a:r>
              <a:rPr sz="2400" b="1" spc="-204" dirty="0">
                <a:solidFill>
                  <a:srgbClr val="006FC0"/>
                </a:solidFill>
                <a:latin typeface="Arial"/>
                <a:cs typeface="Arial"/>
              </a:rPr>
              <a:t>V</a:t>
            </a:r>
            <a:r>
              <a:rPr sz="2400" b="1" spc="-15" dirty="0">
                <a:solidFill>
                  <a:srgbClr val="006FC0"/>
                </a:solidFill>
                <a:latin typeface="Arial"/>
                <a:cs typeface="Arial"/>
              </a:rPr>
              <a:t>olume</a:t>
            </a:r>
            <a:r>
              <a:rPr sz="2400" b="1" spc="45" dirty="0">
                <a:solidFill>
                  <a:srgbClr val="006FC0"/>
                </a:solidFill>
                <a:latin typeface="Times New Roman"/>
                <a:cs typeface="Times New Roman"/>
              </a:rPr>
              <a:t> </a:t>
            </a:r>
            <a:r>
              <a:rPr sz="2400" b="1" spc="-10" dirty="0">
                <a:solidFill>
                  <a:srgbClr val="006FC0"/>
                </a:solidFill>
                <a:latin typeface="Arial"/>
                <a:cs typeface="Arial"/>
              </a:rPr>
              <a:t>II</a:t>
            </a:r>
            <a:r>
              <a:rPr sz="2400" b="1" spc="60" dirty="0">
                <a:solidFill>
                  <a:srgbClr val="006FC0"/>
                </a:solidFill>
                <a:latin typeface="Times New Roman"/>
                <a:cs typeface="Times New Roman"/>
              </a:rPr>
              <a:t> </a:t>
            </a:r>
            <a:r>
              <a:rPr sz="2400" dirty="0">
                <a:latin typeface="Arial"/>
                <a:cs typeface="Arial"/>
              </a:rPr>
              <a:t>conta</a:t>
            </a:r>
            <a:r>
              <a:rPr sz="2400" spc="-10" dirty="0">
                <a:latin typeface="Arial"/>
                <a:cs typeface="Arial"/>
              </a:rPr>
              <a:t>i</a:t>
            </a:r>
            <a:r>
              <a:rPr sz="2400" spc="-5" dirty="0">
                <a:latin typeface="Arial"/>
                <a:cs typeface="Arial"/>
              </a:rPr>
              <a:t>n</a:t>
            </a:r>
            <a:r>
              <a:rPr sz="2400" dirty="0">
                <a:latin typeface="Arial"/>
                <a:cs typeface="Arial"/>
              </a:rPr>
              <a:t>s</a:t>
            </a:r>
            <a:r>
              <a:rPr sz="2400" spc="75" dirty="0">
                <a:latin typeface="Times New Roman"/>
                <a:cs typeface="Times New Roman"/>
              </a:rPr>
              <a:t> </a:t>
            </a:r>
            <a:r>
              <a:rPr sz="2400" dirty="0">
                <a:latin typeface="Arial"/>
                <a:cs typeface="Arial"/>
              </a:rPr>
              <a:t>the</a:t>
            </a:r>
            <a:r>
              <a:rPr sz="2400" spc="55" dirty="0">
                <a:latin typeface="Times New Roman"/>
                <a:cs typeface="Times New Roman"/>
              </a:rPr>
              <a:t> </a:t>
            </a:r>
            <a:r>
              <a:rPr sz="2400" dirty="0">
                <a:latin typeface="Arial"/>
                <a:cs typeface="Arial"/>
              </a:rPr>
              <a:t>General</a:t>
            </a:r>
            <a:r>
              <a:rPr sz="2400" spc="70" dirty="0">
                <a:latin typeface="Times New Roman"/>
                <a:cs typeface="Times New Roman"/>
              </a:rPr>
              <a:t> </a:t>
            </a:r>
            <a:r>
              <a:rPr sz="2400" spc="-5" dirty="0">
                <a:latin typeface="Arial"/>
                <a:cs typeface="Arial"/>
              </a:rPr>
              <a:t>N</a:t>
            </a:r>
            <a:r>
              <a:rPr sz="2400" spc="-10" dirty="0">
                <a:latin typeface="Arial"/>
                <a:cs typeface="Arial"/>
              </a:rPr>
              <a:t>otice,</a:t>
            </a:r>
            <a:r>
              <a:rPr sz="2400" spc="65" dirty="0">
                <a:latin typeface="Times New Roman"/>
                <a:cs typeface="Times New Roman"/>
              </a:rPr>
              <a:t> </a:t>
            </a:r>
            <a:r>
              <a:rPr sz="2400" dirty="0">
                <a:latin typeface="Arial"/>
                <a:cs typeface="Arial"/>
              </a:rPr>
              <a:t>General</a:t>
            </a:r>
            <a:r>
              <a:rPr sz="2400" spc="70" dirty="0">
                <a:latin typeface="Times New Roman"/>
                <a:cs typeface="Times New Roman"/>
              </a:rPr>
              <a:t> </a:t>
            </a:r>
            <a:r>
              <a:rPr sz="2400" dirty="0">
                <a:latin typeface="Arial"/>
                <a:cs typeface="Arial"/>
              </a:rPr>
              <a:t>Monographs</a:t>
            </a:r>
            <a:r>
              <a:rPr sz="2400" dirty="0">
                <a:latin typeface="Times New Roman"/>
                <a:cs typeface="Times New Roman"/>
              </a:rPr>
              <a:t> </a:t>
            </a:r>
            <a:r>
              <a:rPr sz="2400" spc="-5" dirty="0">
                <a:latin typeface="Arial"/>
                <a:cs typeface="Arial"/>
              </a:rPr>
              <a:t>o</a:t>
            </a:r>
            <a:r>
              <a:rPr sz="2400" dirty="0">
                <a:latin typeface="Arial"/>
                <a:cs typeface="Arial"/>
              </a:rPr>
              <a:t>n</a:t>
            </a:r>
            <a:r>
              <a:rPr sz="2400" spc="55" dirty="0">
                <a:latin typeface="Times New Roman"/>
                <a:cs typeface="Times New Roman"/>
              </a:rPr>
              <a:t> </a:t>
            </a:r>
            <a:r>
              <a:rPr sz="2400" spc="-5" dirty="0">
                <a:latin typeface="Arial"/>
                <a:cs typeface="Arial"/>
              </a:rPr>
              <a:t>D</a:t>
            </a:r>
            <a:r>
              <a:rPr sz="2400" spc="-10" dirty="0">
                <a:latin typeface="Arial"/>
                <a:cs typeface="Arial"/>
              </a:rPr>
              <a:t>o</a:t>
            </a:r>
            <a:r>
              <a:rPr sz="2400" dirty="0">
                <a:latin typeface="Arial"/>
                <a:cs typeface="Arial"/>
              </a:rPr>
              <a:t>sage</a:t>
            </a:r>
            <a:r>
              <a:rPr sz="2400" spc="85" dirty="0">
                <a:latin typeface="Times New Roman"/>
                <a:cs typeface="Times New Roman"/>
              </a:rPr>
              <a:t> </a:t>
            </a:r>
            <a:r>
              <a:rPr sz="2400" dirty="0">
                <a:latin typeface="Arial"/>
                <a:cs typeface="Arial"/>
              </a:rPr>
              <a:t>Forms</a:t>
            </a:r>
            <a:r>
              <a:rPr sz="2400" spc="60" dirty="0">
                <a:latin typeface="Times New Roman"/>
                <a:cs typeface="Times New Roman"/>
              </a:rPr>
              <a:t> </a:t>
            </a:r>
            <a:r>
              <a:rPr sz="2400" spc="-5" dirty="0">
                <a:latin typeface="Arial"/>
                <a:cs typeface="Arial"/>
              </a:rPr>
              <a:t>an</a:t>
            </a:r>
            <a:r>
              <a:rPr sz="2400" dirty="0">
                <a:latin typeface="Arial"/>
                <a:cs typeface="Arial"/>
              </a:rPr>
              <a:t>d</a:t>
            </a:r>
            <a:r>
              <a:rPr sz="2400" spc="55" dirty="0">
                <a:latin typeface="Times New Roman"/>
                <a:cs typeface="Times New Roman"/>
              </a:rPr>
              <a:t> </a:t>
            </a:r>
            <a:r>
              <a:rPr sz="2400" spc="5" dirty="0">
                <a:latin typeface="Arial"/>
                <a:cs typeface="Arial"/>
              </a:rPr>
              <a:t>M</a:t>
            </a:r>
            <a:r>
              <a:rPr sz="2400" spc="-5" dirty="0">
                <a:latin typeface="Arial"/>
                <a:cs typeface="Arial"/>
              </a:rPr>
              <a:t>on</a:t>
            </a:r>
            <a:r>
              <a:rPr sz="2400" spc="-10" dirty="0">
                <a:latin typeface="Arial"/>
                <a:cs typeface="Arial"/>
              </a:rPr>
              <a:t>o</a:t>
            </a:r>
            <a:r>
              <a:rPr sz="2400" spc="-5" dirty="0">
                <a:latin typeface="Arial"/>
                <a:cs typeface="Arial"/>
              </a:rPr>
              <a:t>graph</a:t>
            </a:r>
            <a:r>
              <a:rPr sz="2400" dirty="0">
                <a:latin typeface="Arial"/>
                <a:cs typeface="Arial"/>
              </a:rPr>
              <a:t>s</a:t>
            </a:r>
            <a:r>
              <a:rPr sz="2400" spc="90" dirty="0">
                <a:latin typeface="Times New Roman"/>
                <a:cs typeface="Times New Roman"/>
              </a:rPr>
              <a:t> </a:t>
            </a:r>
            <a:r>
              <a:rPr sz="2400" spc="-5" dirty="0">
                <a:latin typeface="Arial"/>
                <a:cs typeface="Arial"/>
              </a:rPr>
              <a:t>o</a:t>
            </a:r>
            <a:r>
              <a:rPr sz="2400" dirty="0">
                <a:latin typeface="Arial"/>
                <a:cs typeface="Arial"/>
              </a:rPr>
              <a:t>n</a:t>
            </a:r>
            <a:r>
              <a:rPr sz="2400" spc="65" dirty="0">
                <a:latin typeface="Times New Roman"/>
                <a:cs typeface="Times New Roman"/>
              </a:rPr>
              <a:t> </a:t>
            </a:r>
            <a:r>
              <a:rPr sz="2400" spc="-5" dirty="0">
                <a:latin typeface="Arial"/>
                <a:cs typeface="Arial"/>
              </a:rPr>
              <a:t>dru</a:t>
            </a:r>
            <a:r>
              <a:rPr sz="2400" dirty="0">
                <a:latin typeface="Arial"/>
                <a:cs typeface="Arial"/>
              </a:rPr>
              <a:t>g</a:t>
            </a:r>
            <a:r>
              <a:rPr sz="2400" spc="80" dirty="0">
                <a:latin typeface="Times New Roman"/>
                <a:cs typeface="Times New Roman"/>
              </a:rPr>
              <a:t> </a:t>
            </a:r>
            <a:r>
              <a:rPr sz="2400" dirty="0">
                <a:latin typeface="Arial"/>
                <a:cs typeface="Arial"/>
              </a:rPr>
              <a:t>substances,</a:t>
            </a:r>
            <a:r>
              <a:rPr sz="2400" dirty="0">
                <a:latin typeface="Times New Roman"/>
                <a:cs typeface="Times New Roman"/>
              </a:rPr>
              <a:t> </a:t>
            </a:r>
            <a:r>
              <a:rPr sz="2400" spc="-5" dirty="0">
                <a:latin typeface="Arial"/>
                <a:cs typeface="Arial"/>
              </a:rPr>
              <a:t>dos</a:t>
            </a:r>
            <a:r>
              <a:rPr sz="2400" spc="-10" dirty="0">
                <a:latin typeface="Arial"/>
                <a:cs typeface="Arial"/>
              </a:rPr>
              <a:t>a</a:t>
            </a:r>
            <a:r>
              <a:rPr sz="2400" spc="-5" dirty="0">
                <a:latin typeface="Arial"/>
                <a:cs typeface="Arial"/>
              </a:rPr>
              <a:t>g</a:t>
            </a:r>
            <a:r>
              <a:rPr sz="2400" dirty="0">
                <a:latin typeface="Arial"/>
                <a:cs typeface="Arial"/>
              </a:rPr>
              <a:t>e</a:t>
            </a:r>
            <a:r>
              <a:rPr sz="2400" spc="65" dirty="0">
                <a:latin typeface="Times New Roman"/>
                <a:cs typeface="Times New Roman"/>
              </a:rPr>
              <a:t> </a:t>
            </a:r>
            <a:r>
              <a:rPr sz="2400" spc="-10" dirty="0">
                <a:latin typeface="Arial"/>
                <a:cs typeface="Arial"/>
              </a:rPr>
              <a:t>for</a:t>
            </a:r>
            <a:r>
              <a:rPr sz="2400" dirty="0">
                <a:latin typeface="Arial"/>
                <a:cs typeface="Arial"/>
              </a:rPr>
              <a:t>ms</a:t>
            </a:r>
            <a:r>
              <a:rPr sz="2400" spc="65" dirty="0">
                <a:latin typeface="Times New Roman"/>
                <a:cs typeface="Times New Roman"/>
              </a:rPr>
              <a:t> </a:t>
            </a:r>
            <a:r>
              <a:rPr sz="2400" spc="-5" dirty="0">
                <a:latin typeface="Arial"/>
                <a:cs typeface="Arial"/>
              </a:rPr>
              <a:t>an</a:t>
            </a:r>
            <a:r>
              <a:rPr sz="2400" dirty="0">
                <a:latin typeface="Arial"/>
                <a:cs typeface="Arial"/>
              </a:rPr>
              <a:t>d</a:t>
            </a:r>
            <a:r>
              <a:rPr sz="2400" spc="55" dirty="0">
                <a:latin typeface="Times New Roman"/>
                <a:cs typeface="Times New Roman"/>
              </a:rPr>
              <a:t> </a:t>
            </a:r>
            <a:r>
              <a:rPr sz="2400" spc="-5" dirty="0">
                <a:latin typeface="Arial"/>
                <a:cs typeface="Arial"/>
              </a:rPr>
              <a:t>phar</a:t>
            </a:r>
            <a:r>
              <a:rPr sz="2400" spc="5" dirty="0">
                <a:latin typeface="Arial"/>
                <a:cs typeface="Arial"/>
              </a:rPr>
              <a:t>m</a:t>
            </a:r>
            <a:r>
              <a:rPr sz="2400" spc="-5" dirty="0">
                <a:latin typeface="Arial"/>
                <a:cs typeface="Arial"/>
              </a:rPr>
              <a:t>ace</a:t>
            </a:r>
            <a:r>
              <a:rPr sz="2400" spc="-10" dirty="0">
                <a:latin typeface="Arial"/>
                <a:cs typeface="Arial"/>
              </a:rPr>
              <a:t>u</a:t>
            </a:r>
            <a:r>
              <a:rPr sz="2400" dirty="0">
                <a:latin typeface="Arial"/>
                <a:cs typeface="Arial"/>
              </a:rPr>
              <a:t>tical</a:t>
            </a:r>
            <a:r>
              <a:rPr sz="2400" spc="95" dirty="0">
                <a:latin typeface="Times New Roman"/>
                <a:cs typeface="Times New Roman"/>
              </a:rPr>
              <a:t> </a:t>
            </a:r>
            <a:r>
              <a:rPr sz="2400" spc="-5" dirty="0">
                <a:latin typeface="Arial"/>
                <a:cs typeface="Arial"/>
              </a:rPr>
              <a:t>ai</a:t>
            </a:r>
            <a:r>
              <a:rPr sz="2400" spc="-10" dirty="0">
                <a:latin typeface="Arial"/>
                <a:cs typeface="Arial"/>
              </a:rPr>
              <a:t>d</a:t>
            </a:r>
            <a:r>
              <a:rPr sz="2400" dirty="0">
                <a:latin typeface="Arial"/>
                <a:cs typeface="Arial"/>
              </a:rPr>
              <a:t>s</a:t>
            </a:r>
            <a:r>
              <a:rPr sz="2400" spc="95" dirty="0">
                <a:latin typeface="Times New Roman"/>
                <a:cs typeface="Times New Roman"/>
              </a:rPr>
              <a:t> </a:t>
            </a:r>
            <a:r>
              <a:rPr sz="2400" b="1" dirty="0">
                <a:solidFill>
                  <a:srgbClr val="006FC0"/>
                </a:solidFill>
                <a:latin typeface="Arial"/>
                <a:cs typeface="Arial"/>
              </a:rPr>
              <a:t>(A</a:t>
            </a:r>
            <a:r>
              <a:rPr sz="2400" b="1" spc="-20" dirty="0">
                <a:solidFill>
                  <a:srgbClr val="006FC0"/>
                </a:solidFill>
                <a:latin typeface="Times New Roman"/>
                <a:cs typeface="Times New Roman"/>
              </a:rPr>
              <a:t> </a:t>
            </a:r>
            <a:r>
              <a:rPr sz="2400" b="1" spc="-15" dirty="0">
                <a:solidFill>
                  <a:srgbClr val="006FC0"/>
                </a:solidFill>
                <a:latin typeface="Arial"/>
                <a:cs typeface="Arial"/>
              </a:rPr>
              <a:t>to</a:t>
            </a:r>
            <a:r>
              <a:rPr sz="2400" b="1" spc="55" dirty="0">
                <a:solidFill>
                  <a:srgbClr val="006FC0"/>
                </a:solidFill>
                <a:latin typeface="Times New Roman"/>
                <a:cs typeface="Times New Roman"/>
              </a:rPr>
              <a:t> </a:t>
            </a:r>
            <a:r>
              <a:rPr sz="2400" b="1" dirty="0">
                <a:solidFill>
                  <a:srgbClr val="006FC0"/>
                </a:solidFill>
                <a:latin typeface="Arial"/>
                <a:cs typeface="Arial"/>
              </a:rPr>
              <a:t>M</a:t>
            </a:r>
            <a:r>
              <a:rPr sz="2400" b="1" spc="5" dirty="0">
                <a:solidFill>
                  <a:srgbClr val="006FC0"/>
                </a:solidFill>
                <a:latin typeface="Arial"/>
                <a:cs typeface="Arial"/>
              </a:rPr>
              <a:t>)</a:t>
            </a:r>
            <a:r>
              <a:rPr sz="2400" b="1" spc="-10" dirty="0">
                <a:solidFill>
                  <a:srgbClr val="006FC0"/>
                </a:solidFill>
                <a:latin typeface="Arial"/>
                <a:cs typeface="Arial"/>
              </a:rPr>
              <a:t>.</a:t>
            </a:r>
            <a:endParaRPr sz="2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46758" y="453942"/>
            <a:ext cx="5099050" cy="3556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Ind</a:t>
            </a:r>
            <a:r>
              <a:rPr sz="2800" spc="-5" dirty="0">
                <a:solidFill>
                  <a:srgbClr val="FF0000"/>
                </a:solidFill>
                <a:latin typeface="Algerian"/>
                <a:cs typeface="Algerian"/>
              </a:rPr>
              <a:t>i</a:t>
            </a:r>
            <a:r>
              <a:rPr sz="2800" spc="-20" dirty="0">
                <a:solidFill>
                  <a:srgbClr val="FF0000"/>
                </a:solidFill>
                <a:latin typeface="Algerian"/>
                <a:cs typeface="Algerian"/>
              </a:rPr>
              <a:t>an</a:t>
            </a:r>
            <a:r>
              <a:rPr sz="2800" spc="-25"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oe</a:t>
            </a:r>
            <a:r>
              <a:rPr sz="2800" spc="0" dirty="0">
                <a:solidFill>
                  <a:srgbClr val="FF0000"/>
                </a:solidFill>
                <a:latin typeface="Algerian"/>
                <a:cs typeface="Algerian"/>
              </a:rPr>
              <a:t>i</a:t>
            </a:r>
            <a:r>
              <a:rPr sz="2800" spc="-25" dirty="0">
                <a:solidFill>
                  <a:srgbClr val="FF0000"/>
                </a:solidFill>
                <a:latin typeface="Algerian"/>
                <a:cs typeface="Algerian"/>
              </a:rPr>
              <a:t>a</a:t>
            </a:r>
            <a:r>
              <a:rPr sz="2800" spc="-50" dirty="0">
                <a:solidFill>
                  <a:srgbClr val="FF0000"/>
                </a:solidFill>
                <a:latin typeface="Times New Roman"/>
                <a:cs typeface="Times New Roman"/>
              </a:rPr>
              <a:t> </a:t>
            </a:r>
            <a:r>
              <a:rPr sz="2800" spc="-10" dirty="0">
                <a:solidFill>
                  <a:srgbClr val="FF0000"/>
                </a:solidFill>
                <a:latin typeface="Algerian"/>
                <a:cs typeface="Algerian"/>
              </a:rPr>
              <a:t>201</a:t>
            </a:r>
            <a:r>
              <a:rPr sz="2800" spc="-20" dirty="0">
                <a:solidFill>
                  <a:srgbClr val="FF0000"/>
                </a:solidFill>
                <a:latin typeface="Algerian"/>
                <a:cs typeface="Algerian"/>
              </a:rPr>
              <a:t>0</a:t>
            </a:r>
            <a:endParaRPr sz="2800">
              <a:latin typeface="Algerian"/>
              <a:cs typeface="Algerian"/>
            </a:endParaRPr>
          </a:p>
        </p:txBody>
      </p:sp>
      <p:sp>
        <p:nvSpPr>
          <p:cNvPr id="3" name="object 3"/>
          <p:cNvSpPr txBox="1"/>
          <p:nvPr/>
        </p:nvSpPr>
        <p:spPr>
          <a:xfrm>
            <a:off x="307340" y="1162965"/>
            <a:ext cx="8417560" cy="5213350"/>
          </a:xfrm>
          <a:prstGeom prst="rect">
            <a:avLst/>
          </a:prstGeom>
        </p:spPr>
        <p:txBody>
          <a:bodyPr vert="horz" wrap="square" lIns="0" tIns="0" rIns="0" bIns="0" rtlCol="0">
            <a:spAutoFit/>
          </a:bodyPr>
          <a:lstStyle/>
          <a:p>
            <a:pPr marL="287020" marR="879475" indent="-274320">
              <a:lnSpc>
                <a:spcPct val="100000"/>
              </a:lnSpc>
              <a:buClr>
                <a:srgbClr val="D24716"/>
              </a:buClr>
              <a:buSzPct val="85416"/>
              <a:buFont typeface="Wingdings 2"/>
              <a:buChar char=""/>
              <a:tabLst>
                <a:tab pos="287020" algn="l"/>
              </a:tabLst>
            </a:pPr>
            <a:r>
              <a:rPr sz="2400" b="1" spc="-204" dirty="0">
                <a:solidFill>
                  <a:srgbClr val="006FC0"/>
                </a:solidFill>
                <a:latin typeface="Arial"/>
                <a:cs typeface="Arial"/>
              </a:rPr>
              <a:t>V</a:t>
            </a:r>
            <a:r>
              <a:rPr sz="2400" b="1" spc="-15" dirty="0">
                <a:solidFill>
                  <a:srgbClr val="006FC0"/>
                </a:solidFill>
                <a:latin typeface="Arial"/>
                <a:cs typeface="Arial"/>
              </a:rPr>
              <a:t>olume</a:t>
            </a:r>
            <a:r>
              <a:rPr sz="2400" b="1" spc="45" dirty="0">
                <a:solidFill>
                  <a:srgbClr val="006FC0"/>
                </a:solidFill>
                <a:latin typeface="Times New Roman"/>
                <a:cs typeface="Times New Roman"/>
              </a:rPr>
              <a:t> </a:t>
            </a:r>
            <a:r>
              <a:rPr sz="2400" b="1" spc="-10" dirty="0">
                <a:solidFill>
                  <a:srgbClr val="006FC0"/>
                </a:solidFill>
                <a:latin typeface="Arial"/>
                <a:cs typeface="Arial"/>
              </a:rPr>
              <a:t>I</a:t>
            </a:r>
            <a:r>
              <a:rPr sz="2400" b="1" spc="-5" dirty="0">
                <a:solidFill>
                  <a:srgbClr val="006FC0"/>
                </a:solidFill>
                <a:latin typeface="Arial"/>
                <a:cs typeface="Arial"/>
              </a:rPr>
              <a:t>I</a:t>
            </a:r>
            <a:r>
              <a:rPr sz="2400" b="1" spc="-10" dirty="0">
                <a:solidFill>
                  <a:srgbClr val="006FC0"/>
                </a:solidFill>
                <a:latin typeface="Arial"/>
                <a:cs typeface="Arial"/>
              </a:rPr>
              <a:t>I</a:t>
            </a:r>
            <a:r>
              <a:rPr sz="2400" b="1" spc="45" dirty="0">
                <a:solidFill>
                  <a:srgbClr val="006FC0"/>
                </a:solidFill>
                <a:latin typeface="Times New Roman"/>
                <a:cs typeface="Times New Roman"/>
              </a:rPr>
              <a:t> </a:t>
            </a:r>
            <a:r>
              <a:rPr sz="2400" dirty="0">
                <a:latin typeface="Arial"/>
                <a:cs typeface="Arial"/>
              </a:rPr>
              <a:t>conta</a:t>
            </a:r>
            <a:r>
              <a:rPr sz="2400" spc="-10" dirty="0">
                <a:latin typeface="Arial"/>
                <a:cs typeface="Arial"/>
              </a:rPr>
              <a:t>i</a:t>
            </a:r>
            <a:r>
              <a:rPr sz="2400" spc="-5" dirty="0">
                <a:latin typeface="Arial"/>
                <a:cs typeface="Arial"/>
              </a:rPr>
              <a:t>n</a:t>
            </a:r>
            <a:r>
              <a:rPr sz="2400" dirty="0">
                <a:latin typeface="Arial"/>
                <a:cs typeface="Arial"/>
              </a:rPr>
              <a:t>s</a:t>
            </a:r>
            <a:r>
              <a:rPr sz="2400" spc="75" dirty="0">
                <a:latin typeface="Times New Roman"/>
                <a:cs typeface="Times New Roman"/>
              </a:rPr>
              <a:t> </a:t>
            </a:r>
            <a:r>
              <a:rPr sz="2400" dirty="0">
                <a:latin typeface="Arial"/>
                <a:cs typeface="Arial"/>
              </a:rPr>
              <a:t>Monographs</a:t>
            </a:r>
            <a:r>
              <a:rPr sz="2400" spc="80" dirty="0">
                <a:latin typeface="Times New Roman"/>
                <a:cs typeface="Times New Roman"/>
              </a:rPr>
              <a:t> </a:t>
            </a:r>
            <a:r>
              <a:rPr sz="2400" spc="-5" dirty="0">
                <a:latin typeface="Arial"/>
                <a:cs typeface="Arial"/>
              </a:rPr>
              <a:t>o</a:t>
            </a:r>
            <a:r>
              <a:rPr sz="2400" dirty="0">
                <a:latin typeface="Arial"/>
                <a:cs typeface="Arial"/>
              </a:rPr>
              <a:t>n</a:t>
            </a:r>
            <a:r>
              <a:rPr sz="2400" spc="65" dirty="0">
                <a:latin typeface="Times New Roman"/>
                <a:cs typeface="Times New Roman"/>
              </a:rPr>
              <a:t> </a:t>
            </a:r>
            <a:r>
              <a:rPr sz="2400" spc="-5" dirty="0">
                <a:latin typeface="Arial"/>
                <a:cs typeface="Arial"/>
              </a:rPr>
              <a:t>dru</a:t>
            </a:r>
            <a:r>
              <a:rPr sz="2400" dirty="0">
                <a:latin typeface="Arial"/>
                <a:cs typeface="Arial"/>
              </a:rPr>
              <a:t>g</a:t>
            </a:r>
            <a:r>
              <a:rPr sz="2400" spc="65" dirty="0">
                <a:latin typeface="Times New Roman"/>
                <a:cs typeface="Times New Roman"/>
              </a:rPr>
              <a:t> </a:t>
            </a:r>
            <a:r>
              <a:rPr sz="2400" dirty="0">
                <a:latin typeface="Arial"/>
                <a:cs typeface="Arial"/>
              </a:rPr>
              <a:t>substances,</a:t>
            </a:r>
            <a:r>
              <a:rPr sz="2400" dirty="0">
                <a:latin typeface="Times New Roman"/>
                <a:cs typeface="Times New Roman"/>
              </a:rPr>
              <a:t> </a:t>
            </a:r>
            <a:r>
              <a:rPr sz="2400" spc="-5" dirty="0">
                <a:latin typeface="Arial"/>
                <a:cs typeface="Arial"/>
              </a:rPr>
              <a:t>dos</a:t>
            </a:r>
            <a:r>
              <a:rPr sz="2400" spc="-10" dirty="0">
                <a:latin typeface="Arial"/>
                <a:cs typeface="Arial"/>
              </a:rPr>
              <a:t>a</a:t>
            </a:r>
            <a:r>
              <a:rPr sz="2400" spc="-5" dirty="0">
                <a:latin typeface="Arial"/>
                <a:cs typeface="Arial"/>
              </a:rPr>
              <a:t>g</a:t>
            </a:r>
            <a:r>
              <a:rPr sz="2400" dirty="0">
                <a:latin typeface="Arial"/>
                <a:cs typeface="Arial"/>
              </a:rPr>
              <a:t>e</a:t>
            </a:r>
            <a:r>
              <a:rPr sz="2400" spc="65" dirty="0">
                <a:latin typeface="Times New Roman"/>
                <a:cs typeface="Times New Roman"/>
              </a:rPr>
              <a:t> </a:t>
            </a:r>
            <a:r>
              <a:rPr sz="2400" spc="-10" dirty="0">
                <a:latin typeface="Arial"/>
                <a:cs typeface="Arial"/>
              </a:rPr>
              <a:t>for</a:t>
            </a:r>
            <a:r>
              <a:rPr sz="2400" dirty="0">
                <a:latin typeface="Arial"/>
                <a:cs typeface="Arial"/>
              </a:rPr>
              <a:t>ms</a:t>
            </a:r>
            <a:r>
              <a:rPr sz="2400" spc="65" dirty="0">
                <a:latin typeface="Times New Roman"/>
                <a:cs typeface="Times New Roman"/>
              </a:rPr>
              <a:t> </a:t>
            </a:r>
            <a:r>
              <a:rPr sz="2400" spc="-5" dirty="0">
                <a:latin typeface="Arial"/>
                <a:cs typeface="Arial"/>
              </a:rPr>
              <a:t>an</a:t>
            </a:r>
            <a:r>
              <a:rPr sz="2400" dirty="0">
                <a:latin typeface="Arial"/>
                <a:cs typeface="Arial"/>
              </a:rPr>
              <a:t>d</a:t>
            </a:r>
            <a:r>
              <a:rPr sz="2400" spc="55" dirty="0">
                <a:latin typeface="Times New Roman"/>
                <a:cs typeface="Times New Roman"/>
              </a:rPr>
              <a:t> </a:t>
            </a:r>
            <a:r>
              <a:rPr sz="2400" spc="-5" dirty="0">
                <a:latin typeface="Arial"/>
                <a:cs typeface="Arial"/>
              </a:rPr>
              <a:t>phar</a:t>
            </a:r>
            <a:r>
              <a:rPr sz="2400" spc="5" dirty="0">
                <a:latin typeface="Arial"/>
                <a:cs typeface="Arial"/>
              </a:rPr>
              <a:t>m</a:t>
            </a:r>
            <a:r>
              <a:rPr sz="2400" spc="-5" dirty="0">
                <a:latin typeface="Arial"/>
                <a:cs typeface="Arial"/>
              </a:rPr>
              <a:t>ace</a:t>
            </a:r>
            <a:r>
              <a:rPr sz="2400" spc="-10" dirty="0">
                <a:latin typeface="Arial"/>
                <a:cs typeface="Arial"/>
              </a:rPr>
              <a:t>u</a:t>
            </a:r>
            <a:r>
              <a:rPr sz="2400" dirty="0">
                <a:latin typeface="Arial"/>
                <a:cs typeface="Arial"/>
              </a:rPr>
              <a:t>tical</a:t>
            </a:r>
            <a:r>
              <a:rPr sz="2400" spc="95" dirty="0">
                <a:latin typeface="Times New Roman"/>
                <a:cs typeface="Times New Roman"/>
              </a:rPr>
              <a:t> </a:t>
            </a:r>
            <a:r>
              <a:rPr sz="2400" spc="-5" dirty="0">
                <a:latin typeface="Arial"/>
                <a:cs typeface="Arial"/>
              </a:rPr>
              <a:t>ai</a:t>
            </a:r>
            <a:r>
              <a:rPr sz="2400" spc="-10" dirty="0">
                <a:latin typeface="Arial"/>
                <a:cs typeface="Arial"/>
              </a:rPr>
              <a:t>d</a:t>
            </a:r>
            <a:r>
              <a:rPr sz="2400" dirty="0">
                <a:latin typeface="Arial"/>
                <a:cs typeface="Arial"/>
              </a:rPr>
              <a:t>s</a:t>
            </a:r>
            <a:r>
              <a:rPr sz="2400" spc="95" dirty="0">
                <a:latin typeface="Times New Roman"/>
                <a:cs typeface="Times New Roman"/>
              </a:rPr>
              <a:t> </a:t>
            </a:r>
            <a:r>
              <a:rPr sz="2400" b="1" dirty="0">
                <a:solidFill>
                  <a:srgbClr val="006FC0"/>
                </a:solidFill>
                <a:latin typeface="Arial"/>
                <a:cs typeface="Arial"/>
              </a:rPr>
              <a:t>(N</a:t>
            </a:r>
            <a:r>
              <a:rPr sz="2400" b="1" spc="55" dirty="0">
                <a:solidFill>
                  <a:srgbClr val="006FC0"/>
                </a:solidFill>
                <a:latin typeface="Times New Roman"/>
                <a:cs typeface="Times New Roman"/>
              </a:rPr>
              <a:t> </a:t>
            </a:r>
            <a:r>
              <a:rPr sz="2400" b="1" spc="-15" dirty="0">
                <a:solidFill>
                  <a:srgbClr val="006FC0"/>
                </a:solidFill>
                <a:latin typeface="Arial"/>
                <a:cs typeface="Arial"/>
              </a:rPr>
              <a:t>to</a:t>
            </a:r>
            <a:r>
              <a:rPr sz="2400" b="1" spc="65" dirty="0">
                <a:solidFill>
                  <a:srgbClr val="006FC0"/>
                </a:solidFill>
                <a:latin typeface="Times New Roman"/>
                <a:cs typeface="Times New Roman"/>
              </a:rPr>
              <a:t> </a:t>
            </a:r>
            <a:r>
              <a:rPr sz="2400" b="1" spc="-10" dirty="0">
                <a:solidFill>
                  <a:srgbClr val="006FC0"/>
                </a:solidFill>
                <a:latin typeface="Arial"/>
                <a:cs typeface="Arial"/>
              </a:rPr>
              <a:t>Z).</a:t>
            </a:r>
            <a:endParaRPr sz="2400">
              <a:latin typeface="Arial"/>
              <a:cs typeface="Arial"/>
            </a:endParaRPr>
          </a:p>
          <a:p>
            <a:pPr marL="287020" marR="175895" indent="-274320">
              <a:lnSpc>
                <a:spcPct val="100000"/>
              </a:lnSpc>
              <a:spcBef>
                <a:spcPts val="600"/>
              </a:spcBef>
              <a:buClr>
                <a:srgbClr val="D24716"/>
              </a:buClr>
              <a:buSzPct val="85416"/>
              <a:buFont typeface="Wingdings 2"/>
              <a:buChar char=""/>
              <a:tabLst>
                <a:tab pos="287020" algn="l"/>
              </a:tabLst>
            </a:pPr>
            <a:r>
              <a:rPr sz="2400" dirty="0">
                <a:latin typeface="Arial"/>
                <a:cs typeface="Arial"/>
              </a:rPr>
              <a:t>Fo</a:t>
            </a:r>
            <a:r>
              <a:rPr sz="2400" spc="-15" dirty="0">
                <a:latin typeface="Arial"/>
                <a:cs typeface="Arial"/>
              </a:rPr>
              <a:t>l</a:t>
            </a:r>
            <a:r>
              <a:rPr sz="2400" spc="-5" dirty="0">
                <a:latin typeface="Arial"/>
                <a:cs typeface="Arial"/>
              </a:rPr>
              <a:t>l</a:t>
            </a:r>
            <a:r>
              <a:rPr sz="2400" spc="-10" dirty="0">
                <a:latin typeface="Arial"/>
                <a:cs typeface="Arial"/>
              </a:rPr>
              <a:t>o</a:t>
            </a:r>
            <a:r>
              <a:rPr sz="2400" spc="-5" dirty="0">
                <a:latin typeface="Arial"/>
                <a:cs typeface="Arial"/>
              </a:rPr>
              <a:t>w</a:t>
            </a:r>
            <a:r>
              <a:rPr sz="2400" spc="-10" dirty="0">
                <a:latin typeface="Arial"/>
                <a:cs typeface="Arial"/>
              </a:rPr>
              <a:t>e</a:t>
            </a:r>
            <a:r>
              <a:rPr sz="2400" dirty="0">
                <a:latin typeface="Arial"/>
                <a:cs typeface="Arial"/>
              </a:rPr>
              <a:t>d</a:t>
            </a:r>
            <a:r>
              <a:rPr sz="2400" spc="90" dirty="0">
                <a:latin typeface="Times New Roman"/>
                <a:cs typeface="Times New Roman"/>
              </a:rPr>
              <a:t> </a:t>
            </a:r>
            <a:r>
              <a:rPr sz="2400" spc="-5" dirty="0">
                <a:latin typeface="Arial"/>
                <a:cs typeface="Arial"/>
              </a:rPr>
              <a:t>b</a:t>
            </a:r>
            <a:r>
              <a:rPr sz="2400" dirty="0">
                <a:latin typeface="Arial"/>
                <a:cs typeface="Arial"/>
              </a:rPr>
              <a:t>y</a:t>
            </a:r>
            <a:r>
              <a:rPr sz="2400" spc="65" dirty="0">
                <a:latin typeface="Times New Roman"/>
                <a:cs typeface="Times New Roman"/>
              </a:rPr>
              <a:t> </a:t>
            </a:r>
            <a:r>
              <a:rPr sz="2400" dirty="0">
                <a:latin typeface="Arial"/>
                <a:cs typeface="Arial"/>
              </a:rPr>
              <a:t>M</a:t>
            </a:r>
            <a:r>
              <a:rPr sz="2400" spc="-5" dirty="0">
                <a:latin typeface="Arial"/>
                <a:cs typeface="Arial"/>
              </a:rPr>
              <a:t>on</a:t>
            </a:r>
            <a:r>
              <a:rPr sz="2400" spc="-10" dirty="0">
                <a:latin typeface="Arial"/>
                <a:cs typeface="Arial"/>
              </a:rPr>
              <a:t>o</a:t>
            </a:r>
            <a:r>
              <a:rPr sz="2400" spc="-5" dirty="0">
                <a:latin typeface="Arial"/>
                <a:cs typeface="Arial"/>
              </a:rPr>
              <a:t>graph</a:t>
            </a:r>
            <a:r>
              <a:rPr sz="2400" dirty="0">
                <a:latin typeface="Arial"/>
                <a:cs typeface="Arial"/>
              </a:rPr>
              <a:t>s</a:t>
            </a:r>
            <a:r>
              <a:rPr sz="2400" spc="90" dirty="0">
                <a:latin typeface="Times New Roman"/>
                <a:cs typeface="Times New Roman"/>
              </a:rPr>
              <a:t> </a:t>
            </a:r>
            <a:r>
              <a:rPr sz="2400" spc="-5" dirty="0">
                <a:latin typeface="Arial"/>
                <a:cs typeface="Arial"/>
              </a:rPr>
              <a:t>o</a:t>
            </a:r>
            <a:r>
              <a:rPr sz="2400" dirty="0">
                <a:latin typeface="Arial"/>
                <a:cs typeface="Arial"/>
              </a:rPr>
              <a:t>n</a:t>
            </a:r>
            <a:r>
              <a:rPr sz="2400" spc="65" dirty="0">
                <a:latin typeface="Times New Roman"/>
                <a:cs typeface="Times New Roman"/>
              </a:rPr>
              <a:t> </a:t>
            </a:r>
            <a:r>
              <a:rPr sz="2400" spc="-204" dirty="0">
                <a:latin typeface="Arial"/>
                <a:cs typeface="Arial"/>
              </a:rPr>
              <a:t>V</a:t>
            </a:r>
            <a:r>
              <a:rPr sz="2400" spc="-5" dirty="0">
                <a:latin typeface="Arial"/>
                <a:cs typeface="Arial"/>
              </a:rPr>
              <a:t>acci</a:t>
            </a:r>
            <a:r>
              <a:rPr sz="2400" spc="-10" dirty="0">
                <a:latin typeface="Arial"/>
                <a:cs typeface="Arial"/>
              </a:rPr>
              <a:t>n</a:t>
            </a:r>
            <a:r>
              <a:rPr sz="2400" spc="-5" dirty="0">
                <a:latin typeface="Arial"/>
                <a:cs typeface="Arial"/>
              </a:rPr>
              <a:t>e</a:t>
            </a:r>
            <a:r>
              <a:rPr sz="2400" dirty="0">
                <a:latin typeface="Arial"/>
                <a:cs typeface="Arial"/>
              </a:rPr>
              <a:t>s</a:t>
            </a:r>
            <a:r>
              <a:rPr sz="2400" spc="90" dirty="0">
                <a:latin typeface="Times New Roman"/>
                <a:cs typeface="Times New Roman"/>
              </a:rPr>
              <a:t> </a:t>
            </a:r>
            <a:r>
              <a:rPr sz="2400" spc="-5" dirty="0">
                <a:latin typeface="Arial"/>
                <a:cs typeface="Arial"/>
              </a:rPr>
              <a:t>an</a:t>
            </a:r>
            <a:r>
              <a:rPr sz="2400" dirty="0">
                <a:latin typeface="Arial"/>
                <a:cs typeface="Arial"/>
              </a:rPr>
              <a:t>d</a:t>
            </a:r>
            <a:r>
              <a:rPr sz="2400" spc="80" dirty="0">
                <a:latin typeface="Times New Roman"/>
                <a:cs typeface="Times New Roman"/>
              </a:rPr>
              <a:t> </a:t>
            </a:r>
            <a:r>
              <a:rPr sz="2400" spc="-10" dirty="0">
                <a:latin typeface="Arial"/>
                <a:cs typeface="Arial"/>
              </a:rPr>
              <a:t>I</a:t>
            </a:r>
            <a:r>
              <a:rPr sz="2400" spc="-15" dirty="0">
                <a:latin typeface="Arial"/>
                <a:cs typeface="Arial"/>
              </a:rPr>
              <a:t>m</a:t>
            </a:r>
            <a:r>
              <a:rPr sz="2400" dirty="0">
                <a:latin typeface="Arial"/>
                <a:cs typeface="Arial"/>
              </a:rPr>
              <a:t>munosera</a:t>
            </a:r>
            <a:r>
              <a:rPr sz="2400" spc="70" dirty="0">
                <a:latin typeface="Times New Roman"/>
                <a:cs typeface="Times New Roman"/>
              </a:rPr>
              <a:t> </a:t>
            </a:r>
            <a:r>
              <a:rPr sz="2400" spc="-10" dirty="0">
                <a:latin typeface="Arial"/>
                <a:cs typeface="Arial"/>
              </a:rPr>
              <a:t>for</a:t>
            </a:r>
            <a:r>
              <a:rPr sz="2400" spc="-10" dirty="0">
                <a:latin typeface="Times New Roman"/>
                <a:cs typeface="Times New Roman"/>
              </a:rPr>
              <a:t> </a:t>
            </a:r>
            <a:r>
              <a:rPr sz="2400" spc="-5" dirty="0">
                <a:latin typeface="Arial"/>
                <a:cs typeface="Arial"/>
              </a:rPr>
              <a:t>H</a:t>
            </a:r>
            <a:r>
              <a:rPr sz="2400" spc="-10" dirty="0">
                <a:latin typeface="Arial"/>
                <a:cs typeface="Arial"/>
              </a:rPr>
              <a:t>u</a:t>
            </a:r>
            <a:r>
              <a:rPr sz="2400" dirty="0">
                <a:latin typeface="Arial"/>
                <a:cs typeface="Arial"/>
              </a:rPr>
              <a:t>man</a:t>
            </a:r>
            <a:r>
              <a:rPr sz="2400" spc="65" dirty="0">
                <a:latin typeface="Times New Roman"/>
                <a:cs typeface="Times New Roman"/>
              </a:rPr>
              <a:t> </a:t>
            </a:r>
            <a:r>
              <a:rPr sz="2400" spc="-5" dirty="0">
                <a:latin typeface="Arial"/>
                <a:cs typeface="Arial"/>
              </a:rPr>
              <a:t>use</a:t>
            </a:r>
            <a:r>
              <a:rPr sz="2400" dirty="0">
                <a:latin typeface="Arial"/>
                <a:cs typeface="Arial"/>
              </a:rPr>
              <a:t>,</a:t>
            </a:r>
            <a:r>
              <a:rPr sz="2400" spc="65" dirty="0">
                <a:latin typeface="Times New Roman"/>
                <a:cs typeface="Times New Roman"/>
              </a:rPr>
              <a:t> </a:t>
            </a:r>
            <a:r>
              <a:rPr sz="2400" spc="-5" dirty="0">
                <a:latin typeface="Arial"/>
                <a:cs typeface="Arial"/>
              </a:rPr>
              <a:t>H</a:t>
            </a:r>
            <a:r>
              <a:rPr sz="2400" spc="-10" dirty="0">
                <a:latin typeface="Arial"/>
                <a:cs typeface="Arial"/>
              </a:rPr>
              <a:t>e</a:t>
            </a:r>
            <a:r>
              <a:rPr sz="2400" dirty="0">
                <a:latin typeface="Arial"/>
                <a:cs typeface="Arial"/>
              </a:rPr>
              <a:t>rbs</a:t>
            </a:r>
            <a:r>
              <a:rPr sz="2400" spc="80" dirty="0">
                <a:latin typeface="Times New Roman"/>
                <a:cs typeface="Times New Roman"/>
              </a:rPr>
              <a:t> </a:t>
            </a:r>
            <a:r>
              <a:rPr sz="2400" spc="-5" dirty="0">
                <a:latin typeface="Arial"/>
                <a:cs typeface="Arial"/>
              </a:rPr>
              <a:t>an</a:t>
            </a:r>
            <a:r>
              <a:rPr sz="2400" dirty="0">
                <a:latin typeface="Arial"/>
                <a:cs typeface="Arial"/>
              </a:rPr>
              <a:t>d</a:t>
            </a:r>
            <a:r>
              <a:rPr sz="2400" spc="70" dirty="0">
                <a:latin typeface="Times New Roman"/>
                <a:cs typeface="Times New Roman"/>
              </a:rPr>
              <a:t> </a:t>
            </a:r>
            <a:r>
              <a:rPr sz="2400" spc="-5" dirty="0">
                <a:latin typeface="Arial"/>
                <a:cs typeface="Arial"/>
              </a:rPr>
              <a:t>H</a:t>
            </a:r>
            <a:r>
              <a:rPr sz="2400" spc="-10" dirty="0">
                <a:latin typeface="Arial"/>
                <a:cs typeface="Arial"/>
              </a:rPr>
              <a:t>e</a:t>
            </a:r>
            <a:r>
              <a:rPr sz="2400" dirty="0">
                <a:latin typeface="Arial"/>
                <a:cs typeface="Arial"/>
              </a:rPr>
              <a:t>rbal</a:t>
            </a:r>
            <a:r>
              <a:rPr sz="2400" spc="75" dirty="0">
                <a:latin typeface="Times New Roman"/>
                <a:cs typeface="Times New Roman"/>
              </a:rPr>
              <a:t> </a:t>
            </a:r>
            <a:r>
              <a:rPr sz="2400" spc="-5" dirty="0">
                <a:latin typeface="Arial"/>
                <a:cs typeface="Arial"/>
              </a:rPr>
              <a:t>products</a:t>
            </a:r>
            <a:r>
              <a:rPr sz="2400" dirty="0">
                <a:latin typeface="Arial"/>
                <a:cs typeface="Arial"/>
              </a:rPr>
              <a:t>,</a:t>
            </a:r>
            <a:r>
              <a:rPr sz="2400" spc="75" dirty="0">
                <a:latin typeface="Times New Roman"/>
                <a:cs typeface="Times New Roman"/>
              </a:rPr>
              <a:t> </a:t>
            </a:r>
            <a:r>
              <a:rPr sz="2400" dirty="0">
                <a:latin typeface="Arial"/>
                <a:cs typeface="Arial"/>
              </a:rPr>
              <a:t>B</a:t>
            </a:r>
            <a:r>
              <a:rPr sz="2400" spc="-10" dirty="0">
                <a:latin typeface="Arial"/>
                <a:cs typeface="Arial"/>
              </a:rPr>
              <a:t>l</a:t>
            </a:r>
            <a:r>
              <a:rPr sz="2400" spc="-5" dirty="0">
                <a:latin typeface="Arial"/>
                <a:cs typeface="Arial"/>
              </a:rPr>
              <a:t>oo</a:t>
            </a:r>
            <a:r>
              <a:rPr sz="2400" dirty="0">
                <a:latin typeface="Arial"/>
                <a:cs typeface="Arial"/>
              </a:rPr>
              <a:t>d</a:t>
            </a:r>
            <a:r>
              <a:rPr sz="2400" spc="70" dirty="0">
                <a:latin typeface="Times New Roman"/>
                <a:cs typeface="Times New Roman"/>
              </a:rPr>
              <a:t> </a:t>
            </a:r>
            <a:r>
              <a:rPr sz="2400" spc="-5" dirty="0">
                <a:latin typeface="Arial"/>
                <a:cs typeface="Arial"/>
              </a:rPr>
              <a:t>an</a:t>
            </a:r>
            <a:r>
              <a:rPr sz="2400" dirty="0">
                <a:latin typeface="Arial"/>
                <a:cs typeface="Arial"/>
              </a:rPr>
              <a:t>d</a:t>
            </a:r>
            <a:r>
              <a:rPr sz="2400" spc="70" dirty="0">
                <a:latin typeface="Times New Roman"/>
                <a:cs typeface="Times New Roman"/>
              </a:rPr>
              <a:t> </a:t>
            </a:r>
            <a:r>
              <a:rPr sz="2400" spc="-5" dirty="0">
                <a:latin typeface="Arial"/>
                <a:cs typeface="Arial"/>
              </a:rPr>
              <a:t>bl</a:t>
            </a:r>
            <a:r>
              <a:rPr sz="2400" spc="-10" dirty="0">
                <a:latin typeface="Arial"/>
                <a:cs typeface="Arial"/>
              </a:rPr>
              <a:t>o</a:t>
            </a:r>
            <a:r>
              <a:rPr sz="2400" spc="-5" dirty="0">
                <a:latin typeface="Arial"/>
                <a:cs typeface="Arial"/>
              </a:rPr>
              <a:t>o</a:t>
            </a:r>
            <a:r>
              <a:rPr sz="2400" spc="15" dirty="0">
                <a:latin typeface="Arial"/>
                <a:cs typeface="Arial"/>
              </a:rPr>
              <a:t>d</a:t>
            </a:r>
            <a:r>
              <a:rPr sz="2400" dirty="0">
                <a:latin typeface="Arial"/>
                <a:cs typeface="Arial"/>
              </a:rPr>
              <a:t>-</a:t>
            </a:r>
            <a:r>
              <a:rPr sz="2400" dirty="0">
                <a:latin typeface="Times New Roman"/>
                <a:cs typeface="Times New Roman"/>
              </a:rPr>
              <a:t> </a:t>
            </a:r>
            <a:r>
              <a:rPr sz="2400" dirty="0">
                <a:latin typeface="Arial"/>
                <a:cs typeface="Arial"/>
              </a:rPr>
              <a:t>related</a:t>
            </a:r>
            <a:r>
              <a:rPr sz="2400" spc="65" dirty="0">
                <a:latin typeface="Times New Roman"/>
                <a:cs typeface="Times New Roman"/>
              </a:rPr>
              <a:t> </a:t>
            </a:r>
            <a:r>
              <a:rPr sz="2400" spc="-5" dirty="0">
                <a:latin typeface="Arial"/>
                <a:cs typeface="Arial"/>
              </a:rPr>
              <a:t>products</a:t>
            </a:r>
            <a:r>
              <a:rPr sz="2400" dirty="0">
                <a:latin typeface="Arial"/>
                <a:cs typeface="Arial"/>
              </a:rPr>
              <a:t>,</a:t>
            </a:r>
            <a:r>
              <a:rPr sz="2400" spc="70" dirty="0">
                <a:latin typeface="Times New Roman"/>
                <a:cs typeface="Times New Roman"/>
              </a:rPr>
              <a:t> </a:t>
            </a:r>
            <a:r>
              <a:rPr sz="2400" dirty="0">
                <a:latin typeface="Arial"/>
                <a:cs typeface="Arial"/>
              </a:rPr>
              <a:t>B</a:t>
            </a:r>
            <a:r>
              <a:rPr sz="2400" spc="-15" dirty="0">
                <a:latin typeface="Arial"/>
                <a:cs typeface="Arial"/>
              </a:rPr>
              <a:t>i</a:t>
            </a:r>
            <a:r>
              <a:rPr sz="2400" spc="-5" dirty="0">
                <a:latin typeface="Arial"/>
                <a:cs typeface="Arial"/>
              </a:rPr>
              <a:t>otechn</a:t>
            </a:r>
            <a:r>
              <a:rPr sz="2400" spc="-10" dirty="0">
                <a:latin typeface="Arial"/>
                <a:cs typeface="Arial"/>
              </a:rPr>
              <a:t>o</a:t>
            </a:r>
            <a:r>
              <a:rPr sz="2400" spc="-5" dirty="0">
                <a:latin typeface="Arial"/>
                <a:cs typeface="Arial"/>
              </a:rPr>
              <a:t>l</a:t>
            </a:r>
            <a:r>
              <a:rPr sz="2400" spc="-10" dirty="0">
                <a:latin typeface="Arial"/>
                <a:cs typeface="Arial"/>
              </a:rPr>
              <a:t>o</a:t>
            </a:r>
            <a:r>
              <a:rPr sz="2400" spc="-5" dirty="0">
                <a:latin typeface="Arial"/>
                <a:cs typeface="Arial"/>
              </a:rPr>
              <a:t>g</a:t>
            </a:r>
            <a:r>
              <a:rPr sz="2400" dirty="0">
                <a:latin typeface="Arial"/>
                <a:cs typeface="Arial"/>
              </a:rPr>
              <a:t>y</a:t>
            </a:r>
            <a:r>
              <a:rPr sz="2400" spc="100" dirty="0">
                <a:latin typeface="Times New Roman"/>
                <a:cs typeface="Times New Roman"/>
              </a:rPr>
              <a:t> </a:t>
            </a:r>
            <a:r>
              <a:rPr sz="2400" spc="-5" dirty="0">
                <a:latin typeface="Arial"/>
                <a:cs typeface="Arial"/>
              </a:rPr>
              <a:t>product</a:t>
            </a:r>
            <a:r>
              <a:rPr sz="2400" dirty="0">
                <a:latin typeface="Arial"/>
                <a:cs typeface="Arial"/>
              </a:rPr>
              <a:t>s</a:t>
            </a:r>
            <a:r>
              <a:rPr sz="2400" spc="70" dirty="0">
                <a:latin typeface="Times New Roman"/>
                <a:cs typeface="Times New Roman"/>
              </a:rPr>
              <a:t> </a:t>
            </a:r>
            <a:r>
              <a:rPr sz="2400" spc="-5" dirty="0">
                <a:latin typeface="Arial"/>
                <a:cs typeface="Arial"/>
              </a:rPr>
              <a:t>an</a:t>
            </a:r>
            <a:r>
              <a:rPr sz="2400" dirty="0">
                <a:latin typeface="Arial"/>
                <a:cs typeface="Arial"/>
              </a:rPr>
              <a:t>d</a:t>
            </a:r>
            <a:r>
              <a:rPr sz="2400" spc="75" dirty="0">
                <a:latin typeface="Times New Roman"/>
                <a:cs typeface="Times New Roman"/>
              </a:rPr>
              <a:t> </a:t>
            </a:r>
            <a:r>
              <a:rPr sz="2400" spc="-160" dirty="0">
                <a:latin typeface="Arial"/>
                <a:cs typeface="Arial"/>
              </a:rPr>
              <a:t>V</a:t>
            </a:r>
            <a:r>
              <a:rPr sz="2400" spc="-5" dirty="0">
                <a:latin typeface="Arial"/>
                <a:cs typeface="Arial"/>
              </a:rPr>
              <a:t>eterinary</a:t>
            </a:r>
            <a:r>
              <a:rPr sz="2400" spc="-5" dirty="0">
                <a:latin typeface="Times New Roman"/>
                <a:cs typeface="Times New Roman"/>
              </a:rPr>
              <a:t> </a:t>
            </a:r>
            <a:r>
              <a:rPr sz="2400" spc="-5" dirty="0">
                <a:latin typeface="Arial"/>
                <a:cs typeface="Arial"/>
              </a:rPr>
              <a:t>products.</a:t>
            </a:r>
            <a:endParaRPr sz="2400">
              <a:latin typeface="Arial"/>
              <a:cs typeface="Arial"/>
            </a:endParaRPr>
          </a:p>
          <a:p>
            <a:pPr marL="287020" marR="5080" indent="-274320">
              <a:lnSpc>
                <a:spcPct val="100000"/>
              </a:lnSpc>
              <a:spcBef>
                <a:spcPts val="600"/>
              </a:spcBef>
              <a:buClr>
                <a:srgbClr val="D24716"/>
              </a:buClr>
              <a:buSzPct val="85416"/>
              <a:buFont typeface="Wingdings 2"/>
              <a:buChar char=""/>
              <a:tabLst>
                <a:tab pos="287020" algn="l"/>
              </a:tabLst>
            </a:pPr>
            <a:r>
              <a:rPr sz="2400" dirty="0">
                <a:latin typeface="Arial"/>
                <a:cs typeface="Arial"/>
              </a:rPr>
              <a:t>The</a:t>
            </a:r>
            <a:r>
              <a:rPr sz="2400" spc="55" dirty="0">
                <a:latin typeface="Times New Roman"/>
                <a:cs typeface="Times New Roman"/>
              </a:rPr>
              <a:t> </a:t>
            </a:r>
            <a:r>
              <a:rPr sz="2400" spc="-10" dirty="0">
                <a:latin typeface="Arial"/>
                <a:cs typeface="Arial"/>
              </a:rPr>
              <a:t>s</a:t>
            </a:r>
            <a:r>
              <a:rPr sz="2400" dirty="0">
                <a:latin typeface="Arial"/>
                <a:cs typeface="Arial"/>
              </a:rPr>
              <a:t>cope</a:t>
            </a:r>
            <a:r>
              <a:rPr sz="2400" spc="70" dirty="0">
                <a:latin typeface="Times New Roman"/>
                <a:cs typeface="Times New Roman"/>
              </a:rPr>
              <a:t> </a:t>
            </a:r>
            <a:r>
              <a:rPr sz="2400" spc="-20" dirty="0">
                <a:latin typeface="Arial"/>
                <a:cs typeface="Arial"/>
              </a:rPr>
              <a:t>o</a:t>
            </a:r>
            <a:r>
              <a:rPr sz="2400" spc="-10" dirty="0">
                <a:latin typeface="Arial"/>
                <a:cs typeface="Arial"/>
              </a:rPr>
              <a:t>f</a:t>
            </a:r>
            <a:r>
              <a:rPr sz="2400" spc="50" dirty="0">
                <a:latin typeface="Times New Roman"/>
                <a:cs typeface="Times New Roman"/>
              </a:rPr>
              <a:t> </a:t>
            </a:r>
            <a:r>
              <a:rPr sz="2400" dirty="0">
                <a:latin typeface="Arial"/>
                <a:cs typeface="Arial"/>
              </a:rPr>
              <a:t>the</a:t>
            </a:r>
            <a:r>
              <a:rPr sz="2400" spc="65" dirty="0">
                <a:latin typeface="Times New Roman"/>
                <a:cs typeface="Times New Roman"/>
              </a:rPr>
              <a:t> </a:t>
            </a:r>
            <a:r>
              <a:rPr sz="2400" dirty="0">
                <a:latin typeface="Arial"/>
                <a:cs typeface="Arial"/>
              </a:rPr>
              <a:t>Pharmacopoe</a:t>
            </a:r>
            <a:r>
              <a:rPr sz="2400" spc="-20" dirty="0">
                <a:latin typeface="Arial"/>
                <a:cs typeface="Arial"/>
              </a:rPr>
              <a:t>i</a:t>
            </a:r>
            <a:r>
              <a:rPr sz="2400" dirty="0">
                <a:latin typeface="Arial"/>
                <a:cs typeface="Arial"/>
              </a:rPr>
              <a:t>a</a:t>
            </a:r>
            <a:r>
              <a:rPr sz="2400" spc="100" dirty="0">
                <a:latin typeface="Times New Roman"/>
                <a:cs typeface="Times New Roman"/>
              </a:rPr>
              <a:t> </a:t>
            </a:r>
            <a:r>
              <a:rPr sz="2400" spc="-5" dirty="0">
                <a:latin typeface="Arial"/>
                <a:cs typeface="Arial"/>
              </a:rPr>
              <a:t>ha</a:t>
            </a:r>
            <a:r>
              <a:rPr sz="2400" dirty="0">
                <a:latin typeface="Arial"/>
                <a:cs typeface="Arial"/>
              </a:rPr>
              <a:t>s</a:t>
            </a:r>
            <a:r>
              <a:rPr sz="2400" spc="65" dirty="0">
                <a:latin typeface="Times New Roman"/>
                <a:cs typeface="Times New Roman"/>
              </a:rPr>
              <a:t> </a:t>
            </a:r>
            <a:r>
              <a:rPr sz="2400" spc="-5" dirty="0">
                <a:latin typeface="Arial"/>
                <a:cs typeface="Arial"/>
              </a:rPr>
              <a:t>be</a:t>
            </a:r>
            <a:r>
              <a:rPr sz="2400" spc="-10" dirty="0">
                <a:latin typeface="Arial"/>
                <a:cs typeface="Arial"/>
              </a:rPr>
              <a:t>e</a:t>
            </a:r>
            <a:r>
              <a:rPr sz="2400" dirty="0">
                <a:latin typeface="Arial"/>
                <a:cs typeface="Arial"/>
              </a:rPr>
              <a:t>n</a:t>
            </a:r>
            <a:r>
              <a:rPr sz="2400" spc="75" dirty="0">
                <a:latin typeface="Times New Roman"/>
                <a:cs typeface="Times New Roman"/>
              </a:rPr>
              <a:t> </a:t>
            </a:r>
            <a:r>
              <a:rPr sz="2400" spc="-5" dirty="0">
                <a:latin typeface="Arial"/>
                <a:cs typeface="Arial"/>
              </a:rPr>
              <a:t>e</a:t>
            </a:r>
            <a:r>
              <a:rPr sz="2400" spc="-15" dirty="0">
                <a:latin typeface="Arial"/>
                <a:cs typeface="Arial"/>
              </a:rPr>
              <a:t>x</a:t>
            </a:r>
            <a:r>
              <a:rPr sz="2400" dirty="0">
                <a:latin typeface="Arial"/>
                <a:cs typeface="Arial"/>
              </a:rPr>
              <a:t>tended</a:t>
            </a:r>
            <a:r>
              <a:rPr sz="2400" spc="80" dirty="0">
                <a:latin typeface="Times New Roman"/>
                <a:cs typeface="Times New Roman"/>
              </a:rPr>
              <a:t> </a:t>
            </a:r>
            <a:r>
              <a:rPr sz="2400" spc="-10" dirty="0">
                <a:latin typeface="Arial"/>
                <a:cs typeface="Arial"/>
              </a:rPr>
              <a:t>to</a:t>
            </a:r>
            <a:r>
              <a:rPr sz="2400" spc="-10" dirty="0">
                <a:latin typeface="Times New Roman"/>
                <a:cs typeface="Times New Roman"/>
              </a:rPr>
              <a:t> </a:t>
            </a:r>
            <a:r>
              <a:rPr sz="2400" spc="-5" dirty="0">
                <a:latin typeface="Arial"/>
                <a:cs typeface="Arial"/>
              </a:rPr>
              <a:t>i</a:t>
            </a:r>
            <a:r>
              <a:rPr sz="2400" spc="-10" dirty="0">
                <a:latin typeface="Arial"/>
                <a:cs typeface="Arial"/>
              </a:rPr>
              <a:t>n</a:t>
            </a:r>
            <a:r>
              <a:rPr sz="2400" dirty="0">
                <a:latin typeface="Arial"/>
                <a:cs typeface="Arial"/>
              </a:rPr>
              <a:t>cl</a:t>
            </a:r>
            <a:r>
              <a:rPr sz="2400" spc="-15" dirty="0">
                <a:latin typeface="Arial"/>
                <a:cs typeface="Arial"/>
              </a:rPr>
              <a:t>u</a:t>
            </a:r>
            <a:r>
              <a:rPr sz="2400" spc="-5" dirty="0">
                <a:latin typeface="Arial"/>
                <a:cs typeface="Arial"/>
              </a:rPr>
              <a:t>d</a:t>
            </a:r>
            <a:r>
              <a:rPr sz="2400" dirty="0">
                <a:latin typeface="Arial"/>
                <a:cs typeface="Arial"/>
              </a:rPr>
              <a:t>e</a:t>
            </a:r>
            <a:r>
              <a:rPr sz="2400" spc="85" dirty="0">
                <a:latin typeface="Times New Roman"/>
                <a:cs typeface="Times New Roman"/>
              </a:rPr>
              <a:t> </a:t>
            </a:r>
            <a:r>
              <a:rPr sz="2400" spc="-5" dirty="0">
                <a:latin typeface="Arial"/>
                <a:cs typeface="Arial"/>
              </a:rPr>
              <a:t>prod</a:t>
            </a:r>
            <a:r>
              <a:rPr sz="2400" spc="-15" dirty="0">
                <a:latin typeface="Arial"/>
                <a:cs typeface="Arial"/>
              </a:rPr>
              <a:t>u</a:t>
            </a:r>
            <a:r>
              <a:rPr sz="2400" dirty="0">
                <a:latin typeface="Arial"/>
                <a:cs typeface="Arial"/>
              </a:rPr>
              <a:t>cts</a:t>
            </a:r>
            <a:r>
              <a:rPr sz="2400" spc="65" dirty="0">
                <a:latin typeface="Times New Roman"/>
                <a:cs typeface="Times New Roman"/>
              </a:rPr>
              <a:t> </a:t>
            </a:r>
            <a:r>
              <a:rPr sz="2400" spc="-5" dirty="0">
                <a:latin typeface="Arial"/>
                <a:cs typeface="Arial"/>
              </a:rPr>
              <a:t>o</a:t>
            </a:r>
            <a:r>
              <a:rPr sz="2400" dirty="0">
                <a:latin typeface="Arial"/>
                <a:cs typeface="Arial"/>
              </a:rPr>
              <a:t>f</a:t>
            </a:r>
            <a:r>
              <a:rPr sz="2400" spc="50" dirty="0">
                <a:latin typeface="Times New Roman"/>
                <a:cs typeface="Times New Roman"/>
              </a:rPr>
              <a:t> </a:t>
            </a:r>
            <a:r>
              <a:rPr sz="2400" spc="-5" dirty="0">
                <a:latin typeface="Arial"/>
                <a:cs typeface="Arial"/>
              </a:rPr>
              <a:t>b</a:t>
            </a:r>
            <a:r>
              <a:rPr sz="2400" spc="-10" dirty="0">
                <a:latin typeface="Arial"/>
                <a:cs typeface="Arial"/>
              </a:rPr>
              <a:t>i</a:t>
            </a:r>
            <a:r>
              <a:rPr sz="2400" spc="-5" dirty="0">
                <a:latin typeface="Arial"/>
                <a:cs typeface="Arial"/>
              </a:rPr>
              <a:t>otec</a:t>
            </a:r>
            <a:r>
              <a:rPr sz="2400" spc="-10" dirty="0">
                <a:latin typeface="Arial"/>
                <a:cs typeface="Arial"/>
              </a:rPr>
              <a:t>h</a:t>
            </a:r>
            <a:r>
              <a:rPr sz="2400" spc="-5" dirty="0">
                <a:latin typeface="Arial"/>
                <a:cs typeface="Arial"/>
              </a:rPr>
              <a:t>n</a:t>
            </a:r>
            <a:r>
              <a:rPr sz="2400" spc="-10" dirty="0">
                <a:latin typeface="Arial"/>
                <a:cs typeface="Arial"/>
              </a:rPr>
              <a:t>o</a:t>
            </a:r>
            <a:r>
              <a:rPr sz="2400" spc="-5" dirty="0">
                <a:latin typeface="Arial"/>
                <a:cs typeface="Arial"/>
              </a:rPr>
              <a:t>log</a:t>
            </a:r>
            <a:r>
              <a:rPr sz="2400" spc="-185" dirty="0">
                <a:latin typeface="Arial"/>
                <a:cs typeface="Arial"/>
              </a:rPr>
              <a:t>y</a:t>
            </a:r>
            <a:r>
              <a:rPr sz="2400" dirty="0">
                <a:latin typeface="Arial"/>
                <a:cs typeface="Arial"/>
              </a:rPr>
              <a:t>,</a:t>
            </a:r>
            <a:r>
              <a:rPr sz="2400" spc="95" dirty="0">
                <a:latin typeface="Times New Roman"/>
                <a:cs typeface="Times New Roman"/>
              </a:rPr>
              <a:t> </a:t>
            </a:r>
            <a:r>
              <a:rPr sz="2400" spc="-5" dirty="0">
                <a:latin typeface="Arial"/>
                <a:cs typeface="Arial"/>
              </a:rPr>
              <a:t>i</a:t>
            </a:r>
            <a:r>
              <a:rPr sz="2400" spc="-10" dirty="0">
                <a:latin typeface="Arial"/>
                <a:cs typeface="Arial"/>
              </a:rPr>
              <a:t>n</a:t>
            </a:r>
            <a:r>
              <a:rPr sz="2400" spc="-5" dirty="0">
                <a:latin typeface="Arial"/>
                <a:cs typeface="Arial"/>
              </a:rPr>
              <a:t>d</a:t>
            </a:r>
            <a:r>
              <a:rPr sz="2400" spc="-10" dirty="0">
                <a:latin typeface="Arial"/>
                <a:cs typeface="Arial"/>
              </a:rPr>
              <a:t>i</a:t>
            </a:r>
            <a:r>
              <a:rPr sz="2400" spc="-5" dirty="0">
                <a:latin typeface="Arial"/>
                <a:cs typeface="Arial"/>
              </a:rPr>
              <a:t>g</a:t>
            </a:r>
            <a:r>
              <a:rPr sz="2400" spc="-10" dirty="0">
                <a:latin typeface="Arial"/>
                <a:cs typeface="Arial"/>
              </a:rPr>
              <a:t>e</a:t>
            </a:r>
            <a:r>
              <a:rPr sz="2400" dirty="0">
                <a:latin typeface="Arial"/>
                <a:cs typeface="Arial"/>
              </a:rPr>
              <a:t>n</a:t>
            </a:r>
            <a:r>
              <a:rPr sz="2400" spc="-5" dirty="0">
                <a:latin typeface="Arial"/>
                <a:cs typeface="Arial"/>
              </a:rPr>
              <a:t>o</a:t>
            </a:r>
            <a:r>
              <a:rPr sz="2400" spc="-10" dirty="0">
                <a:latin typeface="Arial"/>
                <a:cs typeface="Arial"/>
              </a:rPr>
              <a:t>u</a:t>
            </a:r>
            <a:r>
              <a:rPr sz="2400" dirty="0">
                <a:latin typeface="Arial"/>
                <a:cs typeface="Arial"/>
              </a:rPr>
              <a:t>s</a:t>
            </a:r>
            <a:r>
              <a:rPr sz="2400" spc="100" dirty="0">
                <a:latin typeface="Times New Roman"/>
                <a:cs typeface="Times New Roman"/>
              </a:rPr>
              <a:t> </a:t>
            </a:r>
            <a:r>
              <a:rPr sz="2400" spc="-5" dirty="0">
                <a:latin typeface="Arial"/>
                <a:cs typeface="Arial"/>
              </a:rPr>
              <a:t>h</a:t>
            </a:r>
            <a:r>
              <a:rPr sz="2400" spc="-10" dirty="0">
                <a:latin typeface="Arial"/>
                <a:cs typeface="Arial"/>
              </a:rPr>
              <a:t>e</a:t>
            </a:r>
            <a:r>
              <a:rPr sz="2400" dirty="0">
                <a:latin typeface="Arial"/>
                <a:cs typeface="Arial"/>
              </a:rPr>
              <a:t>rbs</a:t>
            </a:r>
            <a:r>
              <a:rPr sz="2400" spc="75" dirty="0">
                <a:latin typeface="Times New Roman"/>
                <a:cs typeface="Times New Roman"/>
              </a:rPr>
              <a:t> </a:t>
            </a:r>
            <a:r>
              <a:rPr sz="2400" spc="-5" dirty="0">
                <a:latin typeface="Arial"/>
                <a:cs typeface="Arial"/>
              </a:rPr>
              <a:t>a</a:t>
            </a:r>
            <a:r>
              <a:rPr sz="2400" spc="-10" dirty="0">
                <a:latin typeface="Arial"/>
                <a:cs typeface="Arial"/>
              </a:rPr>
              <a:t>n</a:t>
            </a:r>
            <a:r>
              <a:rPr sz="2400" dirty="0">
                <a:latin typeface="Arial"/>
                <a:cs typeface="Arial"/>
              </a:rPr>
              <a:t>d</a:t>
            </a:r>
            <a:r>
              <a:rPr sz="2400" dirty="0">
                <a:latin typeface="Times New Roman"/>
                <a:cs typeface="Times New Roman"/>
              </a:rPr>
              <a:t> </a:t>
            </a:r>
            <a:r>
              <a:rPr sz="2400" spc="-5" dirty="0">
                <a:latin typeface="Arial"/>
                <a:cs typeface="Arial"/>
              </a:rPr>
              <a:t>herba</a:t>
            </a:r>
            <a:r>
              <a:rPr sz="2400" dirty="0">
                <a:latin typeface="Arial"/>
                <a:cs typeface="Arial"/>
              </a:rPr>
              <a:t>l</a:t>
            </a:r>
            <a:r>
              <a:rPr sz="2400" spc="55" dirty="0">
                <a:latin typeface="Times New Roman"/>
                <a:cs typeface="Times New Roman"/>
              </a:rPr>
              <a:t> </a:t>
            </a:r>
            <a:r>
              <a:rPr sz="2400" spc="-5" dirty="0">
                <a:latin typeface="Arial"/>
                <a:cs typeface="Arial"/>
              </a:rPr>
              <a:t>products</a:t>
            </a:r>
            <a:r>
              <a:rPr sz="2400" dirty="0">
                <a:latin typeface="Arial"/>
                <a:cs typeface="Arial"/>
              </a:rPr>
              <a:t>,</a:t>
            </a:r>
            <a:r>
              <a:rPr sz="2400" spc="75" dirty="0">
                <a:latin typeface="Times New Roman"/>
                <a:cs typeface="Times New Roman"/>
              </a:rPr>
              <a:t> </a:t>
            </a:r>
            <a:r>
              <a:rPr sz="2400" dirty="0">
                <a:latin typeface="Arial"/>
                <a:cs typeface="Arial"/>
              </a:rPr>
              <a:t>vete</a:t>
            </a:r>
            <a:r>
              <a:rPr sz="2400" spc="5" dirty="0">
                <a:latin typeface="Arial"/>
                <a:cs typeface="Arial"/>
              </a:rPr>
              <a:t>r</a:t>
            </a:r>
            <a:r>
              <a:rPr sz="2400" spc="-5" dirty="0">
                <a:latin typeface="Arial"/>
                <a:cs typeface="Arial"/>
              </a:rPr>
              <a:t>i</a:t>
            </a:r>
            <a:r>
              <a:rPr sz="2400" spc="-10" dirty="0">
                <a:latin typeface="Arial"/>
                <a:cs typeface="Arial"/>
              </a:rPr>
              <a:t>n</a:t>
            </a:r>
            <a:r>
              <a:rPr sz="2400" spc="-5" dirty="0">
                <a:latin typeface="Arial"/>
                <a:cs typeface="Arial"/>
              </a:rPr>
              <a:t>ar</a:t>
            </a:r>
            <a:r>
              <a:rPr sz="2400" dirty="0">
                <a:latin typeface="Arial"/>
                <a:cs typeface="Arial"/>
              </a:rPr>
              <a:t>y</a:t>
            </a:r>
            <a:r>
              <a:rPr sz="2400" spc="70" dirty="0">
                <a:latin typeface="Times New Roman"/>
                <a:cs typeface="Times New Roman"/>
              </a:rPr>
              <a:t> </a:t>
            </a:r>
            <a:r>
              <a:rPr sz="2400" dirty="0">
                <a:latin typeface="Arial"/>
                <a:cs typeface="Arial"/>
              </a:rPr>
              <a:t>vacc</a:t>
            </a:r>
            <a:r>
              <a:rPr sz="2400" spc="-10" dirty="0">
                <a:latin typeface="Arial"/>
                <a:cs typeface="Arial"/>
              </a:rPr>
              <a:t>i</a:t>
            </a:r>
            <a:r>
              <a:rPr sz="2400" spc="-5" dirty="0">
                <a:latin typeface="Arial"/>
                <a:cs typeface="Arial"/>
              </a:rPr>
              <a:t>ne</a:t>
            </a:r>
            <a:r>
              <a:rPr sz="2400" dirty="0">
                <a:latin typeface="Arial"/>
                <a:cs typeface="Arial"/>
              </a:rPr>
              <a:t>s</a:t>
            </a:r>
            <a:r>
              <a:rPr sz="2400" spc="75" dirty="0">
                <a:latin typeface="Times New Roman"/>
                <a:cs typeface="Times New Roman"/>
              </a:rPr>
              <a:t> </a:t>
            </a:r>
            <a:r>
              <a:rPr sz="2400" spc="-5" dirty="0">
                <a:latin typeface="Arial"/>
                <a:cs typeface="Arial"/>
              </a:rPr>
              <a:t>an</a:t>
            </a:r>
            <a:r>
              <a:rPr sz="2400" dirty="0">
                <a:latin typeface="Arial"/>
                <a:cs typeface="Arial"/>
              </a:rPr>
              <a:t>d</a:t>
            </a:r>
            <a:r>
              <a:rPr sz="2400" spc="70" dirty="0">
                <a:latin typeface="Times New Roman"/>
                <a:cs typeface="Times New Roman"/>
              </a:rPr>
              <a:t> </a:t>
            </a:r>
            <a:r>
              <a:rPr sz="2400" spc="-5" dirty="0">
                <a:latin typeface="Arial"/>
                <a:cs typeface="Arial"/>
              </a:rPr>
              <a:t>ad</a:t>
            </a:r>
            <a:r>
              <a:rPr sz="2400" spc="-10" dirty="0">
                <a:latin typeface="Arial"/>
                <a:cs typeface="Arial"/>
              </a:rPr>
              <a:t>d</a:t>
            </a:r>
            <a:r>
              <a:rPr sz="2400" spc="-5" dirty="0">
                <a:latin typeface="Arial"/>
                <a:cs typeface="Arial"/>
              </a:rPr>
              <a:t>iti</a:t>
            </a:r>
            <a:r>
              <a:rPr sz="2400" spc="-10" dirty="0">
                <a:latin typeface="Arial"/>
                <a:cs typeface="Arial"/>
              </a:rPr>
              <a:t>o</a:t>
            </a:r>
            <a:r>
              <a:rPr sz="2400" spc="-5" dirty="0">
                <a:latin typeface="Arial"/>
                <a:cs typeface="Arial"/>
              </a:rPr>
              <a:t>nal</a:t>
            </a:r>
            <a:r>
              <a:rPr sz="2400" spc="-5" dirty="0">
                <a:latin typeface="Times New Roman"/>
                <a:cs typeface="Times New Roman"/>
              </a:rPr>
              <a:t> </a:t>
            </a:r>
            <a:r>
              <a:rPr sz="2400" spc="-5" dirty="0">
                <a:latin typeface="Arial"/>
                <a:cs typeface="Arial"/>
              </a:rPr>
              <a:t>antiret</a:t>
            </a:r>
            <a:r>
              <a:rPr sz="2400" spc="5" dirty="0">
                <a:latin typeface="Arial"/>
                <a:cs typeface="Arial"/>
              </a:rPr>
              <a:t>r</a:t>
            </a:r>
            <a:r>
              <a:rPr sz="2400" spc="-5" dirty="0">
                <a:latin typeface="Arial"/>
                <a:cs typeface="Arial"/>
              </a:rPr>
              <a:t>ovira</a:t>
            </a:r>
            <a:r>
              <a:rPr sz="2400" dirty="0">
                <a:latin typeface="Arial"/>
                <a:cs typeface="Arial"/>
              </a:rPr>
              <a:t>l</a:t>
            </a:r>
            <a:r>
              <a:rPr sz="2400" spc="55" dirty="0">
                <a:latin typeface="Times New Roman"/>
                <a:cs typeface="Times New Roman"/>
              </a:rPr>
              <a:t> </a:t>
            </a:r>
            <a:r>
              <a:rPr sz="2400" spc="-5" dirty="0">
                <a:latin typeface="Arial"/>
                <a:cs typeface="Arial"/>
              </a:rPr>
              <a:t>drug</a:t>
            </a:r>
            <a:r>
              <a:rPr sz="2400" dirty="0">
                <a:latin typeface="Arial"/>
                <a:cs typeface="Arial"/>
              </a:rPr>
              <a:t>s</a:t>
            </a:r>
            <a:r>
              <a:rPr sz="2400" spc="85" dirty="0">
                <a:latin typeface="Times New Roman"/>
                <a:cs typeface="Times New Roman"/>
              </a:rPr>
              <a:t> </a:t>
            </a:r>
            <a:r>
              <a:rPr sz="2400" spc="-5" dirty="0">
                <a:latin typeface="Arial"/>
                <a:cs typeface="Arial"/>
              </a:rPr>
              <a:t>an</a:t>
            </a:r>
            <a:r>
              <a:rPr sz="2400" dirty="0">
                <a:latin typeface="Arial"/>
                <a:cs typeface="Arial"/>
              </a:rPr>
              <a:t>d</a:t>
            </a:r>
            <a:r>
              <a:rPr sz="2400" spc="55" dirty="0">
                <a:latin typeface="Times New Roman"/>
                <a:cs typeface="Times New Roman"/>
              </a:rPr>
              <a:t> </a:t>
            </a:r>
            <a:r>
              <a:rPr sz="2400" spc="-5" dirty="0">
                <a:latin typeface="Arial"/>
                <a:cs typeface="Arial"/>
              </a:rPr>
              <a:t>for</a:t>
            </a:r>
            <a:r>
              <a:rPr sz="2400" spc="5" dirty="0">
                <a:latin typeface="Arial"/>
                <a:cs typeface="Arial"/>
              </a:rPr>
              <a:t>m</a:t>
            </a:r>
            <a:r>
              <a:rPr sz="2400" spc="-5" dirty="0">
                <a:latin typeface="Arial"/>
                <a:cs typeface="Arial"/>
              </a:rPr>
              <a:t>ul</a:t>
            </a:r>
            <a:r>
              <a:rPr sz="2400" spc="-10" dirty="0">
                <a:latin typeface="Arial"/>
                <a:cs typeface="Arial"/>
              </a:rPr>
              <a:t>a</a:t>
            </a:r>
            <a:r>
              <a:rPr sz="2400" dirty="0">
                <a:latin typeface="Arial"/>
                <a:cs typeface="Arial"/>
              </a:rPr>
              <a:t>tions,</a:t>
            </a:r>
            <a:r>
              <a:rPr sz="2400" spc="60" dirty="0">
                <a:latin typeface="Times New Roman"/>
                <a:cs typeface="Times New Roman"/>
              </a:rPr>
              <a:t> </a:t>
            </a:r>
            <a:r>
              <a:rPr sz="2400" spc="-5" dirty="0">
                <a:latin typeface="Arial"/>
                <a:cs typeface="Arial"/>
              </a:rPr>
              <a:t>incl</a:t>
            </a:r>
            <a:r>
              <a:rPr sz="2400" spc="-10" dirty="0">
                <a:latin typeface="Arial"/>
                <a:cs typeface="Arial"/>
              </a:rPr>
              <a:t>u</a:t>
            </a:r>
            <a:r>
              <a:rPr sz="2400" dirty="0">
                <a:latin typeface="Arial"/>
                <a:cs typeface="Arial"/>
              </a:rPr>
              <a:t>sive</a:t>
            </a:r>
            <a:r>
              <a:rPr sz="2400" spc="95" dirty="0">
                <a:latin typeface="Times New Roman"/>
                <a:cs typeface="Times New Roman"/>
              </a:rPr>
              <a:t> </a:t>
            </a:r>
            <a:r>
              <a:rPr sz="2400" spc="-20" dirty="0">
                <a:latin typeface="Arial"/>
                <a:cs typeface="Arial"/>
              </a:rPr>
              <a:t>o</a:t>
            </a:r>
            <a:r>
              <a:rPr sz="2400" spc="-10" dirty="0">
                <a:latin typeface="Arial"/>
                <a:cs typeface="Arial"/>
              </a:rPr>
              <a:t>f</a:t>
            </a:r>
            <a:r>
              <a:rPr sz="2400" spc="65" dirty="0">
                <a:latin typeface="Times New Roman"/>
                <a:cs typeface="Times New Roman"/>
              </a:rPr>
              <a:t> </a:t>
            </a:r>
            <a:r>
              <a:rPr sz="2400" dirty="0">
                <a:latin typeface="Arial"/>
                <a:cs typeface="Arial"/>
              </a:rPr>
              <a:t>c</a:t>
            </a:r>
            <a:r>
              <a:rPr sz="2400" spc="-10" dirty="0">
                <a:latin typeface="Arial"/>
                <a:cs typeface="Arial"/>
              </a:rPr>
              <a:t>o</a:t>
            </a:r>
            <a:r>
              <a:rPr sz="2400" dirty="0">
                <a:latin typeface="Arial"/>
                <a:cs typeface="Arial"/>
              </a:rPr>
              <a:t>m</a:t>
            </a:r>
            <a:r>
              <a:rPr sz="2400" spc="5" dirty="0">
                <a:latin typeface="Arial"/>
                <a:cs typeface="Arial"/>
              </a:rPr>
              <a:t>m</a:t>
            </a:r>
            <a:r>
              <a:rPr sz="2400" spc="-5" dirty="0">
                <a:latin typeface="Arial"/>
                <a:cs typeface="Arial"/>
              </a:rPr>
              <a:t>on</a:t>
            </a:r>
            <a:r>
              <a:rPr sz="2400" spc="-10" dirty="0">
                <a:latin typeface="Arial"/>
                <a:cs typeface="Arial"/>
              </a:rPr>
              <a:t>l</a:t>
            </a:r>
            <a:r>
              <a:rPr sz="2400" dirty="0">
                <a:latin typeface="Arial"/>
                <a:cs typeface="Arial"/>
              </a:rPr>
              <a:t>y</a:t>
            </a:r>
            <a:r>
              <a:rPr sz="2400" dirty="0">
                <a:latin typeface="Times New Roman"/>
                <a:cs typeface="Times New Roman"/>
              </a:rPr>
              <a:t> </a:t>
            </a:r>
            <a:r>
              <a:rPr sz="2400" spc="-5" dirty="0">
                <a:latin typeface="Arial"/>
                <a:cs typeface="Arial"/>
              </a:rPr>
              <a:t>use</a:t>
            </a:r>
            <a:r>
              <a:rPr sz="2400" dirty="0">
                <a:latin typeface="Arial"/>
                <a:cs typeface="Arial"/>
              </a:rPr>
              <a:t>d</a:t>
            </a:r>
            <a:r>
              <a:rPr sz="2400" spc="60" dirty="0">
                <a:latin typeface="Times New Roman"/>
                <a:cs typeface="Times New Roman"/>
              </a:rPr>
              <a:t> </a:t>
            </a:r>
            <a:r>
              <a:rPr sz="2400" spc="-5" dirty="0">
                <a:latin typeface="Arial"/>
                <a:cs typeface="Arial"/>
              </a:rPr>
              <a:t>fi</a:t>
            </a:r>
            <a:r>
              <a:rPr sz="2400" spc="-20" dirty="0">
                <a:latin typeface="Arial"/>
                <a:cs typeface="Arial"/>
              </a:rPr>
              <a:t>x</a:t>
            </a:r>
            <a:r>
              <a:rPr sz="2400" spc="-5" dirty="0">
                <a:latin typeface="Arial"/>
                <a:cs typeface="Arial"/>
              </a:rPr>
              <a:t>ed</a:t>
            </a:r>
            <a:r>
              <a:rPr sz="2400" dirty="0">
                <a:latin typeface="Arial"/>
                <a:cs typeface="Arial"/>
              </a:rPr>
              <a:t>-</a:t>
            </a:r>
            <a:r>
              <a:rPr sz="2400" spc="-5" dirty="0">
                <a:latin typeface="Arial"/>
                <a:cs typeface="Arial"/>
              </a:rPr>
              <a:t>dos</a:t>
            </a:r>
            <a:r>
              <a:rPr sz="2400" dirty="0">
                <a:latin typeface="Arial"/>
                <a:cs typeface="Arial"/>
              </a:rPr>
              <a:t>e</a:t>
            </a:r>
            <a:r>
              <a:rPr sz="2400" spc="85" dirty="0">
                <a:latin typeface="Times New Roman"/>
                <a:cs typeface="Times New Roman"/>
              </a:rPr>
              <a:t> </a:t>
            </a:r>
            <a:r>
              <a:rPr sz="2400" dirty="0">
                <a:latin typeface="Arial"/>
                <a:cs typeface="Arial"/>
              </a:rPr>
              <a:t>combin</a:t>
            </a:r>
            <a:r>
              <a:rPr sz="2400" spc="-15" dirty="0">
                <a:latin typeface="Arial"/>
                <a:cs typeface="Arial"/>
              </a:rPr>
              <a:t>a</a:t>
            </a:r>
            <a:r>
              <a:rPr sz="2400" dirty="0">
                <a:latin typeface="Arial"/>
                <a:cs typeface="Arial"/>
              </a:rPr>
              <a:t>tions.</a:t>
            </a:r>
            <a:r>
              <a:rPr sz="2400" spc="75" dirty="0">
                <a:latin typeface="Times New Roman"/>
                <a:cs typeface="Times New Roman"/>
              </a:rPr>
              <a:t> </a:t>
            </a:r>
            <a:r>
              <a:rPr sz="2400" dirty="0">
                <a:latin typeface="Arial"/>
                <a:cs typeface="Arial"/>
              </a:rPr>
              <a:t>Stand</a:t>
            </a:r>
            <a:r>
              <a:rPr sz="2400" spc="-15" dirty="0">
                <a:latin typeface="Arial"/>
                <a:cs typeface="Arial"/>
              </a:rPr>
              <a:t>a</a:t>
            </a:r>
            <a:r>
              <a:rPr sz="2400" dirty="0">
                <a:latin typeface="Arial"/>
                <a:cs typeface="Arial"/>
              </a:rPr>
              <a:t>rds</a:t>
            </a:r>
            <a:r>
              <a:rPr sz="2400" spc="80" dirty="0">
                <a:latin typeface="Times New Roman"/>
                <a:cs typeface="Times New Roman"/>
              </a:rPr>
              <a:t> </a:t>
            </a:r>
            <a:r>
              <a:rPr sz="2400" spc="-10" dirty="0">
                <a:latin typeface="Arial"/>
                <a:cs typeface="Arial"/>
              </a:rPr>
              <a:t>for</a:t>
            </a:r>
            <a:r>
              <a:rPr sz="2400" spc="65" dirty="0">
                <a:latin typeface="Times New Roman"/>
                <a:cs typeface="Times New Roman"/>
              </a:rPr>
              <a:t> </a:t>
            </a:r>
            <a:r>
              <a:rPr sz="2400" spc="-5" dirty="0">
                <a:latin typeface="Arial"/>
                <a:cs typeface="Arial"/>
              </a:rPr>
              <a:t>ne</a:t>
            </a:r>
            <a:r>
              <a:rPr sz="2400" dirty="0">
                <a:latin typeface="Arial"/>
                <a:cs typeface="Arial"/>
              </a:rPr>
              <a:t>w</a:t>
            </a:r>
            <a:r>
              <a:rPr sz="2400" spc="70" dirty="0">
                <a:latin typeface="Times New Roman"/>
                <a:cs typeface="Times New Roman"/>
              </a:rPr>
              <a:t> </a:t>
            </a:r>
            <a:r>
              <a:rPr sz="2400" spc="-5" dirty="0">
                <a:latin typeface="Arial"/>
                <a:cs typeface="Arial"/>
              </a:rPr>
              <a:t>drug</a:t>
            </a:r>
            <a:r>
              <a:rPr sz="2400" dirty="0">
                <a:latin typeface="Arial"/>
                <a:cs typeface="Arial"/>
              </a:rPr>
              <a:t>s</a:t>
            </a:r>
            <a:r>
              <a:rPr sz="2400" spc="65" dirty="0">
                <a:latin typeface="Times New Roman"/>
                <a:cs typeface="Times New Roman"/>
              </a:rPr>
              <a:t> </a:t>
            </a:r>
            <a:r>
              <a:rPr sz="2400" spc="-5" dirty="0">
                <a:latin typeface="Arial"/>
                <a:cs typeface="Arial"/>
              </a:rPr>
              <a:t>and</a:t>
            </a:r>
            <a:r>
              <a:rPr sz="2400" spc="-5" dirty="0">
                <a:latin typeface="Times New Roman"/>
                <a:cs typeface="Times New Roman"/>
              </a:rPr>
              <a:t> </a:t>
            </a:r>
            <a:r>
              <a:rPr sz="2400" spc="-5" dirty="0">
                <a:latin typeface="Arial"/>
                <a:cs typeface="Arial"/>
              </a:rPr>
              <a:t>drug</a:t>
            </a:r>
            <a:r>
              <a:rPr sz="2400" dirty="0">
                <a:latin typeface="Arial"/>
                <a:cs typeface="Arial"/>
              </a:rPr>
              <a:t>s</a:t>
            </a:r>
            <a:r>
              <a:rPr sz="2400" spc="50" dirty="0">
                <a:latin typeface="Times New Roman"/>
                <a:cs typeface="Times New Roman"/>
              </a:rPr>
              <a:t> </a:t>
            </a:r>
            <a:r>
              <a:rPr sz="2400" spc="-5" dirty="0">
                <a:latin typeface="Arial"/>
                <a:cs typeface="Arial"/>
              </a:rPr>
              <a:t>us</a:t>
            </a:r>
            <a:r>
              <a:rPr sz="2400" spc="-10" dirty="0">
                <a:latin typeface="Arial"/>
                <a:cs typeface="Arial"/>
              </a:rPr>
              <a:t>e</a:t>
            </a:r>
            <a:r>
              <a:rPr sz="2400" dirty="0">
                <a:latin typeface="Arial"/>
                <a:cs typeface="Arial"/>
              </a:rPr>
              <a:t>d</a:t>
            </a:r>
            <a:r>
              <a:rPr sz="2400" spc="75" dirty="0">
                <a:latin typeface="Times New Roman"/>
                <a:cs typeface="Times New Roman"/>
              </a:rPr>
              <a:t> </a:t>
            </a:r>
            <a:r>
              <a:rPr sz="2400" spc="-5" dirty="0">
                <a:latin typeface="Arial"/>
                <a:cs typeface="Arial"/>
              </a:rPr>
              <a:t>u</a:t>
            </a:r>
            <a:r>
              <a:rPr sz="2400" spc="-10" dirty="0">
                <a:latin typeface="Arial"/>
                <a:cs typeface="Arial"/>
              </a:rPr>
              <a:t>n</a:t>
            </a:r>
            <a:r>
              <a:rPr sz="2400" spc="-5" dirty="0">
                <a:latin typeface="Arial"/>
                <a:cs typeface="Arial"/>
              </a:rPr>
              <a:t>d</a:t>
            </a:r>
            <a:r>
              <a:rPr sz="2400" spc="-10" dirty="0">
                <a:latin typeface="Arial"/>
                <a:cs typeface="Arial"/>
              </a:rPr>
              <a:t>e</a:t>
            </a:r>
            <a:r>
              <a:rPr sz="2400" dirty="0">
                <a:latin typeface="Arial"/>
                <a:cs typeface="Arial"/>
              </a:rPr>
              <a:t>r</a:t>
            </a:r>
            <a:r>
              <a:rPr sz="2400" spc="80" dirty="0">
                <a:latin typeface="Times New Roman"/>
                <a:cs typeface="Times New Roman"/>
              </a:rPr>
              <a:t> </a:t>
            </a:r>
            <a:r>
              <a:rPr sz="2400" spc="-5" dirty="0">
                <a:latin typeface="Arial"/>
                <a:cs typeface="Arial"/>
              </a:rPr>
              <a:t>N</a:t>
            </a:r>
            <a:r>
              <a:rPr sz="2400" spc="-10" dirty="0">
                <a:latin typeface="Arial"/>
                <a:cs typeface="Arial"/>
              </a:rPr>
              <a:t>a</a:t>
            </a:r>
            <a:r>
              <a:rPr sz="2400" dirty="0">
                <a:latin typeface="Arial"/>
                <a:cs typeface="Arial"/>
              </a:rPr>
              <a:t>tio</a:t>
            </a:r>
            <a:r>
              <a:rPr sz="2400" spc="-15" dirty="0">
                <a:latin typeface="Arial"/>
                <a:cs typeface="Arial"/>
              </a:rPr>
              <a:t>n</a:t>
            </a:r>
            <a:r>
              <a:rPr sz="2400" spc="-5" dirty="0">
                <a:latin typeface="Arial"/>
                <a:cs typeface="Arial"/>
              </a:rPr>
              <a:t>a</a:t>
            </a:r>
            <a:r>
              <a:rPr sz="2400" dirty="0">
                <a:latin typeface="Arial"/>
                <a:cs typeface="Arial"/>
              </a:rPr>
              <a:t>l</a:t>
            </a:r>
            <a:r>
              <a:rPr sz="2400" spc="80" dirty="0">
                <a:latin typeface="Times New Roman"/>
                <a:cs typeface="Times New Roman"/>
              </a:rPr>
              <a:t> </a:t>
            </a:r>
            <a:r>
              <a:rPr sz="2400" spc="-5" dirty="0">
                <a:latin typeface="Arial"/>
                <a:cs typeface="Arial"/>
              </a:rPr>
              <a:t>H</a:t>
            </a:r>
            <a:r>
              <a:rPr sz="2400" spc="-10" dirty="0">
                <a:latin typeface="Arial"/>
                <a:cs typeface="Arial"/>
              </a:rPr>
              <a:t>e</a:t>
            </a:r>
            <a:r>
              <a:rPr sz="2400" spc="-5" dirty="0">
                <a:latin typeface="Arial"/>
                <a:cs typeface="Arial"/>
              </a:rPr>
              <a:t>a</a:t>
            </a:r>
            <a:r>
              <a:rPr sz="2400" spc="-10" dirty="0">
                <a:latin typeface="Arial"/>
                <a:cs typeface="Arial"/>
              </a:rPr>
              <a:t>l</a:t>
            </a:r>
            <a:r>
              <a:rPr sz="2400" dirty="0">
                <a:latin typeface="Arial"/>
                <a:cs typeface="Arial"/>
              </a:rPr>
              <a:t>th</a:t>
            </a:r>
            <a:r>
              <a:rPr sz="2400" spc="90" dirty="0">
                <a:latin typeface="Times New Roman"/>
                <a:cs typeface="Times New Roman"/>
              </a:rPr>
              <a:t> </a:t>
            </a:r>
            <a:r>
              <a:rPr sz="2400" dirty="0">
                <a:latin typeface="Arial"/>
                <a:cs typeface="Arial"/>
              </a:rPr>
              <a:t>Pro</a:t>
            </a:r>
            <a:r>
              <a:rPr sz="2400" spc="-15" dirty="0">
                <a:latin typeface="Arial"/>
                <a:cs typeface="Arial"/>
              </a:rPr>
              <a:t>g</a:t>
            </a:r>
            <a:r>
              <a:rPr sz="2400" dirty="0">
                <a:latin typeface="Arial"/>
                <a:cs typeface="Arial"/>
              </a:rPr>
              <a:t>rammes</a:t>
            </a:r>
            <a:r>
              <a:rPr sz="2400" spc="65" dirty="0">
                <a:latin typeface="Times New Roman"/>
                <a:cs typeface="Times New Roman"/>
              </a:rPr>
              <a:t> </a:t>
            </a:r>
            <a:r>
              <a:rPr sz="2400" spc="-5" dirty="0">
                <a:latin typeface="Arial"/>
                <a:cs typeface="Arial"/>
              </a:rPr>
              <a:t>ar</a:t>
            </a:r>
            <a:r>
              <a:rPr sz="2400" dirty="0">
                <a:latin typeface="Arial"/>
                <a:cs typeface="Arial"/>
              </a:rPr>
              <a:t>e</a:t>
            </a:r>
            <a:r>
              <a:rPr sz="2400" spc="65" dirty="0">
                <a:latin typeface="Times New Roman"/>
                <a:cs typeface="Times New Roman"/>
              </a:rPr>
              <a:t> </a:t>
            </a:r>
            <a:r>
              <a:rPr sz="2400" spc="-10" dirty="0">
                <a:latin typeface="Arial"/>
                <a:cs typeface="Arial"/>
              </a:rPr>
              <a:t>a</a:t>
            </a:r>
            <a:r>
              <a:rPr sz="2400" spc="-5" dirty="0">
                <a:latin typeface="Arial"/>
                <a:cs typeface="Arial"/>
              </a:rPr>
              <a:t>d</a:t>
            </a:r>
            <a:r>
              <a:rPr sz="2400" spc="-10" dirty="0">
                <a:latin typeface="Arial"/>
                <a:cs typeface="Arial"/>
              </a:rPr>
              <a:t>d</a:t>
            </a:r>
            <a:r>
              <a:rPr sz="2400" spc="-5" dirty="0">
                <a:latin typeface="Arial"/>
                <a:cs typeface="Arial"/>
              </a:rPr>
              <a:t>ed</a:t>
            </a:r>
            <a:r>
              <a:rPr sz="2400" spc="-5" dirty="0">
                <a:latin typeface="Times New Roman"/>
                <a:cs typeface="Times New Roman"/>
              </a:rPr>
              <a:t> </a:t>
            </a:r>
            <a:r>
              <a:rPr sz="2400" spc="-5" dirty="0">
                <a:latin typeface="Arial"/>
                <a:cs typeface="Arial"/>
              </a:rPr>
              <a:t>an</a:t>
            </a:r>
            <a:r>
              <a:rPr sz="2400" dirty="0">
                <a:latin typeface="Arial"/>
                <a:cs typeface="Arial"/>
              </a:rPr>
              <a:t>d</a:t>
            </a:r>
            <a:r>
              <a:rPr sz="2400" spc="55" dirty="0">
                <a:latin typeface="Times New Roman"/>
                <a:cs typeface="Times New Roman"/>
              </a:rPr>
              <a:t> </a:t>
            </a:r>
            <a:r>
              <a:rPr sz="2400" spc="-5" dirty="0">
                <a:latin typeface="Arial"/>
                <a:cs typeface="Arial"/>
              </a:rPr>
              <a:t>th</a:t>
            </a:r>
            <a:r>
              <a:rPr sz="2400" dirty="0">
                <a:latin typeface="Arial"/>
                <a:cs typeface="Arial"/>
              </a:rPr>
              <a:t>e</a:t>
            </a:r>
            <a:r>
              <a:rPr sz="2400" spc="55" dirty="0">
                <a:latin typeface="Times New Roman"/>
                <a:cs typeface="Times New Roman"/>
              </a:rPr>
              <a:t> </a:t>
            </a:r>
            <a:r>
              <a:rPr sz="2400" spc="-5" dirty="0">
                <a:latin typeface="Arial"/>
                <a:cs typeface="Arial"/>
              </a:rPr>
              <a:t>drug</a:t>
            </a:r>
            <a:r>
              <a:rPr sz="2400" dirty="0">
                <a:latin typeface="Arial"/>
                <a:cs typeface="Arial"/>
              </a:rPr>
              <a:t>s</a:t>
            </a:r>
            <a:r>
              <a:rPr sz="2400" spc="65" dirty="0">
                <a:latin typeface="Times New Roman"/>
                <a:cs typeface="Times New Roman"/>
              </a:rPr>
              <a:t> </a:t>
            </a:r>
            <a:r>
              <a:rPr sz="2400" spc="-5" dirty="0">
                <a:latin typeface="Arial"/>
                <a:cs typeface="Arial"/>
              </a:rPr>
              <a:t>a</a:t>
            </a:r>
            <a:r>
              <a:rPr sz="2400" dirty="0">
                <a:latin typeface="Arial"/>
                <a:cs typeface="Arial"/>
              </a:rPr>
              <a:t>s</a:t>
            </a:r>
            <a:r>
              <a:rPr sz="2400" spc="65" dirty="0">
                <a:latin typeface="Times New Roman"/>
                <a:cs typeface="Times New Roman"/>
              </a:rPr>
              <a:t> </a:t>
            </a:r>
            <a:r>
              <a:rPr sz="2400" spc="-5" dirty="0">
                <a:latin typeface="Arial"/>
                <a:cs typeface="Arial"/>
              </a:rPr>
              <a:t>we</a:t>
            </a:r>
            <a:r>
              <a:rPr sz="2400" spc="-10" dirty="0">
                <a:latin typeface="Arial"/>
                <a:cs typeface="Arial"/>
              </a:rPr>
              <a:t>l</a:t>
            </a:r>
            <a:r>
              <a:rPr sz="2400" dirty="0">
                <a:latin typeface="Arial"/>
                <a:cs typeface="Arial"/>
              </a:rPr>
              <a:t>l</a:t>
            </a:r>
            <a:r>
              <a:rPr sz="2400" spc="85" dirty="0">
                <a:latin typeface="Times New Roman"/>
                <a:cs typeface="Times New Roman"/>
              </a:rPr>
              <a:t> </a:t>
            </a:r>
            <a:r>
              <a:rPr sz="2400" spc="-5" dirty="0">
                <a:latin typeface="Arial"/>
                <a:cs typeface="Arial"/>
              </a:rPr>
              <a:t>a</a:t>
            </a:r>
            <a:r>
              <a:rPr sz="2400" dirty="0">
                <a:latin typeface="Arial"/>
                <a:cs typeface="Arial"/>
              </a:rPr>
              <a:t>s</a:t>
            </a:r>
            <a:r>
              <a:rPr sz="2400" spc="65" dirty="0">
                <a:latin typeface="Times New Roman"/>
                <a:cs typeface="Times New Roman"/>
              </a:rPr>
              <a:t> </a:t>
            </a:r>
            <a:r>
              <a:rPr sz="2400" spc="-5" dirty="0">
                <a:latin typeface="Arial"/>
                <a:cs typeface="Arial"/>
              </a:rPr>
              <a:t>the</a:t>
            </a:r>
            <a:r>
              <a:rPr sz="2400" spc="-10" dirty="0">
                <a:latin typeface="Arial"/>
                <a:cs typeface="Arial"/>
              </a:rPr>
              <a:t>i</a:t>
            </a:r>
            <a:r>
              <a:rPr sz="2400" dirty="0">
                <a:latin typeface="Arial"/>
                <a:cs typeface="Arial"/>
              </a:rPr>
              <a:t>r</a:t>
            </a:r>
            <a:r>
              <a:rPr sz="2400" spc="65" dirty="0">
                <a:latin typeface="Times New Roman"/>
                <a:cs typeface="Times New Roman"/>
              </a:rPr>
              <a:t> </a:t>
            </a:r>
            <a:r>
              <a:rPr sz="2400" dirty="0">
                <a:latin typeface="Arial"/>
                <a:cs typeface="Arial"/>
              </a:rPr>
              <a:t>for</a:t>
            </a:r>
            <a:r>
              <a:rPr sz="2400" spc="5" dirty="0">
                <a:latin typeface="Arial"/>
                <a:cs typeface="Arial"/>
              </a:rPr>
              <a:t>m</a:t>
            </a:r>
            <a:r>
              <a:rPr sz="2400" spc="-5" dirty="0">
                <a:latin typeface="Arial"/>
                <a:cs typeface="Arial"/>
              </a:rPr>
              <a:t>ul</a:t>
            </a:r>
            <a:r>
              <a:rPr sz="2400" spc="-10" dirty="0">
                <a:latin typeface="Arial"/>
                <a:cs typeface="Arial"/>
              </a:rPr>
              <a:t>a</a:t>
            </a:r>
            <a:r>
              <a:rPr sz="2400" dirty="0">
                <a:latin typeface="Arial"/>
                <a:cs typeface="Arial"/>
              </a:rPr>
              <a:t>tions</a:t>
            </a:r>
            <a:r>
              <a:rPr sz="2400" spc="70" dirty="0">
                <a:latin typeface="Times New Roman"/>
                <a:cs typeface="Times New Roman"/>
              </a:rPr>
              <a:t> </a:t>
            </a:r>
            <a:r>
              <a:rPr sz="2400" spc="-5" dirty="0">
                <a:latin typeface="Arial"/>
                <a:cs typeface="Arial"/>
              </a:rPr>
              <a:t>no</a:t>
            </a:r>
            <a:r>
              <a:rPr sz="2400" dirty="0">
                <a:latin typeface="Arial"/>
                <a:cs typeface="Arial"/>
              </a:rPr>
              <a:t>t</a:t>
            </a:r>
            <a:r>
              <a:rPr sz="2400" spc="65" dirty="0">
                <a:latin typeface="Times New Roman"/>
                <a:cs typeface="Times New Roman"/>
              </a:rPr>
              <a:t> </a:t>
            </a:r>
            <a:r>
              <a:rPr sz="2400" spc="-5" dirty="0">
                <a:latin typeface="Arial"/>
                <a:cs typeface="Arial"/>
              </a:rPr>
              <a:t>i</a:t>
            </a:r>
            <a:r>
              <a:rPr sz="2400" dirty="0">
                <a:latin typeface="Arial"/>
                <a:cs typeface="Arial"/>
              </a:rPr>
              <a:t>n</a:t>
            </a:r>
            <a:r>
              <a:rPr sz="2400" spc="65" dirty="0">
                <a:latin typeface="Times New Roman"/>
                <a:cs typeface="Times New Roman"/>
              </a:rPr>
              <a:t> </a:t>
            </a:r>
            <a:r>
              <a:rPr sz="2400" spc="-5" dirty="0">
                <a:latin typeface="Arial"/>
                <a:cs typeface="Arial"/>
              </a:rPr>
              <a:t>us</a:t>
            </a:r>
            <a:r>
              <a:rPr sz="2400" dirty="0">
                <a:latin typeface="Arial"/>
                <a:cs typeface="Arial"/>
              </a:rPr>
              <a:t>e</a:t>
            </a:r>
            <a:r>
              <a:rPr sz="2400" spc="65" dirty="0">
                <a:latin typeface="Times New Roman"/>
                <a:cs typeface="Times New Roman"/>
              </a:rPr>
              <a:t> </a:t>
            </a:r>
            <a:r>
              <a:rPr sz="2400" spc="-5" dirty="0">
                <a:latin typeface="Arial"/>
                <a:cs typeface="Arial"/>
              </a:rPr>
              <a:t>no</a:t>
            </a:r>
            <a:r>
              <a:rPr sz="2400" dirty="0">
                <a:latin typeface="Arial"/>
                <a:cs typeface="Arial"/>
              </a:rPr>
              <a:t>w</a:t>
            </a:r>
            <a:r>
              <a:rPr sz="2400" spc="70" dirty="0">
                <a:latin typeface="Times New Roman"/>
                <a:cs typeface="Times New Roman"/>
              </a:rPr>
              <a:t> </a:t>
            </a:r>
            <a:r>
              <a:rPr sz="2400" dirty="0">
                <a:latin typeface="Arial"/>
                <a:cs typeface="Arial"/>
              </a:rPr>
              <a:t>a</a:t>
            </a:r>
            <a:r>
              <a:rPr sz="2400" dirty="0">
                <a:latin typeface="Times New Roman"/>
                <a:cs typeface="Times New Roman"/>
              </a:rPr>
              <a:t> </a:t>
            </a:r>
            <a:r>
              <a:rPr sz="2400" spc="-5" dirty="0">
                <a:latin typeface="Arial"/>
                <a:cs typeface="Arial"/>
              </a:rPr>
              <a:t>da</a:t>
            </a:r>
            <a:r>
              <a:rPr sz="2400" dirty="0">
                <a:latin typeface="Arial"/>
                <a:cs typeface="Arial"/>
              </a:rPr>
              <a:t>y</a:t>
            </a:r>
            <a:r>
              <a:rPr sz="2400" spc="55" dirty="0">
                <a:latin typeface="Times New Roman"/>
                <a:cs typeface="Times New Roman"/>
              </a:rPr>
              <a:t> </a:t>
            </a:r>
            <a:r>
              <a:rPr sz="2400" spc="-5" dirty="0">
                <a:latin typeface="Arial"/>
                <a:cs typeface="Arial"/>
              </a:rPr>
              <a:t>ar</a:t>
            </a:r>
            <a:r>
              <a:rPr sz="2400" dirty="0">
                <a:latin typeface="Arial"/>
                <a:cs typeface="Arial"/>
              </a:rPr>
              <a:t>e</a:t>
            </a:r>
            <a:r>
              <a:rPr sz="2400" spc="65" dirty="0">
                <a:latin typeface="Times New Roman"/>
                <a:cs typeface="Times New Roman"/>
              </a:rPr>
              <a:t> </a:t>
            </a:r>
            <a:r>
              <a:rPr sz="2400" spc="-5" dirty="0">
                <a:latin typeface="Arial"/>
                <a:cs typeface="Arial"/>
              </a:rPr>
              <a:t>o</a:t>
            </a:r>
            <a:r>
              <a:rPr sz="2400" dirty="0">
                <a:latin typeface="Arial"/>
                <a:cs typeface="Arial"/>
              </a:rPr>
              <a:t>m</a:t>
            </a:r>
            <a:r>
              <a:rPr sz="2400" spc="-5" dirty="0">
                <a:latin typeface="Arial"/>
                <a:cs typeface="Arial"/>
              </a:rPr>
              <a:t>itte</a:t>
            </a:r>
            <a:r>
              <a:rPr sz="2400" dirty="0">
                <a:latin typeface="Arial"/>
                <a:cs typeface="Arial"/>
              </a:rPr>
              <a:t>d</a:t>
            </a:r>
            <a:r>
              <a:rPr sz="2400" spc="60" dirty="0">
                <a:latin typeface="Times New Roman"/>
                <a:cs typeface="Times New Roman"/>
              </a:rPr>
              <a:t> </a:t>
            </a:r>
            <a:r>
              <a:rPr sz="2400" spc="-10" dirty="0">
                <a:latin typeface="Arial"/>
                <a:cs typeface="Arial"/>
              </a:rPr>
              <a:t>f</a:t>
            </a:r>
            <a:r>
              <a:rPr sz="2400" spc="-5" dirty="0">
                <a:latin typeface="Arial"/>
                <a:cs typeface="Arial"/>
              </a:rPr>
              <a:t>ro</a:t>
            </a:r>
            <a:r>
              <a:rPr sz="2400" dirty="0">
                <a:latin typeface="Arial"/>
                <a:cs typeface="Arial"/>
              </a:rPr>
              <a:t>m</a:t>
            </a:r>
            <a:r>
              <a:rPr sz="2400" spc="65" dirty="0">
                <a:latin typeface="Times New Roman"/>
                <a:cs typeface="Times New Roman"/>
              </a:rPr>
              <a:t> </a:t>
            </a:r>
            <a:r>
              <a:rPr sz="2400" dirty="0">
                <a:latin typeface="Arial"/>
                <a:cs typeface="Arial"/>
              </a:rPr>
              <a:t>th</a:t>
            </a:r>
            <a:r>
              <a:rPr sz="2400" spc="-10" dirty="0">
                <a:latin typeface="Arial"/>
                <a:cs typeface="Arial"/>
              </a:rPr>
              <a:t>i</a:t>
            </a:r>
            <a:r>
              <a:rPr sz="2400" dirty="0">
                <a:latin typeface="Arial"/>
                <a:cs typeface="Arial"/>
              </a:rPr>
              <a:t>s</a:t>
            </a:r>
            <a:r>
              <a:rPr sz="2400" spc="60" dirty="0">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endParaRPr sz="2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46758" y="453942"/>
            <a:ext cx="5099050" cy="3556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Ind</a:t>
            </a:r>
            <a:r>
              <a:rPr sz="2800" spc="-5" dirty="0">
                <a:solidFill>
                  <a:srgbClr val="FF0000"/>
                </a:solidFill>
                <a:latin typeface="Algerian"/>
                <a:cs typeface="Algerian"/>
              </a:rPr>
              <a:t>i</a:t>
            </a:r>
            <a:r>
              <a:rPr sz="2800" spc="-20" dirty="0">
                <a:solidFill>
                  <a:srgbClr val="FF0000"/>
                </a:solidFill>
                <a:latin typeface="Algerian"/>
                <a:cs typeface="Algerian"/>
              </a:rPr>
              <a:t>an</a:t>
            </a:r>
            <a:r>
              <a:rPr sz="2800" spc="-25"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oe</a:t>
            </a:r>
            <a:r>
              <a:rPr sz="2800" spc="0" dirty="0">
                <a:solidFill>
                  <a:srgbClr val="FF0000"/>
                </a:solidFill>
                <a:latin typeface="Algerian"/>
                <a:cs typeface="Algerian"/>
              </a:rPr>
              <a:t>i</a:t>
            </a:r>
            <a:r>
              <a:rPr sz="2800" spc="-25" dirty="0">
                <a:solidFill>
                  <a:srgbClr val="FF0000"/>
                </a:solidFill>
                <a:latin typeface="Algerian"/>
                <a:cs typeface="Algerian"/>
              </a:rPr>
              <a:t>a</a:t>
            </a:r>
            <a:r>
              <a:rPr sz="2800" spc="-50" dirty="0">
                <a:solidFill>
                  <a:srgbClr val="FF0000"/>
                </a:solidFill>
                <a:latin typeface="Times New Roman"/>
                <a:cs typeface="Times New Roman"/>
              </a:rPr>
              <a:t> </a:t>
            </a:r>
            <a:r>
              <a:rPr sz="2800" spc="-10" dirty="0">
                <a:solidFill>
                  <a:srgbClr val="FF0000"/>
                </a:solidFill>
                <a:latin typeface="Algerian"/>
                <a:cs typeface="Algerian"/>
              </a:rPr>
              <a:t>201</a:t>
            </a:r>
            <a:r>
              <a:rPr sz="2800" spc="-20" dirty="0">
                <a:solidFill>
                  <a:srgbClr val="FF0000"/>
                </a:solidFill>
                <a:latin typeface="Algerian"/>
                <a:cs typeface="Algerian"/>
              </a:rPr>
              <a:t>0</a:t>
            </a:r>
            <a:endParaRPr sz="2800">
              <a:latin typeface="Algerian"/>
              <a:cs typeface="Algerian"/>
            </a:endParaRPr>
          </a:p>
        </p:txBody>
      </p:sp>
      <p:sp>
        <p:nvSpPr>
          <p:cNvPr id="3" name="object 3"/>
          <p:cNvSpPr txBox="1"/>
          <p:nvPr/>
        </p:nvSpPr>
        <p:spPr>
          <a:xfrm>
            <a:off x="307340" y="1050531"/>
            <a:ext cx="8568055" cy="5273040"/>
          </a:xfrm>
          <a:prstGeom prst="rect">
            <a:avLst/>
          </a:prstGeom>
        </p:spPr>
        <p:txBody>
          <a:bodyPr vert="horz" wrap="square" lIns="0" tIns="0" rIns="0" bIns="0" rtlCol="0">
            <a:spAutoFit/>
          </a:bodyPr>
          <a:lstStyle/>
          <a:p>
            <a:pPr marL="287020" marR="5080" indent="-274320">
              <a:lnSpc>
                <a:spcPts val="2810"/>
              </a:lnSpc>
              <a:buClr>
                <a:srgbClr val="D24716"/>
              </a:buClr>
              <a:buSzPct val="84615"/>
              <a:buFont typeface="Wingdings 2"/>
              <a:buChar char=""/>
              <a:tabLst>
                <a:tab pos="287020" algn="l"/>
              </a:tabLst>
            </a:pPr>
            <a:r>
              <a:rPr sz="2600" dirty="0">
                <a:latin typeface="Arial"/>
                <a:cs typeface="Arial"/>
              </a:rPr>
              <a:t>T</a:t>
            </a:r>
            <a:r>
              <a:rPr sz="2600" spc="5" dirty="0">
                <a:latin typeface="Arial"/>
                <a:cs typeface="Arial"/>
              </a:rPr>
              <a:t>h</a:t>
            </a:r>
            <a:r>
              <a:rPr sz="2600" dirty="0">
                <a:latin typeface="Arial"/>
                <a:cs typeface="Arial"/>
              </a:rPr>
              <a:t>e</a:t>
            </a:r>
            <a:r>
              <a:rPr sz="2600" spc="50" dirty="0">
                <a:latin typeface="Times New Roman"/>
                <a:cs typeface="Times New Roman"/>
              </a:rPr>
              <a:t> </a:t>
            </a:r>
            <a:r>
              <a:rPr sz="2600" spc="-5" dirty="0">
                <a:latin typeface="Arial"/>
                <a:cs typeface="Arial"/>
              </a:rPr>
              <a:t>n</a:t>
            </a:r>
            <a:r>
              <a:rPr sz="2600" dirty="0">
                <a:latin typeface="Arial"/>
                <a:cs typeface="Arial"/>
              </a:rPr>
              <a:t>umb</a:t>
            </a:r>
            <a:r>
              <a:rPr sz="2600" spc="5" dirty="0">
                <a:latin typeface="Arial"/>
                <a:cs typeface="Arial"/>
              </a:rPr>
              <a:t>e</a:t>
            </a:r>
            <a:r>
              <a:rPr sz="2600" dirty="0">
                <a:latin typeface="Arial"/>
                <a:cs typeface="Arial"/>
              </a:rPr>
              <a:t>r</a:t>
            </a:r>
            <a:r>
              <a:rPr sz="2600" spc="55" dirty="0">
                <a:latin typeface="Times New Roman"/>
                <a:cs typeface="Times New Roman"/>
              </a:rPr>
              <a:t> </a:t>
            </a:r>
            <a:r>
              <a:rPr sz="2600" spc="-5" dirty="0">
                <a:latin typeface="Arial"/>
                <a:cs typeface="Arial"/>
              </a:rPr>
              <a:t>o</a:t>
            </a:r>
            <a:r>
              <a:rPr sz="2600" dirty="0">
                <a:latin typeface="Arial"/>
                <a:cs typeface="Arial"/>
              </a:rPr>
              <a:t>f</a:t>
            </a:r>
            <a:r>
              <a:rPr sz="2600" spc="80" dirty="0">
                <a:latin typeface="Times New Roman"/>
                <a:cs typeface="Times New Roman"/>
              </a:rPr>
              <a:t> </a:t>
            </a:r>
            <a:r>
              <a:rPr sz="2600" dirty="0">
                <a:latin typeface="Arial"/>
                <a:cs typeface="Arial"/>
              </a:rPr>
              <a:t>mo</a:t>
            </a:r>
            <a:r>
              <a:rPr sz="2600" spc="5" dirty="0">
                <a:latin typeface="Arial"/>
                <a:cs typeface="Arial"/>
              </a:rPr>
              <a:t>n</a:t>
            </a:r>
            <a:r>
              <a:rPr sz="2600" spc="-5" dirty="0">
                <a:latin typeface="Arial"/>
                <a:cs typeface="Arial"/>
              </a:rPr>
              <a:t>o</a:t>
            </a:r>
            <a:r>
              <a:rPr sz="2600" dirty="0">
                <a:latin typeface="Arial"/>
                <a:cs typeface="Arial"/>
              </a:rPr>
              <a:t>grap</a:t>
            </a:r>
            <a:r>
              <a:rPr sz="2600" spc="5" dirty="0">
                <a:latin typeface="Arial"/>
                <a:cs typeface="Arial"/>
              </a:rPr>
              <a:t>h</a:t>
            </a:r>
            <a:r>
              <a:rPr sz="2600" dirty="0">
                <a:latin typeface="Arial"/>
                <a:cs typeface="Arial"/>
              </a:rPr>
              <a:t>s</a:t>
            </a:r>
            <a:r>
              <a:rPr sz="2600" spc="50" dirty="0">
                <a:latin typeface="Times New Roman"/>
                <a:cs typeface="Times New Roman"/>
              </a:rPr>
              <a:t> </a:t>
            </a:r>
            <a:r>
              <a:rPr sz="2600" spc="-5" dirty="0">
                <a:latin typeface="Arial"/>
                <a:cs typeface="Arial"/>
              </a:rPr>
              <a:t>o</a:t>
            </a:r>
            <a:r>
              <a:rPr sz="2600" dirty="0">
                <a:latin typeface="Arial"/>
                <a:cs typeface="Arial"/>
              </a:rPr>
              <a:t>f</a:t>
            </a:r>
            <a:r>
              <a:rPr sz="2600" spc="70" dirty="0">
                <a:latin typeface="Times New Roman"/>
                <a:cs typeface="Times New Roman"/>
              </a:rPr>
              <a:t> </a:t>
            </a:r>
            <a:r>
              <a:rPr sz="2600" dirty="0">
                <a:latin typeface="Arial"/>
                <a:cs typeface="Arial"/>
              </a:rPr>
              <a:t>Ex</a:t>
            </a:r>
            <a:r>
              <a:rPr sz="2600" spc="5" dirty="0">
                <a:latin typeface="Arial"/>
                <a:cs typeface="Arial"/>
              </a:rPr>
              <a:t>c</a:t>
            </a:r>
            <a:r>
              <a:rPr sz="2600" spc="-5" dirty="0">
                <a:latin typeface="Arial"/>
                <a:cs typeface="Arial"/>
              </a:rPr>
              <a:t>ipie</a:t>
            </a:r>
            <a:r>
              <a:rPr sz="2600" dirty="0">
                <a:latin typeface="Arial"/>
                <a:cs typeface="Arial"/>
              </a:rPr>
              <a:t>nts,</a:t>
            </a:r>
            <a:r>
              <a:rPr sz="2600" spc="-90" dirty="0">
                <a:latin typeface="Times New Roman"/>
                <a:cs typeface="Times New Roman"/>
              </a:rPr>
              <a:t> </a:t>
            </a:r>
            <a:r>
              <a:rPr sz="2600" dirty="0">
                <a:latin typeface="Arial"/>
                <a:cs typeface="Arial"/>
              </a:rPr>
              <a:t>Antic</a:t>
            </a:r>
            <a:r>
              <a:rPr sz="2600" spc="5" dirty="0">
                <a:latin typeface="Arial"/>
                <a:cs typeface="Arial"/>
              </a:rPr>
              <a:t>a</a:t>
            </a:r>
            <a:r>
              <a:rPr sz="2600" spc="-5" dirty="0">
                <a:latin typeface="Arial"/>
                <a:cs typeface="Arial"/>
              </a:rPr>
              <a:t>n</a:t>
            </a:r>
            <a:r>
              <a:rPr sz="2600" spc="5" dirty="0">
                <a:latin typeface="Arial"/>
                <a:cs typeface="Arial"/>
              </a:rPr>
              <a:t>c</a:t>
            </a:r>
            <a:r>
              <a:rPr sz="2600" spc="-5" dirty="0">
                <a:latin typeface="Arial"/>
                <a:cs typeface="Arial"/>
              </a:rPr>
              <a:t>er</a:t>
            </a:r>
            <a:r>
              <a:rPr sz="2600" spc="-5" dirty="0">
                <a:latin typeface="Times New Roman"/>
                <a:cs typeface="Times New Roman"/>
              </a:rPr>
              <a:t> </a:t>
            </a:r>
            <a:r>
              <a:rPr sz="2600" spc="-5" dirty="0">
                <a:latin typeface="Arial"/>
                <a:cs typeface="Arial"/>
              </a:rPr>
              <a:t>dru</a:t>
            </a:r>
            <a:r>
              <a:rPr sz="2600" spc="5" dirty="0">
                <a:latin typeface="Arial"/>
                <a:cs typeface="Arial"/>
              </a:rPr>
              <a:t>g</a:t>
            </a:r>
            <a:r>
              <a:rPr sz="2600" dirty="0">
                <a:latin typeface="Arial"/>
                <a:cs typeface="Arial"/>
              </a:rPr>
              <a:t>s,</a:t>
            </a:r>
            <a:r>
              <a:rPr sz="2600" spc="60" dirty="0">
                <a:latin typeface="Times New Roman"/>
                <a:cs typeface="Times New Roman"/>
              </a:rPr>
              <a:t> </a:t>
            </a:r>
            <a:r>
              <a:rPr sz="2600" spc="-5" dirty="0">
                <a:latin typeface="Arial"/>
                <a:cs typeface="Arial"/>
              </a:rPr>
              <a:t>H</a:t>
            </a:r>
            <a:r>
              <a:rPr sz="2600" dirty="0">
                <a:latin typeface="Arial"/>
                <a:cs typeface="Arial"/>
              </a:rPr>
              <a:t>erbal</a:t>
            </a:r>
            <a:r>
              <a:rPr sz="2600" spc="55" dirty="0">
                <a:latin typeface="Times New Roman"/>
                <a:cs typeface="Times New Roman"/>
              </a:rPr>
              <a:t> </a:t>
            </a:r>
            <a:r>
              <a:rPr sz="2600" spc="-5" dirty="0">
                <a:latin typeface="Arial"/>
                <a:cs typeface="Arial"/>
              </a:rPr>
              <a:t>pro</a:t>
            </a:r>
            <a:r>
              <a:rPr sz="2600" spc="5" dirty="0">
                <a:latin typeface="Arial"/>
                <a:cs typeface="Arial"/>
              </a:rPr>
              <a:t>d</a:t>
            </a:r>
            <a:r>
              <a:rPr sz="2600" spc="-5" dirty="0">
                <a:latin typeface="Arial"/>
                <a:cs typeface="Arial"/>
              </a:rPr>
              <a:t>u</a:t>
            </a:r>
            <a:r>
              <a:rPr sz="2600" spc="5" dirty="0">
                <a:latin typeface="Arial"/>
                <a:cs typeface="Arial"/>
              </a:rPr>
              <a:t>c</a:t>
            </a:r>
            <a:r>
              <a:rPr sz="2600" dirty="0">
                <a:latin typeface="Arial"/>
                <a:cs typeface="Arial"/>
              </a:rPr>
              <a:t>ts</a:t>
            </a:r>
            <a:r>
              <a:rPr sz="2600" spc="45" dirty="0">
                <a:latin typeface="Times New Roman"/>
                <a:cs typeface="Times New Roman"/>
              </a:rPr>
              <a:t> </a:t>
            </a:r>
            <a:r>
              <a:rPr sz="2600" spc="-5" dirty="0">
                <a:latin typeface="Arial"/>
                <a:cs typeface="Arial"/>
              </a:rPr>
              <a:t>a</a:t>
            </a:r>
            <a:r>
              <a:rPr sz="2600" dirty="0">
                <a:latin typeface="Arial"/>
                <a:cs typeface="Arial"/>
              </a:rPr>
              <a:t>nd</a:t>
            </a:r>
            <a:r>
              <a:rPr sz="2600" spc="70" dirty="0">
                <a:latin typeface="Times New Roman"/>
                <a:cs typeface="Times New Roman"/>
              </a:rPr>
              <a:t> </a:t>
            </a:r>
            <a:r>
              <a:rPr sz="2600" spc="-5" dirty="0">
                <a:latin typeface="Arial"/>
                <a:cs typeface="Arial"/>
              </a:rPr>
              <a:t>a</a:t>
            </a:r>
            <a:r>
              <a:rPr sz="2600" dirty="0">
                <a:latin typeface="Arial"/>
                <a:cs typeface="Arial"/>
              </a:rPr>
              <a:t>nti</a:t>
            </a:r>
            <a:r>
              <a:rPr sz="2600" spc="-15" dirty="0">
                <a:latin typeface="Arial"/>
                <a:cs typeface="Arial"/>
              </a:rPr>
              <a:t>r</a:t>
            </a:r>
            <a:r>
              <a:rPr sz="2600" spc="-5" dirty="0">
                <a:latin typeface="Arial"/>
                <a:cs typeface="Arial"/>
              </a:rPr>
              <a:t>etrovira</a:t>
            </a:r>
            <a:r>
              <a:rPr sz="2600" dirty="0">
                <a:latin typeface="Arial"/>
                <a:cs typeface="Arial"/>
              </a:rPr>
              <a:t>l</a:t>
            </a:r>
            <a:r>
              <a:rPr sz="2600" spc="65" dirty="0">
                <a:latin typeface="Times New Roman"/>
                <a:cs typeface="Times New Roman"/>
              </a:rPr>
              <a:t> </a:t>
            </a:r>
            <a:r>
              <a:rPr sz="2600" spc="-5" dirty="0">
                <a:latin typeface="Arial"/>
                <a:cs typeface="Arial"/>
              </a:rPr>
              <a:t>dru</a:t>
            </a:r>
            <a:r>
              <a:rPr sz="2600" spc="5" dirty="0">
                <a:latin typeface="Arial"/>
                <a:cs typeface="Arial"/>
              </a:rPr>
              <a:t>g</a:t>
            </a:r>
            <a:r>
              <a:rPr sz="2600" dirty="0">
                <a:latin typeface="Arial"/>
                <a:cs typeface="Arial"/>
              </a:rPr>
              <a:t>s</a:t>
            </a:r>
            <a:r>
              <a:rPr sz="2600" spc="60" dirty="0">
                <a:latin typeface="Times New Roman"/>
                <a:cs typeface="Times New Roman"/>
              </a:rPr>
              <a:t> </a:t>
            </a:r>
            <a:r>
              <a:rPr sz="2600" spc="-5" dirty="0">
                <a:latin typeface="Arial"/>
                <a:cs typeface="Arial"/>
              </a:rPr>
              <a:t>h</a:t>
            </a:r>
            <a:r>
              <a:rPr sz="2600" dirty="0">
                <a:latin typeface="Arial"/>
                <a:cs typeface="Arial"/>
              </a:rPr>
              <a:t>as</a:t>
            </a:r>
            <a:r>
              <a:rPr sz="2600" spc="70" dirty="0">
                <a:latin typeface="Times New Roman"/>
                <a:cs typeface="Times New Roman"/>
              </a:rPr>
              <a:t> </a:t>
            </a:r>
            <a:r>
              <a:rPr sz="2600" spc="-5" dirty="0">
                <a:latin typeface="Arial"/>
                <a:cs typeface="Arial"/>
              </a:rPr>
              <a:t>b</a:t>
            </a:r>
            <a:r>
              <a:rPr sz="2600" spc="5" dirty="0">
                <a:latin typeface="Arial"/>
                <a:cs typeface="Arial"/>
              </a:rPr>
              <a:t>e</a:t>
            </a:r>
            <a:r>
              <a:rPr sz="2600" spc="-5" dirty="0">
                <a:latin typeface="Arial"/>
                <a:cs typeface="Arial"/>
              </a:rPr>
              <a:t>en</a:t>
            </a:r>
            <a:r>
              <a:rPr sz="2600" spc="-5" dirty="0">
                <a:latin typeface="Times New Roman"/>
                <a:cs typeface="Times New Roman"/>
              </a:rPr>
              <a:t> </a:t>
            </a:r>
            <a:r>
              <a:rPr sz="2600" spc="-5" dirty="0">
                <a:latin typeface="Arial"/>
                <a:cs typeface="Arial"/>
              </a:rPr>
              <a:t>in</a:t>
            </a:r>
            <a:r>
              <a:rPr sz="2600" spc="5" dirty="0">
                <a:latin typeface="Arial"/>
                <a:cs typeface="Arial"/>
              </a:rPr>
              <a:t>c</a:t>
            </a:r>
            <a:r>
              <a:rPr sz="2600" dirty="0">
                <a:latin typeface="Arial"/>
                <a:cs typeface="Arial"/>
              </a:rPr>
              <a:t>rea</a:t>
            </a:r>
            <a:r>
              <a:rPr sz="2600" spc="5" dirty="0">
                <a:latin typeface="Arial"/>
                <a:cs typeface="Arial"/>
              </a:rPr>
              <a:t>s</a:t>
            </a:r>
            <a:r>
              <a:rPr sz="2600" spc="-5" dirty="0">
                <a:latin typeface="Arial"/>
                <a:cs typeface="Arial"/>
              </a:rPr>
              <a:t>e</a:t>
            </a:r>
            <a:r>
              <a:rPr sz="2600" dirty="0">
                <a:latin typeface="Arial"/>
                <a:cs typeface="Arial"/>
              </a:rPr>
              <a:t>d</a:t>
            </a:r>
            <a:r>
              <a:rPr sz="2600" spc="35" dirty="0">
                <a:latin typeface="Times New Roman"/>
                <a:cs typeface="Times New Roman"/>
              </a:rPr>
              <a:t> </a:t>
            </a:r>
            <a:r>
              <a:rPr sz="2600" spc="-5" dirty="0">
                <a:latin typeface="Arial"/>
                <a:cs typeface="Arial"/>
              </a:rPr>
              <a:t>i</a:t>
            </a:r>
            <a:r>
              <a:rPr sz="2600" dirty="0">
                <a:latin typeface="Arial"/>
                <a:cs typeface="Arial"/>
              </a:rPr>
              <a:t>n</a:t>
            </a:r>
            <a:r>
              <a:rPr sz="2600" spc="70" dirty="0">
                <a:latin typeface="Times New Roman"/>
                <a:cs typeface="Times New Roman"/>
              </a:rPr>
              <a:t> </a:t>
            </a:r>
            <a:r>
              <a:rPr sz="2600" dirty="0">
                <a:latin typeface="Arial"/>
                <a:cs typeface="Arial"/>
              </a:rPr>
              <a:t>this</a:t>
            </a:r>
            <a:r>
              <a:rPr sz="2600" spc="70" dirty="0">
                <a:latin typeface="Times New Roman"/>
                <a:cs typeface="Times New Roman"/>
              </a:rPr>
              <a:t> </a:t>
            </a:r>
            <a:r>
              <a:rPr sz="2600" spc="-5" dirty="0">
                <a:latin typeface="Arial"/>
                <a:cs typeface="Arial"/>
              </a:rPr>
              <a:t>edition.</a:t>
            </a:r>
            <a:endParaRPr sz="2600">
              <a:latin typeface="Arial"/>
              <a:cs typeface="Arial"/>
            </a:endParaRPr>
          </a:p>
          <a:p>
            <a:pPr marL="287020" marR="132080" indent="-274320">
              <a:lnSpc>
                <a:spcPts val="2810"/>
              </a:lnSpc>
              <a:spcBef>
                <a:spcPts val="600"/>
              </a:spcBef>
              <a:buClr>
                <a:srgbClr val="D24716"/>
              </a:buClr>
              <a:buSzPct val="84615"/>
              <a:buFont typeface="Wingdings 2"/>
              <a:buChar char=""/>
              <a:tabLst>
                <a:tab pos="287020" algn="l"/>
              </a:tabLst>
            </a:pPr>
            <a:r>
              <a:rPr sz="2600" dirty="0">
                <a:latin typeface="Arial"/>
                <a:cs typeface="Arial"/>
              </a:rPr>
              <a:t>Mon</a:t>
            </a:r>
            <a:r>
              <a:rPr sz="2600" spc="5" dirty="0">
                <a:latin typeface="Arial"/>
                <a:cs typeface="Arial"/>
              </a:rPr>
              <a:t>o</a:t>
            </a:r>
            <a:r>
              <a:rPr sz="2600" spc="-5" dirty="0">
                <a:latin typeface="Arial"/>
                <a:cs typeface="Arial"/>
              </a:rPr>
              <a:t>graph</a:t>
            </a:r>
            <a:r>
              <a:rPr sz="2600" dirty="0">
                <a:latin typeface="Arial"/>
                <a:cs typeface="Arial"/>
              </a:rPr>
              <a:t>s</a:t>
            </a:r>
            <a:r>
              <a:rPr sz="2600" spc="40" dirty="0">
                <a:latin typeface="Times New Roman"/>
                <a:cs typeface="Times New Roman"/>
              </a:rPr>
              <a:t> </a:t>
            </a:r>
            <a:r>
              <a:rPr sz="2600" spc="-5" dirty="0">
                <a:latin typeface="Arial"/>
                <a:cs typeface="Arial"/>
              </a:rPr>
              <a:t>o</a:t>
            </a:r>
            <a:r>
              <a:rPr sz="2600" dirty="0">
                <a:latin typeface="Arial"/>
                <a:cs typeface="Arial"/>
              </a:rPr>
              <a:t>f</a:t>
            </a:r>
            <a:r>
              <a:rPr sz="2600" spc="75" dirty="0">
                <a:latin typeface="Times New Roman"/>
                <a:cs typeface="Times New Roman"/>
              </a:rPr>
              <a:t> </a:t>
            </a:r>
            <a:r>
              <a:rPr sz="2600" spc="-200" dirty="0">
                <a:latin typeface="Arial"/>
                <a:cs typeface="Arial"/>
              </a:rPr>
              <a:t>V</a:t>
            </a:r>
            <a:r>
              <a:rPr sz="2600" spc="-5" dirty="0">
                <a:latin typeface="Arial"/>
                <a:cs typeface="Arial"/>
              </a:rPr>
              <a:t>ac</a:t>
            </a:r>
            <a:r>
              <a:rPr sz="2600" spc="10" dirty="0">
                <a:latin typeface="Arial"/>
                <a:cs typeface="Arial"/>
              </a:rPr>
              <a:t>c</a:t>
            </a:r>
            <a:r>
              <a:rPr sz="2600" spc="-5" dirty="0">
                <a:latin typeface="Arial"/>
                <a:cs typeface="Arial"/>
              </a:rPr>
              <a:t>ine</a:t>
            </a:r>
            <a:r>
              <a:rPr sz="2600" dirty="0">
                <a:latin typeface="Arial"/>
                <a:cs typeface="Arial"/>
              </a:rPr>
              <a:t>s</a:t>
            </a:r>
            <a:r>
              <a:rPr sz="2600" spc="50" dirty="0">
                <a:latin typeface="Times New Roman"/>
                <a:cs typeface="Times New Roman"/>
              </a:rPr>
              <a:t> </a:t>
            </a:r>
            <a:r>
              <a:rPr sz="2600" spc="-5" dirty="0">
                <a:latin typeface="Arial"/>
                <a:cs typeface="Arial"/>
              </a:rPr>
              <a:t>an</a:t>
            </a:r>
            <a:r>
              <a:rPr sz="2600" dirty="0">
                <a:latin typeface="Arial"/>
                <a:cs typeface="Arial"/>
              </a:rPr>
              <a:t>d</a:t>
            </a:r>
            <a:r>
              <a:rPr sz="2600" spc="90" dirty="0">
                <a:latin typeface="Times New Roman"/>
                <a:cs typeface="Times New Roman"/>
              </a:rPr>
              <a:t> </a:t>
            </a:r>
            <a:r>
              <a:rPr sz="2600" dirty="0">
                <a:latin typeface="Arial"/>
                <a:cs typeface="Arial"/>
              </a:rPr>
              <a:t>Immunos</a:t>
            </a:r>
            <a:r>
              <a:rPr sz="2600" spc="-5" dirty="0">
                <a:latin typeface="Arial"/>
                <a:cs typeface="Arial"/>
              </a:rPr>
              <a:t>er</a:t>
            </a:r>
            <a:r>
              <a:rPr sz="2600" dirty="0">
                <a:latin typeface="Arial"/>
                <a:cs typeface="Arial"/>
              </a:rPr>
              <a:t>a</a:t>
            </a:r>
            <a:r>
              <a:rPr sz="2600" spc="40" dirty="0">
                <a:latin typeface="Times New Roman"/>
                <a:cs typeface="Times New Roman"/>
              </a:rPr>
              <a:t> </a:t>
            </a:r>
            <a:r>
              <a:rPr sz="2600" spc="-5" dirty="0">
                <a:latin typeface="Arial"/>
                <a:cs typeface="Arial"/>
              </a:rPr>
              <a:t>ar</a:t>
            </a:r>
            <a:r>
              <a:rPr sz="2600" dirty="0">
                <a:latin typeface="Arial"/>
                <a:cs typeface="Arial"/>
              </a:rPr>
              <a:t>e</a:t>
            </a:r>
            <a:r>
              <a:rPr sz="2600" spc="75" dirty="0">
                <a:latin typeface="Times New Roman"/>
                <a:cs typeface="Times New Roman"/>
              </a:rPr>
              <a:t> </a:t>
            </a:r>
            <a:r>
              <a:rPr sz="2600" spc="-5" dirty="0">
                <a:latin typeface="Arial"/>
                <a:cs typeface="Arial"/>
              </a:rPr>
              <a:t>also</a:t>
            </a:r>
            <a:r>
              <a:rPr sz="2600" spc="-5" dirty="0">
                <a:latin typeface="Times New Roman"/>
                <a:cs typeface="Times New Roman"/>
              </a:rPr>
              <a:t> </a:t>
            </a:r>
            <a:r>
              <a:rPr sz="2600" spc="-5" dirty="0">
                <a:latin typeface="Arial"/>
                <a:cs typeface="Arial"/>
              </a:rPr>
              <a:t>u</a:t>
            </a:r>
            <a:r>
              <a:rPr sz="2600" dirty="0">
                <a:latin typeface="Arial"/>
                <a:cs typeface="Arial"/>
              </a:rPr>
              <a:t>p</a:t>
            </a:r>
            <a:r>
              <a:rPr sz="2600" spc="-5" dirty="0">
                <a:latin typeface="Arial"/>
                <a:cs typeface="Arial"/>
              </a:rPr>
              <a:t>gra</a:t>
            </a:r>
            <a:r>
              <a:rPr sz="2600" spc="5" dirty="0">
                <a:latin typeface="Arial"/>
                <a:cs typeface="Arial"/>
              </a:rPr>
              <a:t>d</a:t>
            </a:r>
            <a:r>
              <a:rPr sz="2600" spc="-5" dirty="0">
                <a:latin typeface="Arial"/>
                <a:cs typeface="Arial"/>
              </a:rPr>
              <a:t>e</a:t>
            </a:r>
            <a:r>
              <a:rPr sz="2600" dirty="0">
                <a:latin typeface="Arial"/>
                <a:cs typeface="Arial"/>
              </a:rPr>
              <a:t>d</a:t>
            </a:r>
            <a:r>
              <a:rPr sz="2600" spc="50" dirty="0">
                <a:latin typeface="Times New Roman"/>
                <a:cs typeface="Times New Roman"/>
              </a:rPr>
              <a:t> </a:t>
            </a:r>
            <a:r>
              <a:rPr sz="2600" spc="-5" dirty="0">
                <a:latin typeface="Arial"/>
                <a:cs typeface="Arial"/>
              </a:rPr>
              <a:t>i</a:t>
            </a:r>
            <a:r>
              <a:rPr sz="2600" dirty="0">
                <a:latin typeface="Arial"/>
                <a:cs typeface="Arial"/>
              </a:rPr>
              <a:t>n</a:t>
            </a:r>
            <a:r>
              <a:rPr sz="2600" spc="70" dirty="0">
                <a:latin typeface="Times New Roman"/>
                <a:cs typeface="Times New Roman"/>
              </a:rPr>
              <a:t> </a:t>
            </a:r>
            <a:r>
              <a:rPr sz="2600" dirty="0">
                <a:latin typeface="Arial"/>
                <a:cs typeface="Arial"/>
              </a:rPr>
              <a:t>view</a:t>
            </a:r>
            <a:r>
              <a:rPr sz="2600" spc="60" dirty="0">
                <a:latin typeface="Times New Roman"/>
                <a:cs typeface="Times New Roman"/>
              </a:rPr>
              <a:t> </a:t>
            </a:r>
            <a:r>
              <a:rPr sz="2600" spc="-5" dirty="0">
                <a:latin typeface="Arial"/>
                <a:cs typeface="Arial"/>
              </a:rPr>
              <a:t>o</a:t>
            </a:r>
            <a:r>
              <a:rPr sz="2600" dirty="0">
                <a:latin typeface="Arial"/>
                <a:cs typeface="Arial"/>
              </a:rPr>
              <a:t>f</a:t>
            </a:r>
            <a:r>
              <a:rPr sz="2600" spc="80" dirty="0">
                <a:latin typeface="Times New Roman"/>
                <a:cs typeface="Times New Roman"/>
              </a:rPr>
              <a:t> </a:t>
            </a:r>
            <a:r>
              <a:rPr sz="2600" spc="-5" dirty="0">
                <a:latin typeface="Arial"/>
                <a:cs typeface="Arial"/>
              </a:rPr>
              <a:t>d</a:t>
            </a:r>
            <a:r>
              <a:rPr sz="2600" dirty="0">
                <a:latin typeface="Arial"/>
                <a:cs typeface="Arial"/>
              </a:rPr>
              <a:t>ev</a:t>
            </a:r>
            <a:r>
              <a:rPr sz="2600" spc="5" dirty="0">
                <a:latin typeface="Arial"/>
                <a:cs typeface="Arial"/>
              </a:rPr>
              <a:t>e</a:t>
            </a:r>
            <a:r>
              <a:rPr sz="2600" spc="-5" dirty="0">
                <a:latin typeface="Arial"/>
                <a:cs typeface="Arial"/>
              </a:rPr>
              <a:t>lop</a:t>
            </a:r>
            <a:r>
              <a:rPr sz="2600" spc="5" dirty="0">
                <a:latin typeface="Arial"/>
                <a:cs typeface="Arial"/>
              </a:rPr>
              <a:t>m</a:t>
            </a:r>
            <a:r>
              <a:rPr sz="2600" spc="-5" dirty="0">
                <a:latin typeface="Arial"/>
                <a:cs typeface="Arial"/>
              </a:rPr>
              <a:t>e</a:t>
            </a:r>
            <a:r>
              <a:rPr sz="2600" dirty="0">
                <a:latin typeface="Arial"/>
                <a:cs typeface="Arial"/>
              </a:rPr>
              <a:t>nt</a:t>
            </a:r>
            <a:r>
              <a:rPr sz="2600" spc="40" dirty="0">
                <a:latin typeface="Times New Roman"/>
                <a:cs typeface="Times New Roman"/>
              </a:rPr>
              <a:t> </a:t>
            </a:r>
            <a:r>
              <a:rPr sz="2600" spc="-5" dirty="0">
                <a:latin typeface="Arial"/>
                <a:cs typeface="Arial"/>
              </a:rPr>
              <a:t>o</a:t>
            </a:r>
            <a:r>
              <a:rPr sz="2600" dirty="0">
                <a:latin typeface="Arial"/>
                <a:cs typeface="Arial"/>
              </a:rPr>
              <a:t>f</a:t>
            </a:r>
            <a:r>
              <a:rPr sz="2600" spc="80" dirty="0">
                <a:latin typeface="Times New Roman"/>
                <a:cs typeface="Times New Roman"/>
              </a:rPr>
              <a:t> </a:t>
            </a:r>
            <a:r>
              <a:rPr sz="2600" spc="-5" dirty="0">
                <a:latin typeface="Arial"/>
                <a:cs typeface="Arial"/>
              </a:rPr>
              <a:t>late</a:t>
            </a:r>
            <a:r>
              <a:rPr sz="2600" spc="5" dirty="0">
                <a:latin typeface="Arial"/>
                <a:cs typeface="Arial"/>
              </a:rPr>
              <a:t>s</a:t>
            </a:r>
            <a:r>
              <a:rPr sz="2600" dirty="0">
                <a:latin typeface="Arial"/>
                <a:cs typeface="Arial"/>
              </a:rPr>
              <a:t>t</a:t>
            </a:r>
            <a:r>
              <a:rPr sz="2600" spc="65" dirty="0">
                <a:latin typeface="Times New Roman"/>
                <a:cs typeface="Times New Roman"/>
              </a:rPr>
              <a:t> </a:t>
            </a:r>
            <a:r>
              <a:rPr sz="2600" dirty="0">
                <a:latin typeface="Arial"/>
                <a:cs typeface="Arial"/>
              </a:rPr>
              <a:t>tec</a:t>
            </a:r>
            <a:r>
              <a:rPr sz="2600" spc="5" dirty="0">
                <a:latin typeface="Arial"/>
                <a:cs typeface="Arial"/>
              </a:rPr>
              <a:t>h</a:t>
            </a:r>
            <a:r>
              <a:rPr sz="2600" spc="-5" dirty="0">
                <a:latin typeface="Arial"/>
                <a:cs typeface="Arial"/>
              </a:rPr>
              <a:t>n</a:t>
            </a:r>
            <a:r>
              <a:rPr sz="2600" dirty="0">
                <a:latin typeface="Arial"/>
                <a:cs typeface="Arial"/>
              </a:rPr>
              <a:t>o</a:t>
            </a:r>
            <a:r>
              <a:rPr sz="2600" spc="-5" dirty="0">
                <a:latin typeface="Arial"/>
                <a:cs typeface="Arial"/>
              </a:rPr>
              <a:t>log</a:t>
            </a:r>
            <a:r>
              <a:rPr sz="2600" dirty="0">
                <a:latin typeface="Arial"/>
                <a:cs typeface="Arial"/>
              </a:rPr>
              <a:t>y</a:t>
            </a:r>
            <a:r>
              <a:rPr sz="2600" spc="55" dirty="0">
                <a:latin typeface="Times New Roman"/>
                <a:cs typeface="Times New Roman"/>
              </a:rPr>
              <a:t> </a:t>
            </a:r>
            <a:r>
              <a:rPr sz="2600" spc="-5" dirty="0">
                <a:latin typeface="Arial"/>
                <a:cs typeface="Arial"/>
              </a:rPr>
              <a:t>in</a:t>
            </a:r>
            <a:r>
              <a:rPr sz="2600" spc="-5" dirty="0">
                <a:latin typeface="Times New Roman"/>
                <a:cs typeface="Times New Roman"/>
              </a:rPr>
              <a:t> </a:t>
            </a:r>
            <a:r>
              <a:rPr sz="2600" dirty="0">
                <a:latin typeface="Arial"/>
                <a:cs typeface="Arial"/>
              </a:rPr>
              <a:t>the</a:t>
            </a:r>
            <a:r>
              <a:rPr sz="2600" spc="60" dirty="0">
                <a:latin typeface="Times New Roman"/>
                <a:cs typeface="Times New Roman"/>
              </a:rPr>
              <a:t> </a:t>
            </a:r>
            <a:r>
              <a:rPr sz="2600" dirty="0">
                <a:latin typeface="Arial"/>
                <a:cs typeface="Arial"/>
              </a:rPr>
              <a:t>field.</a:t>
            </a:r>
            <a:endParaRPr sz="2600">
              <a:latin typeface="Arial"/>
              <a:cs typeface="Arial"/>
            </a:endParaRPr>
          </a:p>
          <a:p>
            <a:pPr marL="287020" marR="73660" indent="-274320">
              <a:lnSpc>
                <a:spcPct val="90000"/>
              </a:lnSpc>
              <a:spcBef>
                <a:spcPts val="555"/>
              </a:spcBef>
              <a:buClr>
                <a:srgbClr val="D24716"/>
              </a:buClr>
              <a:buSzPct val="84615"/>
              <a:buFont typeface="Wingdings 2"/>
              <a:buChar char=""/>
              <a:tabLst>
                <a:tab pos="287020" algn="l"/>
              </a:tabLst>
            </a:pPr>
            <a:r>
              <a:rPr sz="2600" dirty="0">
                <a:latin typeface="Arial"/>
                <a:cs typeface="Arial"/>
              </a:rPr>
              <a:t>A</a:t>
            </a:r>
            <a:r>
              <a:rPr sz="2600" spc="-85" dirty="0">
                <a:latin typeface="Times New Roman"/>
                <a:cs typeface="Times New Roman"/>
              </a:rPr>
              <a:t> </a:t>
            </a:r>
            <a:r>
              <a:rPr sz="2600" spc="-5" dirty="0">
                <a:latin typeface="Arial"/>
                <a:cs typeface="Arial"/>
              </a:rPr>
              <a:t>n</a:t>
            </a:r>
            <a:r>
              <a:rPr sz="2600" dirty="0">
                <a:latin typeface="Arial"/>
                <a:cs typeface="Arial"/>
              </a:rPr>
              <a:t>ew</a:t>
            </a:r>
            <a:r>
              <a:rPr sz="2600" spc="70" dirty="0">
                <a:latin typeface="Times New Roman"/>
                <a:cs typeface="Times New Roman"/>
              </a:rPr>
              <a:t> </a:t>
            </a:r>
            <a:r>
              <a:rPr sz="2600" dirty="0">
                <a:latin typeface="Arial"/>
                <a:cs typeface="Arial"/>
              </a:rPr>
              <a:t>c</a:t>
            </a:r>
            <a:r>
              <a:rPr sz="2600" spc="5" dirty="0">
                <a:latin typeface="Arial"/>
                <a:cs typeface="Arial"/>
              </a:rPr>
              <a:t>h</a:t>
            </a:r>
            <a:r>
              <a:rPr sz="2600" spc="-5" dirty="0">
                <a:latin typeface="Arial"/>
                <a:cs typeface="Arial"/>
              </a:rPr>
              <a:t>a</a:t>
            </a:r>
            <a:r>
              <a:rPr sz="2600" dirty="0">
                <a:latin typeface="Arial"/>
                <a:cs typeface="Arial"/>
              </a:rPr>
              <a:t>pter</a:t>
            </a:r>
            <a:r>
              <a:rPr sz="2600" spc="50" dirty="0">
                <a:latin typeface="Times New Roman"/>
                <a:cs typeface="Times New Roman"/>
              </a:rPr>
              <a:t> </a:t>
            </a:r>
            <a:r>
              <a:rPr sz="2600" spc="-5" dirty="0">
                <a:latin typeface="Arial"/>
                <a:cs typeface="Arial"/>
              </a:rPr>
              <a:t>o</a:t>
            </a:r>
            <a:r>
              <a:rPr sz="2600" dirty="0">
                <a:latin typeface="Arial"/>
                <a:cs typeface="Arial"/>
              </a:rPr>
              <a:t>n</a:t>
            </a:r>
            <a:r>
              <a:rPr sz="2600" spc="75" dirty="0">
                <a:latin typeface="Times New Roman"/>
                <a:cs typeface="Times New Roman"/>
              </a:rPr>
              <a:t> </a:t>
            </a:r>
            <a:r>
              <a:rPr sz="2600" spc="-5" dirty="0">
                <a:latin typeface="Arial"/>
                <a:cs typeface="Arial"/>
              </a:rPr>
              <a:t>Lipo</a:t>
            </a:r>
            <a:r>
              <a:rPr sz="2600" spc="10" dirty="0">
                <a:latin typeface="Arial"/>
                <a:cs typeface="Arial"/>
              </a:rPr>
              <a:t>s</a:t>
            </a:r>
            <a:r>
              <a:rPr sz="2600" spc="-5" dirty="0">
                <a:latin typeface="Arial"/>
                <a:cs typeface="Arial"/>
              </a:rPr>
              <a:t>om</a:t>
            </a:r>
            <a:r>
              <a:rPr sz="2600" spc="5" dirty="0">
                <a:latin typeface="Arial"/>
                <a:cs typeface="Arial"/>
              </a:rPr>
              <a:t>a</a:t>
            </a:r>
            <a:r>
              <a:rPr sz="2600" dirty="0">
                <a:latin typeface="Arial"/>
                <a:cs typeface="Arial"/>
              </a:rPr>
              <a:t>l</a:t>
            </a:r>
            <a:r>
              <a:rPr sz="2600" spc="40" dirty="0">
                <a:latin typeface="Times New Roman"/>
                <a:cs typeface="Times New Roman"/>
              </a:rPr>
              <a:t> </a:t>
            </a:r>
            <a:r>
              <a:rPr sz="2600" spc="-5" dirty="0">
                <a:latin typeface="Arial"/>
                <a:cs typeface="Arial"/>
              </a:rPr>
              <a:t>pro</a:t>
            </a:r>
            <a:r>
              <a:rPr sz="2600" spc="5" dirty="0">
                <a:latin typeface="Arial"/>
                <a:cs typeface="Arial"/>
              </a:rPr>
              <a:t>d</a:t>
            </a:r>
            <a:r>
              <a:rPr sz="2600" spc="-5" dirty="0">
                <a:latin typeface="Arial"/>
                <a:cs typeface="Arial"/>
              </a:rPr>
              <a:t>u</a:t>
            </a:r>
            <a:r>
              <a:rPr sz="2600" spc="5" dirty="0">
                <a:latin typeface="Arial"/>
                <a:cs typeface="Arial"/>
              </a:rPr>
              <a:t>c</a:t>
            </a:r>
            <a:r>
              <a:rPr sz="2600" dirty="0">
                <a:latin typeface="Arial"/>
                <a:cs typeface="Arial"/>
              </a:rPr>
              <a:t>ts</a:t>
            </a:r>
            <a:r>
              <a:rPr sz="2600" spc="60" dirty="0">
                <a:latin typeface="Times New Roman"/>
                <a:cs typeface="Times New Roman"/>
              </a:rPr>
              <a:t> </a:t>
            </a:r>
            <a:r>
              <a:rPr sz="2600" spc="-5" dirty="0">
                <a:latin typeface="Arial"/>
                <a:cs typeface="Arial"/>
              </a:rPr>
              <a:t>a</a:t>
            </a:r>
            <a:r>
              <a:rPr sz="2600" dirty="0">
                <a:latin typeface="Arial"/>
                <a:cs typeface="Arial"/>
              </a:rPr>
              <a:t>nd</a:t>
            </a:r>
            <a:r>
              <a:rPr sz="2600" spc="70" dirty="0">
                <a:latin typeface="Times New Roman"/>
                <a:cs typeface="Times New Roman"/>
              </a:rPr>
              <a:t> </a:t>
            </a:r>
            <a:r>
              <a:rPr sz="2600" dirty="0">
                <a:latin typeface="Arial"/>
                <a:cs typeface="Arial"/>
              </a:rPr>
              <a:t>a</a:t>
            </a:r>
            <a:r>
              <a:rPr sz="2600" spc="70" dirty="0">
                <a:latin typeface="Times New Roman"/>
                <a:cs typeface="Times New Roman"/>
              </a:rPr>
              <a:t> </a:t>
            </a:r>
            <a:r>
              <a:rPr sz="2600" dirty="0">
                <a:latin typeface="Arial"/>
                <a:cs typeface="Arial"/>
              </a:rPr>
              <a:t>mo</a:t>
            </a:r>
            <a:r>
              <a:rPr sz="2600" spc="5" dirty="0">
                <a:latin typeface="Arial"/>
                <a:cs typeface="Arial"/>
              </a:rPr>
              <a:t>n</a:t>
            </a:r>
            <a:r>
              <a:rPr sz="2600" spc="-5" dirty="0">
                <a:latin typeface="Arial"/>
                <a:cs typeface="Arial"/>
              </a:rPr>
              <a:t>o</a:t>
            </a:r>
            <a:r>
              <a:rPr sz="2600" dirty="0">
                <a:latin typeface="Arial"/>
                <a:cs typeface="Arial"/>
              </a:rPr>
              <a:t>graph</a:t>
            </a:r>
            <a:r>
              <a:rPr sz="2600" dirty="0">
                <a:latin typeface="Times New Roman"/>
                <a:cs typeface="Times New Roman"/>
              </a:rPr>
              <a:t> </a:t>
            </a:r>
            <a:r>
              <a:rPr sz="2600" spc="-5" dirty="0">
                <a:latin typeface="Arial"/>
                <a:cs typeface="Arial"/>
              </a:rPr>
              <a:t>o</a:t>
            </a:r>
            <a:r>
              <a:rPr sz="2600" dirty="0">
                <a:latin typeface="Arial"/>
                <a:cs typeface="Arial"/>
              </a:rPr>
              <a:t>f</a:t>
            </a:r>
            <a:r>
              <a:rPr sz="2600" spc="75" dirty="0">
                <a:latin typeface="Times New Roman"/>
                <a:cs typeface="Times New Roman"/>
              </a:rPr>
              <a:t> </a:t>
            </a:r>
            <a:r>
              <a:rPr sz="2600" spc="-5" dirty="0">
                <a:latin typeface="Arial"/>
                <a:cs typeface="Arial"/>
              </a:rPr>
              <a:t>Liposo</a:t>
            </a:r>
            <a:r>
              <a:rPr sz="2600" spc="5" dirty="0">
                <a:latin typeface="Arial"/>
                <a:cs typeface="Arial"/>
              </a:rPr>
              <a:t>m</a:t>
            </a:r>
            <a:r>
              <a:rPr sz="2600" spc="-5" dirty="0">
                <a:latin typeface="Arial"/>
                <a:cs typeface="Arial"/>
              </a:rPr>
              <a:t>a</a:t>
            </a:r>
            <a:r>
              <a:rPr sz="2600" dirty="0">
                <a:latin typeface="Arial"/>
                <a:cs typeface="Arial"/>
              </a:rPr>
              <a:t>l</a:t>
            </a:r>
            <a:r>
              <a:rPr sz="2600" spc="-95" dirty="0">
                <a:latin typeface="Times New Roman"/>
                <a:cs typeface="Times New Roman"/>
              </a:rPr>
              <a:t> </a:t>
            </a:r>
            <a:r>
              <a:rPr sz="2600" dirty="0">
                <a:latin typeface="Arial"/>
                <a:cs typeface="Arial"/>
              </a:rPr>
              <a:t>Amph</a:t>
            </a:r>
            <a:r>
              <a:rPr sz="2600" spc="-5" dirty="0">
                <a:latin typeface="Arial"/>
                <a:cs typeface="Arial"/>
              </a:rPr>
              <a:t>oterici</a:t>
            </a:r>
            <a:r>
              <a:rPr sz="2600" dirty="0">
                <a:latin typeface="Arial"/>
                <a:cs typeface="Arial"/>
              </a:rPr>
              <a:t>n</a:t>
            </a:r>
            <a:r>
              <a:rPr sz="2600" spc="50" dirty="0">
                <a:latin typeface="Times New Roman"/>
                <a:cs typeface="Times New Roman"/>
              </a:rPr>
              <a:t> </a:t>
            </a:r>
            <a:r>
              <a:rPr sz="2600" dirty="0">
                <a:latin typeface="Arial"/>
                <a:cs typeface="Arial"/>
              </a:rPr>
              <a:t>B</a:t>
            </a:r>
            <a:r>
              <a:rPr sz="2600" spc="70" dirty="0">
                <a:latin typeface="Times New Roman"/>
                <a:cs typeface="Times New Roman"/>
              </a:rPr>
              <a:t> </a:t>
            </a:r>
            <a:r>
              <a:rPr sz="2600" spc="-5" dirty="0">
                <a:latin typeface="Arial"/>
                <a:cs typeface="Arial"/>
              </a:rPr>
              <a:t>injectio</a:t>
            </a:r>
            <a:r>
              <a:rPr sz="2600" dirty="0">
                <a:latin typeface="Arial"/>
                <a:cs typeface="Arial"/>
              </a:rPr>
              <a:t>n</a:t>
            </a:r>
            <a:r>
              <a:rPr sz="2600" spc="60" dirty="0">
                <a:latin typeface="Times New Roman"/>
                <a:cs typeface="Times New Roman"/>
              </a:rPr>
              <a:t> </a:t>
            </a:r>
            <a:r>
              <a:rPr sz="2600" spc="-5" dirty="0">
                <a:latin typeface="Arial"/>
                <a:cs typeface="Arial"/>
              </a:rPr>
              <a:t>i</a:t>
            </a:r>
            <a:r>
              <a:rPr sz="2600" dirty="0">
                <a:latin typeface="Arial"/>
                <a:cs typeface="Arial"/>
              </a:rPr>
              <a:t>s</a:t>
            </a:r>
            <a:r>
              <a:rPr sz="2600" spc="75" dirty="0">
                <a:latin typeface="Times New Roman"/>
                <a:cs typeface="Times New Roman"/>
              </a:rPr>
              <a:t> </a:t>
            </a:r>
            <a:r>
              <a:rPr sz="2600" spc="-5" dirty="0">
                <a:latin typeface="Arial"/>
                <a:cs typeface="Arial"/>
              </a:rPr>
              <a:t>a</a:t>
            </a:r>
            <a:r>
              <a:rPr sz="2600" dirty="0">
                <a:latin typeface="Arial"/>
                <a:cs typeface="Arial"/>
              </a:rPr>
              <a:t>n</a:t>
            </a:r>
            <a:r>
              <a:rPr sz="2600" spc="70" dirty="0">
                <a:latin typeface="Times New Roman"/>
                <a:cs typeface="Times New Roman"/>
              </a:rPr>
              <a:t> </a:t>
            </a:r>
            <a:r>
              <a:rPr sz="2600" spc="-5" dirty="0">
                <a:latin typeface="Arial"/>
                <a:cs typeface="Arial"/>
              </a:rPr>
              <a:t>add</a:t>
            </a:r>
            <a:r>
              <a:rPr sz="2600" spc="5" dirty="0">
                <a:latin typeface="Arial"/>
                <a:cs typeface="Arial"/>
              </a:rPr>
              <a:t>e</a:t>
            </a:r>
            <a:r>
              <a:rPr sz="2600" dirty="0">
                <a:latin typeface="Arial"/>
                <a:cs typeface="Arial"/>
              </a:rPr>
              <a:t>d</a:t>
            </a:r>
            <a:r>
              <a:rPr sz="2600" dirty="0">
                <a:latin typeface="Times New Roman"/>
                <a:cs typeface="Times New Roman"/>
              </a:rPr>
              <a:t> </a:t>
            </a:r>
            <a:r>
              <a:rPr sz="2600" spc="-5" dirty="0">
                <a:latin typeface="Arial"/>
                <a:cs typeface="Arial"/>
              </a:rPr>
              <a:t>a</a:t>
            </a:r>
            <a:r>
              <a:rPr sz="2600" dirty="0">
                <a:latin typeface="Arial"/>
                <a:cs typeface="Arial"/>
              </a:rPr>
              <a:t>dv</a:t>
            </a:r>
            <a:r>
              <a:rPr sz="2600" spc="5" dirty="0">
                <a:latin typeface="Arial"/>
                <a:cs typeface="Arial"/>
              </a:rPr>
              <a:t>a</a:t>
            </a:r>
            <a:r>
              <a:rPr sz="2600" spc="-5" dirty="0">
                <a:latin typeface="Arial"/>
                <a:cs typeface="Arial"/>
              </a:rPr>
              <a:t>nta</a:t>
            </a:r>
            <a:r>
              <a:rPr sz="2600" spc="5" dirty="0">
                <a:latin typeface="Arial"/>
                <a:cs typeface="Arial"/>
              </a:rPr>
              <a:t>g</a:t>
            </a:r>
            <a:r>
              <a:rPr sz="2600" dirty="0">
                <a:latin typeface="Arial"/>
                <a:cs typeface="Arial"/>
              </a:rPr>
              <a:t>e</a:t>
            </a:r>
            <a:r>
              <a:rPr sz="2600" spc="50" dirty="0">
                <a:latin typeface="Times New Roman"/>
                <a:cs typeface="Times New Roman"/>
              </a:rPr>
              <a:t> </a:t>
            </a:r>
            <a:r>
              <a:rPr sz="2600" spc="-5" dirty="0">
                <a:latin typeface="Arial"/>
                <a:cs typeface="Arial"/>
              </a:rPr>
              <a:t>i</a:t>
            </a:r>
            <a:r>
              <a:rPr sz="2600" dirty="0">
                <a:latin typeface="Arial"/>
                <a:cs typeface="Arial"/>
              </a:rPr>
              <a:t>n</a:t>
            </a:r>
            <a:r>
              <a:rPr sz="2600" spc="70" dirty="0">
                <a:latin typeface="Times New Roman"/>
                <a:cs typeface="Times New Roman"/>
              </a:rPr>
              <a:t> </a:t>
            </a:r>
            <a:r>
              <a:rPr sz="2600" dirty="0">
                <a:latin typeface="Arial"/>
                <a:cs typeface="Arial"/>
              </a:rPr>
              <a:t>view</a:t>
            </a:r>
            <a:r>
              <a:rPr sz="2600" spc="60" dirty="0">
                <a:latin typeface="Times New Roman"/>
                <a:cs typeface="Times New Roman"/>
              </a:rPr>
              <a:t> </a:t>
            </a:r>
            <a:r>
              <a:rPr sz="2600" spc="-5" dirty="0">
                <a:latin typeface="Arial"/>
                <a:cs typeface="Arial"/>
              </a:rPr>
              <a:t>o</a:t>
            </a:r>
            <a:r>
              <a:rPr sz="2600" dirty="0">
                <a:latin typeface="Arial"/>
                <a:cs typeface="Arial"/>
              </a:rPr>
              <a:t>f</a:t>
            </a:r>
            <a:r>
              <a:rPr sz="2600" spc="80" dirty="0">
                <a:latin typeface="Times New Roman"/>
                <a:cs typeface="Times New Roman"/>
              </a:rPr>
              <a:t> </a:t>
            </a:r>
            <a:r>
              <a:rPr sz="2600" spc="-5" dirty="0">
                <a:latin typeface="Arial"/>
                <a:cs typeface="Arial"/>
              </a:rPr>
              <a:t>late</a:t>
            </a:r>
            <a:r>
              <a:rPr sz="2600" spc="5" dirty="0">
                <a:latin typeface="Arial"/>
                <a:cs typeface="Arial"/>
              </a:rPr>
              <a:t>s</a:t>
            </a:r>
            <a:r>
              <a:rPr sz="2600" dirty="0">
                <a:latin typeface="Arial"/>
                <a:cs typeface="Arial"/>
              </a:rPr>
              <a:t>t</a:t>
            </a:r>
            <a:r>
              <a:rPr sz="2600" spc="65" dirty="0">
                <a:latin typeface="Times New Roman"/>
                <a:cs typeface="Times New Roman"/>
              </a:rPr>
              <a:t> </a:t>
            </a:r>
            <a:r>
              <a:rPr sz="2600" dirty="0">
                <a:latin typeface="Arial"/>
                <a:cs typeface="Arial"/>
              </a:rPr>
              <a:t>tec</a:t>
            </a:r>
            <a:r>
              <a:rPr sz="2600" spc="5" dirty="0">
                <a:latin typeface="Arial"/>
                <a:cs typeface="Arial"/>
              </a:rPr>
              <a:t>h</a:t>
            </a:r>
            <a:r>
              <a:rPr sz="2600" spc="-5" dirty="0">
                <a:latin typeface="Arial"/>
                <a:cs typeface="Arial"/>
              </a:rPr>
              <a:t>n</a:t>
            </a:r>
            <a:r>
              <a:rPr sz="2600" dirty="0">
                <a:latin typeface="Arial"/>
                <a:cs typeface="Arial"/>
              </a:rPr>
              <a:t>o</a:t>
            </a:r>
            <a:r>
              <a:rPr sz="2600" spc="-5" dirty="0">
                <a:latin typeface="Arial"/>
                <a:cs typeface="Arial"/>
              </a:rPr>
              <a:t>log</a:t>
            </a:r>
            <a:r>
              <a:rPr sz="2600" dirty="0">
                <a:latin typeface="Arial"/>
                <a:cs typeface="Arial"/>
              </a:rPr>
              <a:t>y</a:t>
            </a:r>
            <a:r>
              <a:rPr sz="2600" spc="55" dirty="0">
                <a:latin typeface="Times New Roman"/>
                <a:cs typeface="Times New Roman"/>
              </a:rPr>
              <a:t> </a:t>
            </a:r>
            <a:r>
              <a:rPr sz="2600" spc="-5" dirty="0">
                <a:latin typeface="Arial"/>
                <a:cs typeface="Arial"/>
              </a:rPr>
              <a:t>a</a:t>
            </a:r>
            <a:r>
              <a:rPr sz="2600" dirty="0">
                <a:latin typeface="Arial"/>
                <a:cs typeface="Arial"/>
              </a:rPr>
              <a:t>d</a:t>
            </a:r>
            <a:r>
              <a:rPr sz="2600" spc="-5" dirty="0">
                <a:latin typeface="Arial"/>
                <a:cs typeface="Arial"/>
              </a:rPr>
              <a:t>o</a:t>
            </a:r>
            <a:r>
              <a:rPr sz="2600" dirty="0">
                <a:latin typeface="Arial"/>
                <a:cs typeface="Arial"/>
              </a:rPr>
              <a:t>pted</a:t>
            </a:r>
            <a:r>
              <a:rPr sz="2600" spc="70" dirty="0">
                <a:latin typeface="Times New Roman"/>
                <a:cs typeface="Times New Roman"/>
              </a:rPr>
              <a:t> </a:t>
            </a:r>
            <a:r>
              <a:rPr sz="2600" dirty="0">
                <a:latin typeface="Arial"/>
                <a:cs typeface="Arial"/>
              </a:rPr>
              <a:t>for</a:t>
            </a:r>
            <a:r>
              <a:rPr sz="2600" spc="70" dirty="0">
                <a:latin typeface="Times New Roman"/>
                <a:cs typeface="Times New Roman"/>
              </a:rPr>
              <a:t> </a:t>
            </a:r>
            <a:r>
              <a:rPr sz="2600" spc="5" dirty="0">
                <a:latin typeface="Arial"/>
                <a:cs typeface="Arial"/>
              </a:rPr>
              <a:t>d</a:t>
            </a:r>
            <a:r>
              <a:rPr sz="2600" dirty="0">
                <a:latin typeface="Arial"/>
                <a:cs typeface="Arial"/>
              </a:rPr>
              <a:t>rug</a:t>
            </a:r>
            <a:r>
              <a:rPr sz="2600" dirty="0">
                <a:latin typeface="Times New Roman"/>
                <a:cs typeface="Times New Roman"/>
              </a:rPr>
              <a:t> </a:t>
            </a:r>
            <a:r>
              <a:rPr sz="2600" spc="-5" dirty="0">
                <a:latin typeface="Arial"/>
                <a:cs typeface="Arial"/>
              </a:rPr>
              <a:t>d</a:t>
            </a:r>
            <a:r>
              <a:rPr sz="2600" dirty="0">
                <a:latin typeface="Arial"/>
                <a:cs typeface="Arial"/>
              </a:rPr>
              <a:t>e</a:t>
            </a:r>
            <a:r>
              <a:rPr sz="2600" spc="-5" dirty="0">
                <a:latin typeface="Arial"/>
                <a:cs typeface="Arial"/>
              </a:rPr>
              <a:t>liver</a:t>
            </a:r>
            <a:r>
              <a:rPr sz="2600" spc="-185" dirty="0">
                <a:latin typeface="Arial"/>
                <a:cs typeface="Arial"/>
              </a:rPr>
              <a:t>y</a:t>
            </a:r>
            <a:r>
              <a:rPr sz="2600" dirty="0">
                <a:latin typeface="Arial"/>
                <a:cs typeface="Arial"/>
              </a:rPr>
              <a:t>.</a:t>
            </a:r>
            <a:endParaRPr sz="2600">
              <a:latin typeface="Arial"/>
              <a:cs typeface="Arial"/>
            </a:endParaRPr>
          </a:p>
          <a:p>
            <a:pPr marL="287020" indent="-274320">
              <a:lnSpc>
                <a:spcPct val="100000"/>
              </a:lnSpc>
              <a:spcBef>
                <a:spcPts val="285"/>
              </a:spcBef>
              <a:buClr>
                <a:srgbClr val="D24716"/>
              </a:buClr>
              <a:buSzPct val="84615"/>
              <a:buFont typeface="Wingdings 2"/>
              <a:buChar char=""/>
              <a:tabLst>
                <a:tab pos="287020" algn="l"/>
              </a:tabLst>
            </a:pPr>
            <a:r>
              <a:rPr sz="2600" dirty="0">
                <a:latin typeface="Arial"/>
                <a:cs typeface="Arial"/>
              </a:rPr>
              <a:t>A</a:t>
            </a:r>
            <a:r>
              <a:rPr sz="2600" spc="-85" dirty="0">
                <a:latin typeface="Times New Roman"/>
                <a:cs typeface="Times New Roman"/>
              </a:rPr>
              <a:t> </a:t>
            </a:r>
            <a:r>
              <a:rPr sz="2600" dirty="0">
                <a:latin typeface="Arial"/>
                <a:cs typeface="Arial"/>
              </a:rPr>
              <a:t>c</a:t>
            </a:r>
            <a:r>
              <a:rPr sz="2600" spc="5" dirty="0">
                <a:latin typeface="Arial"/>
                <a:cs typeface="Arial"/>
              </a:rPr>
              <a:t>h</a:t>
            </a:r>
            <a:r>
              <a:rPr sz="2600" spc="-5" dirty="0">
                <a:latin typeface="Arial"/>
                <a:cs typeface="Arial"/>
              </a:rPr>
              <a:t>a</a:t>
            </a:r>
            <a:r>
              <a:rPr sz="2600" dirty="0">
                <a:latin typeface="Arial"/>
                <a:cs typeface="Arial"/>
              </a:rPr>
              <a:t>pter</a:t>
            </a:r>
            <a:r>
              <a:rPr sz="2600" spc="70" dirty="0">
                <a:latin typeface="Times New Roman"/>
                <a:cs typeface="Times New Roman"/>
              </a:rPr>
              <a:t> </a:t>
            </a:r>
            <a:r>
              <a:rPr sz="2600" spc="-5" dirty="0">
                <a:latin typeface="Arial"/>
                <a:cs typeface="Arial"/>
              </a:rPr>
              <a:t>o</a:t>
            </a:r>
            <a:r>
              <a:rPr sz="2600" dirty="0">
                <a:latin typeface="Arial"/>
                <a:cs typeface="Arial"/>
              </a:rPr>
              <a:t>n</a:t>
            </a:r>
            <a:r>
              <a:rPr sz="2600" spc="70" dirty="0">
                <a:latin typeface="Times New Roman"/>
                <a:cs typeface="Times New Roman"/>
              </a:rPr>
              <a:t> </a:t>
            </a:r>
            <a:r>
              <a:rPr sz="2600" spc="-5" dirty="0">
                <a:latin typeface="Arial"/>
                <a:cs typeface="Arial"/>
              </a:rPr>
              <a:t>NM</a:t>
            </a:r>
            <a:r>
              <a:rPr sz="2600" dirty="0">
                <a:latin typeface="Arial"/>
                <a:cs typeface="Arial"/>
              </a:rPr>
              <a:t>R</a:t>
            </a:r>
            <a:r>
              <a:rPr sz="2600" spc="50" dirty="0">
                <a:latin typeface="Times New Roman"/>
                <a:cs typeface="Times New Roman"/>
              </a:rPr>
              <a:t> </a:t>
            </a:r>
            <a:r>
              <a:rPr sz="2600" spc="-5" dirty="0">
                <a:latin typeface="Arial"/>
                <a:cs typeface="Arial"/>
              </a:rPr>
              <a:t>i</a:t>
            </a:r>
            <a:r>
              <a:rPr sz="2600" dirty="0">
                <a:latin typeface="Arial"/>
                <a:cs typeface="Arial"/>
              </a:rPr>
              <a:t>s</a:t>
            </a:r>
            <a:r>
              <a:rPr sz="2600" spc="70" dirty="0">
                <a:latin typeface="Times New Roman"/>
                <a:cs typeface="Times New Roman"/>
              </a:rPr>
              <a:t> </a:t>
            </a:r>
            <a:r>
              <a:rPr sz="2600" spc="-5" dirty="0">
                <a:latin typeface="Arial"/>
                <a:cs typeface="Arial"/>
              </a:rPr>
              <a:t>in</a:t>
            </a:r>
            <a:r>
              <a:rPr sz="2600" spc="5" dirty="0">
                <a:latin typeface="Arial"/>
                <a:cs typeface="Arial"/>
              </a:rPr>
              <a:t>c</a:t>
            </a:r>
            <a:r>
              <a:rPr sz="2600" spc="-5" dirty="0">
                <a:latin typeface="Arial"/>
                <a:cs typeface="Arial"/>
              </a:rPr>
              <a:t>orp</a:t>
            </a:r>
            <a:r>
              <a:rPr sz="2600" spc="5" dirty="0">
                <a:latin typeface="Arial"/>
                <a:cs typeface="Arial"/>
              </a:rPr>
              <a:t>o</a:t>
            </a:r>
            <a:r>
              <a:rPr sz="2600" dirty="0">
                <a:latin typeface="Arial"/>
                <a:cs typeface="Arial"/>
              </a:rPr>
              <a:t>rated</a:t>
            </a:r>
            <a:r>
              <a:rPr sz="2600" spc="45" dirty="0">
                <a:latin typeface="Times New Roman"/>
                <a:cs typeface="Times New Roman"/>
              </a:rPr>
              <a:t> </a:t>
            </a:r>
            <a:r>
              <a:rPr sz="2600" spc="-5" dirty="0">
                <a:latin typeface="Arial"/>
                <a:cs typeface="Arial"/>
              </a:rPr>
              <a:t>i</a:t>
            </a:r>
            <a:r>
              <a:rPr sz="2600" dirty="0">
                <a:latin typeface="Arial"/>
                <a:cs typeface="Arial"/>
              </a:rPr>
              <a:t>n</a:t>
            </a:r>
            <a:r>
              <a:rPr sz="2600" spc="-75" dirty="0">
                <a:latin typeface="Times New Roman"/>
                <a:cs typeface="Times New Roman"/>
              </a:rPr>
              <a:t> </a:t>
            </a:r>
            <a:r>
              <a:rPr sz="2600" dirty="0">
                <a:latin typeface="Arial"/>
                <a:cs typeface="Arial"/>
              </a:rPr>
              <a:t>Ap</a:t>
            </a:r>
            <a:r>
              <a:rPr sz="2600" spc="5" dirty="0">
                <a:latin typeface="Arial"/>
                <a:cs typeface="Arial"/>
              </a:rPr>
              <a:t>p</a:t>
            </a:r>
            <a:r>
              <a:rPr sz="2600" spc="-5" dirty="0">
                <a:latin typeface="Arial"/>
                <a:cs typeface="Arial"/>
              </a:rPr>
              <a:t>e</a:t>
            </a:r>
            <a:r>
              <a:rPr sz="2600" dirty="0">
                <a:latin typeface="Arial"/>
                <a:cs typeface="Arial"/>
              </a:rPr>
              <a:t>n</a:t>
            </a:r>
            <a:r>
              <a:rPr sz="2600" spc="-5" dirty="0">
                <a:latin typeface="Arial"/>
                <a:cs typeface="Arial"/>
              </a:rPr>
              <a:t>di</a:t>
            </a:r>
            <a:r>
              <a:rPr sz="2600" spc="5" dirty="0">
                <a:latin typeface="Arial"/>
                <a:cs typeface="Arial"/>
              </a:rPr>
              <a:t>c</a:t>
            </a:r>
            <a:r>
              <a:rPr sz="2600" spc="-5" dirty="0">
                <a:latin typeface="Arial"/>
                <a:cs typeface="Arial"/>
              </a:rPr>
              <a:t>e</a:t>
            </a:r>
            <a:r>
              <a:rPr sz="2600" spc="5" dirty="0">
                <a:latin typeface="Arial"/>
                <a:cs typeface="Arial"/>
              </a:rPr>
              <a:t>s</a:t>
            </a:r>
            <a:r>
              <a:rPr sz="2600" dirty="0">
                <a:latin typeface="Arial"/>
                <a:cs typeface="Arial"/>
              </a:rPr>
              <a:t>.</a:t>
            </a:r>
            <a:endParaRPr sz="2600">
              <a:latin typeface="Arial"/>
              <a:cs typeface="Arial"/>
            </a:endParaRPr>
          </a:p>
          <a:p>
            <a:pPr marL="287020" marR="168275" indent="-274320">
              <a:lnSpc>
                <a:spcPts val="2810"/>
              </a:lnSpc>
              <a:spcBef>
                <a:spcPts val="640"/>
              </a:spcBef>
              <a:buClr>
                <a:srgbClr val="D24716"/>
              </a:buClr>
              <a:buSzPct val="84615"/>
              <a:buFont typeface="Wingdings 2"/>
              <a:buChar char=""/>
              <a:tabLst>
                <a:tab pos="287020" algn="l"/>
              </a:tabLst>
            </a:pPr>
            <a:r>
              <a:rPr sz="2600" dirty="0">
                <a:latin typeface="Arial"/>
                <a:cs typeface="Arial"/>
              </a:rPr>
              <a:t>The</a:t>
            </a:r>
            <a:r>
              <a:rPr sz="2600" spc="50" dirty="0">
                <a:latin typeface="Times New Roman"/>
                <a:cs typeface="Times New Roman"/>
              </a:rPr>
              <a:t> </a:t>
            </a:r>
            <a:r>
              <a:rPr sz="2600" dirty="0">
                <a:latin typeface="Arial"/>
                <a:cs typeface="Arial"/>
              </a:rPr>
              <a:t>ch</a:t>
            </a:r>
            <a:r>
              <a:rPr sz="2600" spc="5" dirty="0">
                <a:latin typeface="Arial"/>
                <a:cs typeface="Arial"/>
              </a:rPr>
              <a:t>a</a:t>
            </a:r>
            <a:r>
              <a:rPr sz="2600" spc="-5" dirty="0">
                <a:latin typeface="Arial"/>
                <a:cs typeface="Arial"/>
              </a:rPr>
              <a:t>pte</a:t>
            </a:r>
            <a:r>
              <a:rPr sz="2600" dirty="0">
                <a:latin typeface="Arial"/>
                <a:cs typeface="Arial"/>
              </a:rPr>
              <a:t>r</a:t>
            </a:r>
            <a:r>
              <a:rPr sz="2600" spc="75" dirty="0">
                <a:latin typeface="Times New Roman"/>
                <a:cs typeface="Times New Roman"/>
              </a:rPr>
              <a:t> </a:t>
            </a:r>
            <a:r>
              <a:rPr sz="2600" spc="-5" dirty="0">
                <a:latin typeface="Arial"/>
                <a:cs typeface="Arial"/>
              </a:rPr>
              <a:t>o</a:t>
            </a:r>
            <a:r>
              <a:rPr sz="2600" dirty="0">
                <a:latin typeface="Arial"/>
                <a:cs typeface="Arial"/>
              </a:rPr>
              <a:t>n</a:t>
            </a:r>
            <a:r>
              <a:rPr sz="2600" spc="70" dirty="0">
                <a:latin typeface="Times New Roman"/>
                <a:cs typeface="Times New Roman"/>
              </a:rPr>
              <a:t> </a:t>
            </a:r>
            <a:r>
              <a:rPr sz="2600" dirty="0">
                <a:latin typeface="Arial"/>
                <a:cs typeface="Arial"/>
              </a:rPr>
              <a:t>m</a:t>
            </a:r>
            <a:r>
              <a:rPr sz="2600" spc="-10" dirty="0">
                <a:latin typeface="Arial"/>
                <a:cs typeface="Arial"/>
              </a:rPr>
              <a:t>i</a:t>
            </a:r>
            <a:r>
              <a:rPr sz="2600" dirty="0">
                <a:latin typeface="Arial"/>
                <a:cs typeface="Arial"/>
              </a:rPr>
              <a:t>crobial</a:t>
            </a:r>
            <a:r>
              <a:rPr sz="2600" spc="45" dirty="0">
                <a:latin typeface="Times New Roman"/>
                <a:cs typeface="Times New Roman"/>
              </a:rPr>
              <a:t> </a:t>
            </a:r>
            <a:r>
              <a:rPr sz="2600" dirty="0">
                <a:latin typeface="Arial"/>
                <a:cs typeface="Arial"/>
              </a:rPr>
              <a:t>co</a:t>
            </a:r>
            <a:r>
              <a:rPr sz="2600" spc="5" dirty="0">
                <a:latin typeface="Arial"/>
                <a:cs typeface="Arial"/>
              </a:rPr>
              <a:t>n</a:t>
            </a:r>
            <a:r>
              <a:rPr sz="2600" dirty="0">
                <a:latin typeface="Arial"/>
                <a:cs typeface="Arial"/>
              </a:rPr>
              <a:t>tamination</a:t>
            </a:r>
            <a:r>
              <a:rPr sz="2600" spc="35" dirty="0">
                <a:latin typeface="Times New Roman"/>
                <a:cs typeface="Times New Roman"/>
              </a:rPr>
              <a:t> </a:t>
            </a:r>
            <a:r>
              <a:rPr sz="2600" spc="-5" dirty="0">
                <a:latin typeface="Arial"/>
                <a:cs typeface="Arial"/>
              </a:rPr>
              <a:t>i</a:t>
            </a:r>
            <a:r>
              <a:rPr sz="2600" dirty="0">
                <a:latin typeface="Arial"/>
                <a:cs typeface="Arial"/>
              </a:rPr>
              <a:t>s</a:t>
            </a:r>
            <a:r>
              <a:rPr sz="2600" spc="75" dirty="0">
                <a:latin typeface="Times New Roman"/>
                <a:cs typeface="Times New Roman"/>
              </a:rPr>
              <a:t> </a:t>
            </a:r>
            <a:r>
              <a:rPr sz="2600" spc="-5" dirty="0">
                <a:latin typeface="Arial"/>
                <a:cs typeface="Arial"/>
              </a:rPr>
              <a:t>als</a:t>
            </a:r>
            <a:r>
              <a:rPr sz="2600" dirty="0">
                <a:latin typeface="Arial"/>
                <a:cs typeface="Arial"/>
              </a:rPr>
              <a:t>o</a:t>
            </a:r>
            <a:r>
              <a:rPr sz="2600" spc="65" dirty="0">
                <a:latin typeface="Times New Roman"/>
                <a:cs typeface="Times New Roman"/>
              </a:rPr>
              <a:t> </a:t>
            </a:r>
            <a:r>
              <a:rPr sz="2600" spc="-5" dirty="0">
                <a:latin typeface="Arial"/>
                <a:cs typeface="Arial"/>
              </a:rPr>
              <a:t>up</a:t>
            </a:r>
            <a:r>
              <a:rPr sz="2600" dirty="0">
                <a:latin typeface="Arial"/>
                <a:cs typeface="Arial"/>
              </a:rPr>
              <a:t>d</a:t>
            </a:r>
            <a:r>
              <a:rPr sz="2600" spc="-5" dirty="0">
                <a:latin typeface="Arial"/>
                <a:cs typeface="Arial"/>
              </a:rPr>
              <a:t>ated</a:t>
            </a:r>
            <a:r>
              <a:rPr sz="2600" spc="-5" dirty="0">
                <a:latin typeface="Times New Roman"/>
                <a:cs typeface="Times New Roman"/>
              </a:rPr>
              <a:t> </a:t>
            </a:r>
            <a:r>
              <a:rPr sz="2600" dirty="0">
                <a:latin typeface="Arial"/>
                <a:cs typeface="Arial"/>
              </a:rPr>
              <a:t>to</a:t>
            </a:r>
            <a:r>
              <a:rPr sz="2600" spc="70" dirty="0">
                <a:latin typeface="Times New Roman"/>
                <a:cs typeface="Times New Roman"/>
              </a:rPr>
              <a:t> </a:t>
            </a:r>
            <a:r>
              <a:rPr sz="2600" dirty="0">
                <a:latin typeface="Arial"/>
                <a:cs typeface="Arial"/>
              </a:rPr>
              <a:t>a</a:t>
            </a:r>
            <a:r>
              <a:rPr sz="2600" spc="70" dirty="0">
                <a:latin typeface="Times New Roman"/>
                <a:cs typeface="Times New Roman"/>
              </a:rPr>
              <a:t> </a:t>
            </a:r>
            <a:r>
              <a:rPr sz="2600" spc="-5" dirty="0">
                <a:latin typeface="Arial"/>
                <a:cs typeface="Arial"/>
              </a:rPr>
              <a:t>grea</a:t>
            </a:r>
            <a:r>
              <a:rPr sz="2600" dirty="0">
                <a:latin typeface="Arial"/>
                <a:cs typeface="Arial"/>
              </a:rPr>
              <a:t>t</a:t>
            </a:r>
            <a:r>
              <a:rPr sz="2600" spc="75" dirty="0">
                <a:latin typeface="Times New Roman"/>
                <a:cs typeface="Times New Roman"/>
              </a:rPr>
              <a:t> </a:t>
            </a:r>
            <a:r>
              <a:rPr sz="2600" spc="-5" dirty="0">
                <a:latin typeface="Arial"/>
                <a:cs typeface="Arial"/>
              </a:rPr>
              <a:t>e</a:t>
            </a:r>
            <a:r>
              <a:rPr sz="2600" spc="5" dirty="0">
                <a:latin typeface="Arial"/>
                <a:cs typeface="Arial"/>
              </a:rPr>
              <a:t>x</a:t>
            </a:r>
            <a:r>
              <a:rPr sz="2600" dirty="0">
                <a:latin typeface="Arial"/>
                <a:cs typeface="Arial"/>
              </a:rPr>
              <a:t>tent</a:t>
            </a:r>
            <a:r>
              <a:rPr sz="2600" spc="70" dirty="0">
                <a:latin typeface="Times New Roman"/>
                <a:cs typeface="Times New Roman"/>
              </a:rPr>
              <a:t> </a:t>
            </a:r>
            <a:r>
              <a:rPr sz="2600" dirty="0">
                <a:latin typeface="Arial"/>
                <a:cs typeface="Arial"/>
              </a:rPr>
              <a:t>to</a:t>
            </a:r>
            <a:r>
              <a:rPr sz="2600" spc="85" dirty="0">
                <a:latin typeface="Times New Roman"/>
                <a:cs typeface="Times New Roman"/>
              </a:rPr>
              <a:t> </a:t>
            </a:r>
            <a:r>
              <a:rPr sz="2600" spc="-5" dirty="0">
                <a:latin typeface="Arial"/>
                <a:cs typeface="Arial"/>
              </a:rPr>
              <a:t>h</a:t>
            </a:r>
            <a:r>
              <a:rPr sz="2600" dirty="0">
                <a:latin typeface="Arial"/>
                <a:cs typeface="Arial"/>
              </a:rPr>
              <a:t>armon</a:t>
            </a:r>
            <a:r>
              <a:rPr sz="2600" spc="-5" dirty="0">
                <a:latin typeface="Arial"/>
                <a:cs typeface="Arial"/>
              </a:rPr>
              <a:t>is</a:t>
            </a:r>
            <a:r>
              <a:rPr sz="2600" dirty="0">
                <a:latin typeface="Arial"/>
                <a:cs typeface="Arial"/>
              </a:rPr>
              <a:t>e</a:t>
            </a:r>
            <a:r>
              <a:rPr sz="2600" spc="60" dirty="0">
                <a:latin typeface="Times New Roman"/>
                <a:cs typeface="Times New Roman"/>
              </a:rPr>
              <a:t> </a:t>
            </a:r>
            <a:r>
              <a:rPr sz="2600" spc="-5" dirty="0">
                <a:latin typeface="Arial"/>
                <a:cs typeface="Arial"/>
              </a:rPr>
              <a:t>wit</a:t>
            </a:r>
            <a:r>
              <a:rPr sz="2600" dirty="0">
                <a:latin typeface="Arial"/>
                <a:cs typeface="Arial"/>
              </a:rPr>
              <a:t>h</a:t>
            </a:r>
            <a:r>
              <a:rPr sz="2600" spc="75" dirty="0">
                <a:latin typeface="Times New Roman"/>
                <a:cs typeface="Times New Roman"/>
              </a:rPr>
              <a:t> </a:t>
            </a:r>
            <a:r>
              <a:rPr sz="2600" spc="-5" dirty="0">
                <a:latin typeface="Arial"/>
                <a:cs typeface="Arial"/>
              </a:rPr>
              <a:t>pre</a:t>
            </a:r>
            <a:r>
              <a:rPr sz="2600" spc="5" dirty="0">
                <a:latin typeface="Arial"/>
                <a:cs typeface="Arial"/>
              </a:rPr>
              <a:t>v</a:t>
            </a:r>
            <a:r>
              <a:rPr sz="2600" spc="-5" dirty="0">
                <a:latin typeface="Arial"/>
                <a:cs typeface="Arial"/>
              </a:rPr>
              <a:t>ailing</a:t>
            </a:r>
            <a:r>
              <a:rPr sz="2600" spc="-5" dirty="0">
                <a:latin typeface="Times New Roman"/>
                <a:cs typeface="Times New Roman"/>
              </a:rPr>
              <a:t> </a:t>
            </a:r>
            <a:r>
              <a:rPr sz="2600" spc="-5" dirty="0">
                <a:latin typeface="Arial"/>
                <a:cs typeface="Arial"/>
              </a:rPr>
              <a:t>internatio</a:t>
            </a:r>
            <a:r>
              <a:rPr sz="2600" spc="5" dirty="0">
                <a:latin typeface="Arial"/>
                <a:cs typeface="Arial"/>
              </a:rPr>
              <a:t>n</a:t>
            </a:r>
            <a:r>
              <a:rPr sz="2600" spc="-5" dirty="0">
                <a:latin typeface="Arial"/>
                <a:cs typeface="Arial"/>
              </a:rPr>
              <a:t>a</a:t>
            </a:r>
            <a:r>
              <a:rPr sz="2600" dirty="0">
                <a:latin typeface="Arial"/>
                <a:cs typeface="Arial"/>
              </a:rPr>
              <a:t>l</a:t>
            </a:r>
            <a:r>
              <a:rPr sz="2600" spc="60" dirty="0">
                <a:latin typeface="Times New Roman"/>
                <a:cs typeface="Times New Roman"/>
              </a:rPr>
              <a:t> </a:t>
            </a:r>
            <a:r>
              <a:rPr sz="2600" dirty="0">
                <a:latin typeface="Arial"/>
                <a:cs typeface="Arial"/>
              </a:rPr>
              <a:t>req</a:t>
            </a:r>
            <a:r>
              <a:rPr sz="2600" spc="5" dirty="0">
                <a:latin typeface="Arial"/>
                <a:cs typeface="Arial"/>
              </a:rPr>
              <a:t>u</a:t>
            </a:r>
            <a:r>
              <a:rPr sz="2600" spc="-5" dirty="0">
                <a:latin typeface="Arial"/>
                <a:cs typeface="Arial"/>
              </a:rPr>
              <a:t>ireme</a:t>
            </a:r>
            <a:r>
              <a:rPr sz="2600" spc="5" dirty="0">
                <a:latin typeface="Arial"/>
                <a:cs typeface="Arial"/>
              </a:rPr>
              <a:t>n</a:t>
            </a:r>
            <a:r>
              <a:rPr sz="2600" dirty="0">
                <a:latin typeface="Arial"/>
                <a:cs typeface="Arial"/>
              </a:rPr>
              <a:t>ts.</a:t>
            </a:r>
            <a:endParaRPr sz="26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291" y="682992"/>
            <a:ext cx="8051800" cy="430887"/>
          </a:xfrm>
          <a:prstGeom prst="rect">
            <a:avLst/>
          </a:prstGeom>
        </p:spPr>
        <p:txBody>
          <a:bodyPr vert="horz" wrap="square" lIns="0" tIns="0" rIns="0" bIns="0" rtlCol="0">
            <a:spAutoFit/>
          </a:bodyPr>
          <a:lstStyle/>
          <a:p>
            <a:pPr marL="12700">
              <a:lnSpc>
                <a:spcPct val="100000"/>
              </a:lnSpc>
              <a:tabLst>
                <a:tab pos="3683000" algn="l"/>
              </a:tabLst>
            </a:pPr>
            <a:r>
              <a:rPr sz="2800" spc="-30" dirty="0">
                <a:solidFill>
                  <a:srgbClr val="FF0000"/>
                </a:solidFill>
                <a:latin typeface="Arial Black"/>
                <a:cs typeface="Arial Black"/>
              </a:rPr>
              <a:t>S</a:t>
            </a:r>
            <a:r>
              <a:rPr sz="2800" spc="-105" dirty="0">
                <a:solidFill>
                  <a:srgbClr val="FF0000"/>
                </a:solidFill>
                <a:latin typeface="Arial Black"/>
                <a:cs typeface="Arial Black"/>
              </a:rPr>
              <a:t>e</a:t>
            </a:r>
            <a:r>
              <a:rPr sz="2800" spc="-100" dirty="0">
                <a:solidFill>
                  <a:srgbClr val="FF0000"/>
                </a:solidFill>
                <a:latin typeface="Arial Black"/>
                <a:cs typeface="Arial Black"/>
              </a:rPr>
              <a:t>v</a:t>
            </a:r>
            <a:r>
              <a:rPr sz="2800" spc="-20" dirty="0">
                <a:solidFill>
                  <a:srgbClr val="FF0000"/>
                </a:solidFill>
                <a:latin typeface="Arial Black"/>
                <a:cs typeface="Arial Black"/>
              </a:rPr>
              <a:t>e</a:t>
            </a:r>
            <a:r>
              <a:rPr sz="2800" spc="-35" dirty="0">
                <a:solidFill>
                  <a:srgbClr val="FF0000"/>
                </a:solidFill>
                <a:latin typeface="Arial Black"/>
                <a:cs typeface="Arial Black"/>
              </a:rPr>
              <a:t>n</a:t>
            </a:r>
            <a:r>
              <a:rPr sz="2800" spc="-20" dirty="0">
                <a:solidFill>
                  <a:srgbClr val="FF0000"/>
                </a:solidFill>
                <a:latin typeface="Arial Black"/>
                <a:cs typeface="Arial Black"/>
              </a:rPr>
              <a:t>th</a:t>
            </a:r>
            <a:r>
              <a:rPr sz="2800" spc="229" dirty="0">
                <a:solidFill>
                  <a:srgbClr val="FF0000"/>
                </a:solidFill>
                <a:latin typeface="Times New Roman"/>
                <a:cs typeface="Times New Roman"/>
              </a:rPr>
              <a:t> </a:t>
            </a:r>
            <a:r>
              <a:rPr sz="2800" spc="-30" dirty="0">
                <a:solidFill>
                  <a:srgbClr val="FF0000"/>
                </a:solidFill>
                <a:latin typeface="Arial Black"/>
                <a:cs typeface="Arial Black"/>
              </a:rPr>
              <a:t>E</a:t>
            </a:r>
            <a:r>
              <a:rPr sz="2800" spc="-35" dirty="0">
                <a:solidFill>
                  <a:srgbClr val="FF0000"/>
                </a:solidFill>
                <a:latin typeface="Arial Black"/>
                <a:cs typeface="Arial Black"/>
              </a:rPr>
              <a:t>d</a:t>
            </a:r>
            <a:r>
              <a:rPr sz="2800" spc="-15" dirty="0">
                <a:solidFill>
                  <a:srgbClr val="FF0000"/>
                </a:solidFill>
                <a:latin typeface="Arial Black"/>
                <a:cs typeface="Arial Black"/>
              </a:rPr>
              <a:t>ition</a:t>
            </a:r>
            <a:r>
              <a:rPr sz="2800" spc="245" dirty="0">
                <a:solidFill>
                  <a:srgbClr val="FF0000"/>
                </a:solidFill>
                <a:latin typeface="Times New Roman"/>
                <a:cs typeface="Times New Roman"/>
              </a:rPr>
              <a:t> </a:t>
            </a:r>
            <a:r>
              <a:rPr sz="2800" spc="-15" dirty="0">
                <a:solidFill>
                  <a:srgbClr val="FF0000"/>
                </a:solidFill>
                <a:latin typeface="Arial Black"/>
                <a:cs typeface="Arial Black"/>
              </a:rPr>
              <a:t>of</a:t>
            </a:r>
            <a:r>
              <a:rPr sz="2800" dirty="0">
                <a:solidFill>
                  <a:srgbClr val="FF0000"/>
                </a:solidFill>
                <a:latin typeface="Times New Roman"/>
                <a:cs typeface="Times New Roman"/>
              </a:rPr>
              <a:t>	</a:t>
            </a:r>
            <a:r>
              <a:rPr lang="en-US" sz="2800" spc="-25" dirty="0">
                <a:solidFill>
                  <a:srgbClr val="FF0000"/>
                </a:solidFill>
                <a:latin typeface="Arial Black"/>
                <a:cs typeface="Times New Roman"/>
              </a:rPr>
              <a:t>IP (2014)</a:t>
            </a:r>
            <a:endParaRPr sz="2800" dirty="0">
              <a:latin typeface="Arial Black"/>
              <a:cs typeface="Arial Black"/>
            </a:endParaRPr>
          </a:p>
        </p:txBody>
      </p:sp>
      <p:sp>
        <p:nvSpPr>
          <p:cNvPr id="3" name="object 3"/>
          <p:cNvSpPr txBox="1"/>
          <p:nvPr/>
        </p:nvSpPr>
        <p:spPr>
          <a:xfrm>
            <a:off x="383540" y="1332551"/>
            <a:ext cx="8455660" cy="5355312"/>
          </a:xfrm>
          <a:prstGeom prst="rect">
            <a:avLst/>
          </a:prstGeom>
        </p:spPr>
        <p:txBody>
          <a:bodyPr vert="horz" wrap="square" lIns="0" tIns="0" rIns="0" bIns="0" rtlCol="0">
            <a:spAutoFit/>
          </a:bodyPr>
          <a:lstStyle/>
          <a:p>
            <a:pPr marL="287020" marR="5715" indent="-274320" algn="just">
              <a:lnSpc>
                <a:spcPct val="100000"/>
              </a:lnSpc>
              <a:buClr>
                <a:srgbClr val="D24716"/>
              </a:buClr>
              <a:buSzPct val="84615"/>
              <a:buFont typeface="Wingdings 2"/>
              <a:buChar char=""/>
              <a:tabLst>
                <a:tab pos="287020" algn="l"/>
              </a:tabLst>
            </a:pPr>
            <a:r>
              <a:rPr sz="2600" dirty="0">
                <a:latin typeface="Times New Roman"/>
                <a:cs typeface="Times New Roman"/>
              </a:rPr>
              <a:t>The</a:t>
            </a:r>
            <a:r>
              <a:rPr sz="2600" spc="15" dirty="0">
                <a:latin typeface="Times New Roman"/>
                <a:cs typeface="Times New Roman"/>
              </a:rPr>
              <a:t> </a:t>
            </a:r>
            <a:r>
              <a:rPr sz="2600" dirty="0">
                <a:latin typeface="Times New Roman"/>
                <a:cs typeface="Times New Roman"/>
              </a:rPr>
              <a:t>s</a:t>
            </a:r>
            <a:r>
              <a:rPr sz="2600" spc="-15" dirty="0">
                <a:latin typeface="Times New Roman"/>
                <a:cs typeface="Times New Roman"/>
              </a:rPr>
              <a:t>e</a:t>
            </a:r>
            <a:r>
              <a:rPr sz="2600" dirty="0">
                <a:latin typeface="Times New Roman"/>
                <a:cs typeface="Times New Roman"/>
              </a:rPr>
              <a:t>ve</a:t>
            </a:r>
            <a:r>
              <a:rPr sz="2600" spc="5" dirty="0">
                <a:latin typeface="Times New Roman"/>
                <a:cs typeface="Times New Roman"/>
              </a:rPr>
              <a:t>n</a:t>
            </a:r>
            <a:r>
              <a:rPr sz="2600" spc="-20" dirty="0">
                <a:latin typeface="Times New Roman"/>
                <a:cs typeface="Times New Roman"/>
              </a:rPr>
              <a:t>t</a:t>
            </a:r>
            <a:r>
              <a:rPr sz="2600" dirty="0">
                <a:latin typeface="Times New Roman"/>
                <a:cs typeface="Times New Roman"/>
              </a:rPr>
              <a:t>h</a:t>
            </a:r>
            <a:r>
              <a:rPr sz="2600" spc="40" dirty="0">
                <a:latin typeface="Times New Roman"/>
                <a:cs typeface="Times New Roman"/>
              </a:rPr>
              <a:t> </a:t>
            </a:r>
            <a:r>
              <a:rPr sz="2600" spc="-20" dirty="0">
                <a:latin typeface="Times New Roman"/>
                <a:cs typeface="Times New Roman"/>
              </a:rPr>
              <a:t>e</a:t>
            </a:r>
            <a:r>
              <a:rPr sz="2600" dirty="0">
                <a:latin typeface="Times New Roman"/>
                <a:cs typeface="Times New Roman"/>
              </a:rPr>
              <a:t>dition</a:t>
            </a:r>
            <a:r>
              <a:rPr sz="2600" spc="30" dirty="0">
                <a:latin typeface="Times New Roman"/>
                <a:cs typeface="Times New Roman"/>
              </a:rPr>
              <a:t> </a:t>
            </a:r>
            <a:r>
              <a:rPr sz="2600" spc="5" dirty="0">
                <a:latin typeface="Times New Roman"/>
                <a:cs typeface="Times New Roman"/>
              </a:rPr>
              <a:t>o</a:t>
            </a:r>
            <a:r>
              <a:rPr sz="2600" dirty="0">
                <a:latin typeface="Times New Roman"/>
                <a:cs typeface="Times New Roman"/>
              </a:rPr>
              <a:t>f</a:t>
            </a:r>
            <a:r>
              <a:rPr sz="2600" spc="15" dirty="0">
                <a:latin typeface="Times New Roman"/>
                <a:cs typeface="Times New Roman"/>
              </a:rPr>
              <a:t> </a:t>
            </a:r>
            <a:r>
              <a:rPr sz="2600" dirty="0">
                <a:latin typeface="Times New Roman"/>
                <a:cs typeface="Times New Roman"/>
              </a:rPr>
              <a:t>the</a:t>
            </a:r>
            <a:r>
              <a:rPr sz="2600" spc="30" dirty="0">
                <a:latin typeface="Times New Roman"/>
                <a:cs typeface="Times New Roman"/>
              </a:rPr>
              <a:t> </a:t>
            </a:r>
            <a:r>
              <a:rPr sz="2600" spc="-20" dirty="0">
                <a:latin typeface="Times New Roman"/>
                <a:cs typeface="Times New Roman"/>
              </a:rPr>
              <a:t>I</a:t>
            </a:r>
            <a:r>
              <a:rPr sz="2600" dirty="0">
                <a:latin typeface="Times New Roman"/>
                <a:cs typeface="Times New Roman"/>
              </a:rPr>
              <a:t>n</a:t>
            </a:r>
            <a:r>
              <a:rPr sz="2600" spc="10" dirty="0">
                <a:latin typeface="Times New Roman"/>
                <a:cs typeface="Times New Roman"/>
              </a:rPr>
              <a:t>d</a:t>
            </a:r>
            <a:r>
              <a:rPr sz="2600" dirty="0">
                <a:latin typeface="Times New Roman"/>
                <a:cs typeface="Times New Roman"/>
              </a:rPr>
              <a:t>i</a:t>
            </a:r>
            <a:r>
              <a:rPr sz="2600" spc="-25" dirty="0">
                <a:latin typeface="Times New Roman"/>
                <a:cs typeface="Times New Roman"/>
              </a:rPr>
              <a:t>a</a:t>
            </a:r>
            <a:r>
              <a:rPr sz="2600" dirty="0">
                <a:latin typeface="Times New Roman"/>
                <a:cs typeface="Times New Roman"/>
              </a:rPr>
              <a:t>n</a:t>
            </a:r>
            <a:r>
              <a:rPr sz="2600" spc="30" dirty="0">
                <a:latin typeface="Times New Roman"/>
                <a:cs typeface="Times New Roman"/>
              </a:rPr>
              <a:t> </a:t>
            </a:r>
            <a:r>
              <a:rPr sz="2600" dirty="0">
                <a:latin typeface="Times New Roman"/>
                <a:cs typeface="Times New Roman"/>
              </a:rPr>
              <a:t>P</a:t>
            </a:r>
            <a:r>
              <a:rPr sz="2600" spc="5" dirty="0">
                <a:latin typeface="Times New Roman"/>
                <a:cs typeface="Times New Roman"/>
              </a:rPr>
              <a:t>h</a:t>
            </a:r>
            <a:r>
              <a:rPr sz="2600" dirty="0">
                <a:latin typeface="Times New Roman"/>
                <a:cs typeface="Times New Roman"/>
              </a:rPr>
              <a:t>ar</a:t>
            </a:r>
            <a:r>
              <a:rPr sz="2600" spc="-20" dirty="0">
                <a:latin typeface="Times New Roman"/>
                <a:cs typeface="Times New Roman"/>
              </a:rPr>
              <a:t>m</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o</a:t>
            </a:r>
            <a:r>
              <a:rPr sz="2600" spc="-15" dirty="0">
                <a:latin typeface="Times New Roman"/>
                <a:cs typeface="Times New Roman"/>
              </a:rPr>
              <a:t>p</a:t>
            </a:r>
            <a:r>
              <a:rPr sz="2600" dirty="0">
                <a:latin typeface="Times New Roman"/>
                <a:cs typeface="Times New Roman"/>
              </a:rPr>
              <a:t>oeia</a:t>
            </a:r>
            <a:r>
              <a:rPr sz="2600" spc="35" dirty="0">
                <a:latin typeface="Times New Roman"/>
                <a:cs typeface="Times New Roman"/>
              </a:rPr>
              <a:t> </a:t>
            </a:r>
            <a:r>
              <a:rPr sz="2600" spc="-5" dirty="0">
                <a:latin typeface="Times New Roman"/>
                <a:cs typeface="Times New Roman"/>
              </a:rPr>
              <a:t>(I</a:t>
            </a:r>
            <a:r>
              <a:rPr sz="2600" dirty="0">
                <a:latin typeface="Times New Roman"/>
                <a:cs typeface="Times New Roman"/>
              </a:rPr>
              <a:t>P</a:t>
            </a:r>
            <a:r>
              <a:rPr sz="2600" spc="-70" dirty="0">
                <a:latin typeface="Times New Roman"/>
                <a:cs typeface="Times New Roman"/>
              </a:rPr>
              <a:t> </a:t>
            </a:r>
            <a:r>
              <a:rPr sz="2600" dirty="0">
                <a:latin typeface="Times New Roman"/>
                <a:cs typeface="Times New Roman"/>
              </a:rPr>
              <a:t>2</a:t>
            </a:r>
            <a:r>
              <a:rPr sz="2600" spc="-15" dirty="0">
                <a:latin typeface="Times New Roman"/>
                <a:cs typeface="Times New Roman"/>
              </a:rPr>
              <a:t>0</a:t>
            </a:r>
            <a:r>
              <a:rPr sz="2600" dirty="0">
                <a:latin typeface="Times New Roman"/>
                <a:cs typeface="Times New Roman"/>
              </a:rPr>
              <a:t>1</a:t>
            </a:r>
            <a:r>
              <a:rPr sz="2600" spc="10" dirty="0">
                <a:latin typeface="Times New Roman"/>
                <a:cs typeface="Times New Roman"/>
              </a:rPr>
              <a:t>4</a:t>
            </a:r>
            <a:r>
              <a:rPr sz="2600" dirty="0">
                <a:latin typeface="Times New Roman"/>
                <a:cs typeface="Times New Roman"/>
              </a:rPr>
              <a:t>)</a:t>
            </a:r>
            <a:r>
              <a:rPr sz="2600" spc="15" dirty="0">
                <a:latin typeface="Times New Roman"/>
                <a:cs typeface="Times New Roman"/>
              </a:rPr>
              <a:t> </a:t>
            </a:r>
            <a:r>
              <a:rPr sz="2600" spc="-5" dirty="0">
                <a:latin typeface="Times New Roman"/>
                <a:cs typeface="Times New Roman"/>
              </a:rPr>
              <a:t>is </a:t>
            </a:r>
            <a:r>
              <a:rPr sz="2600" dirty="0">
                <a:latin typeface="Times New Roman"/>
                <a:cs typeface="Times New Roman"/>
              </a:rPr>
              <a:t>published </a:t>
            </a:r>
            <a:r>
              <a:rPr sz="2600" spc="-195" dirty="0">
                <a:latin typeface="Times New Roman"/>
                <a:cs typeface="Times New Roman"/>
              </a:rPr>
              <a:t> </a:t>
            </a:r>
            <a:r>
              <a:rPr sz="2600" spc="5" dirty="0">
                <a:latin typeface="Times New Roman"/>
                <a:cs typeface="Times New Roman"/>
              </a:rPr>
              <a:t>b</a:t>
            </a:r>
            <a:r>
              <a:rPr sz="2600" dirty="0">
                <a:latin typeface="Times New Roman"/>
                <a:cs typeface="Times New Roman"/>
              </a:rPr>
              <a:t>y </a:t>
            </a:r>
            <a:r>
              <a:rPr sz="2600" spc="-180" dirty="0">
                <a:latin typeface="Times New Roman"/>
                <a:cs typeface="Times New Roman"/>
              </a:rPr>
              <a:t> </a:t>
            </a:r>
            <a:r>
              <a:rPr sz="2600" dirty="0">
                <a:latin typeface="Times New Roman"/>
                <a:cs typeface="Times New Roman"/>
              </a:rPr>
              <a:t>t</a:t>
            </a:r>
            <a:r>
              <a:rPr sz="2600" spc="-15" dirty="0">
                <a:latin typeface="Times New Roman"/>
                <a:cs typeface="Times New Roman"/>
              </a:rPr>
              <a:t>h</a:t>
            </a:r>
            <a:r>
              <a:rPr sz="2600" dirty="0">
                <a:latin typeface="Times New Roman"/>
                <a:cs typeface="Times New Roman"/>
              </a:rPr>
              <a:t>e </a:t>
            </a:r>
            <a:r>
              <a:rPr sz="2600" spc="-185" dirty="0">
                <a:latin typeface="Times New Roman"/>
                <a:cs typeface="Times New Roman"/>
              </a:rPr>
              <a:t> </a:t>
            </a:r>
            <a:r>
              <a:rPr sz="2600" dirty="0">
                <a:latin typeface="Times New Roman"/>
                <a:cs typeface="Times New Roman"/>
              </a:rPr>
              <a:t>I</a:t>
            </a:r>
            <a:r>
              <a:rPr sz="2600" spc="-15" dirty="0">
                <a:latin typeface="Times New Roman"/>
                <a:cs typeface="Times New Roman"/>
              </a:rPr>
              <a:t>n</a:t>
            </a:r>
            <a:r>
              <a:rPr sz="2600" dirty="0">
                <a:latin typeface="Times New Roman"/>
                <a:cs typeface="Times New Roman"/>
              </a:rPr>
              <a:t>dian </a:t>
            </a:r>
            <a:r>
              <a:rPr sz="2600" spc="-180" dirty="0">
                <a:latin typeface="Times New Roman"/>
                <a:cs typeface="Times New Roman"/>
              </a:rPr>
              <a:t> </a:t>
            </a:r>
            <a:r>
              <a:rPr sz="2600" dirty="0">
                <a:latin typeface="Times New Roman"/>
                <a:cs typeface="Times New Roman"/>
              </a:rPr>
              <a:t>Pha</a:t>
            </a:r>
            <a:r>
              <a:rPr sz="2600" spc="-15" dirty="0">
                <a:latin typeface="Times New Roman"/>
                <a:cs typeface="Times New Roman"/>
              </a:rPr>
              <a:t>rm</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opoeia </a:t>
            </a:r>
            <a:r>
              <a:rPr sz="2600" spc="-190" dirty="0">
                <a:latin typeface="Times New Roman"/>
                <a:cs typeface="Times New Roman"/>
              </a:rPr>
              <a:t> </a:t>
            </a:r>
            <a:r>
              <a:rPr sz="2600" spc="-10" dirty="0">
                <a:latin typeface="Times New Roman"/>
                <a:cs typeface="Times New Roman"/>
              </a:rPr>
              <a:t>C</a:t>
            </a:r>
            <a:r>
              <a:rPr sz="2600" dirty="0">
                <a:latin typeface="Times New Roman"/>
                <a:cs typeface="Times New Roman"/>
              </a:rPr>
              <a:t>o</a:t>
            </a:r>
            <a:r>
              <a:rPr sz="2600" spc="-20" dirty="0">
                <a:latin typeface="Times New Roman"/>
                <a:cs typeface="Times New Roman"/>
              </a:rPr>
              <a:t>m</a:t>
            </a:r>
            <a:r>
              <a:rPr sz="2600" dirty="0">
                <a:latin typeface="Times New Roman"/>
                <a:cs typeface="Times New Roman"/>
              </a:rPr>
              <a:t>mission </a:t>
            </a:r>
            <a:r>
              <a:rPr sz="2600" spc="-175" dirty="0">
                <a:latin typeface="Times New Roman"/>
                <a:cs typeface="Times New Roman"/>
              </a:rPr>
              <a:t> </a:t>
            </a:r>
            <a:r>
              <a:rPr sz="2600" dirty="0">
                <a:latin typeface="Times New Roman"/>
                <a:cs typeface="Times New Roman"/>
              </a:rPr>
              <a:t>(IPC) on</a:t>
            </a:r>
            <a:r>
              <a:rPr sz="2600" spc="195" dirty="0">
                <a:latin typeface="Times New Roman"/>
                <a:cs typeface="Times New Roman"/>
              </a:rPr>
              <a:t> </a:t>
            </a:r>
            <a:r>
              <a:rPr sz="2600" dirty="0">
                <a:latin typeface="Times New Roman"/>
                <a:cs typeface="Times New Roman"/>
              </a:rPr>
              <a:t>b</a:t>
            </a:r>
            <a:r>
              <a:rPr sz="2600" spc="-15" dirty="0">
                <a:latin typeface="Times New Roman"/>
                <a:cs typeface="Times New Roman"/>
              </a:rPr>
              <a:t>e</a:t>
            </a:r>
            <a:r>
              <a:rPr sz="2600" dirty="0">
                <a:latin typeface="Times New Roman"/>
                <a:cs typeface="Times New Roman"/>
              </a:rPr>
              <a:t>half</a:t>
            </a:r>
            <a:r>
              <a:rPr sz="2600" spc="190" dirty="0">
                <a:latin typeface="Times New Roman"/>
                <a:cs typeface="Times New Roman"/>
              </a:rPr>
              <a:t> </a:t>
            </a:r>
            <a:r>
              <a:rPr sz="2600" spc="-10" dirty="0">
                <a:latin typeface="Times New Roman"/>
                <a:cs typeface="Times New Roman"/>
              </a:rPr>
              <a:t>o</a:t>
            </a:r>
            <a:r>
              <a:rPr sz="2600" dirty="0">
                <a:latin typeface="Times New Roman"/>
                <a:cs typeface="Times New Roman"/>
              </a:rPr>
              <a:t>f</a:t>
            </a:r>
            <a:r>
              <a:rPr sz="2600" spc="195" dirty="0">
                <a:latin typeface="Times New Roman"/>
                <a:cs typeface="Times New Roman"/>
              </a:rPr>
              <a:t> </a:t>
            </a:r>
            <a:r>
              <a:rPr sz="2600" dirty="0">
                <a:latin typeface="Times New Roman"/>
                <a:cs typeface="Times New Roman"/>
              </a:rPr>
              <a:t>the</a:t>
            </a:r>
            <a:r>
              <a:rPr sz="2600" spc="195" dirty="0">
                <a:latin typeface="Times New Roman"/>
                <a:cs typeface="Times New Roman"/>
              </a:rPr>
              <a:t> </a:t>
            </a:r>
            <a:r>
              <a:rPr sz="2600" dirty="0">
                <a:latin typeface="Times New Roman"/>
                <a:cs typeface="Times New Roman"/>
              </a:rPr>
              <a:t>Gove</a:t>
            </a:r>
            <a:r>
              <a:rPr sz="2600" spc="-25" dirty="0">
                <a:latin typeface="Times New Roman"/>
                <a:cs typeface="Times New Roman"/>
              </a:rPr>
              <a:t>r</a:t>
            </a:r>
            <a:r>
              <a:rPr sz="2600" dirty="0">
                <a:latin typeface="Times New Roman"/>
                <a:cs typeface="Times New Roman"/>
              </a:rPr>
              <a:t>nm</a:t>
            </a:r>
            <a:r>
              <a:rPr sz="2600" spc="-15" dirty="0">
                <a:latin typeface="Times New Roman"/>
                <a:cs typeface="Times New Roman"/>
              </a:rPr>
              <a:t>e</a:t>
            </a:r>
            <a:r>
              <a:rPr sz="2600" dirty="0">
                <a:latin typeface="Times New Roman"/>
                <a:cs typeface="Times New Roman"/>
              </a:rPr>
              <a:t>nt</a:t>
            </a:r>
            <a:r>
              <a:rPr sz="2600" spc="204" dirty="0">
                <a:latin typeface="Times New Roman"/>
                <a:cs typeface="Times New Roman"/>
              </a:rPr>
              <a:t> </a:t>
            </a:r>
            <a:r>
              <a:rPr sz="2600" dirty="0">
                <a:latin typeface="Times New Roman"/>
                <a:cs typeface="Times New Roman"/>
              </a:rPr>
              <a:t>of</a:t>
            </a:r>
            <a:r>
              <a:rPr sz="2600" spc="195" dirty="0">
                <a:latin typeface="Times New Roman"/>
                <a:cs typeface="Times New Roman"/>
              </a:rPr>
              <a:t> </a:t>
            </a:r>
            <a:r>
              <a:rPr sz="2600" spc="-20" dirty="0">
                <a:latin typeface="Times New Roman"/>
                <a:cs typeface="Times New Roman"/>
              </a:rPr>
              <a:t>I</a:t>
            </a:r>
            <a:r>
              <a:rPr sz="2600" dirty="0">
                <a:latin typeface="Times New Roman"/>
                <a:cs typeface="Times New Roman"/>
              </a:rPr>
              <a:t>n</a:t>
            </a:r>
            <a:r>
              <a:rPr sz="2600" spc="5" dirty="0">
                <a:latin typeface="Times New Roman"/>
                <a:cs typeface="Times New Roman"/>
              </a:rPr>
              <a:t>d</a:t>
            </a:r>
            <a:r>
              <a:rPr sz="2600" dirty="0">
                <a:latin typeface="Times New Roman"/>
                <a:cs typeface="Times New Roman"/>
              </a:rPr>
              <a:t>i</a:t>
            </a:r>
            <a:r>
              <a:rPr sz="2600" spc="-15" dirty="0">
                <a:latin typeface="Times New Roman"/>
                <a:cs typeface="Times New Roman"/>
              </a:rPr>
              <a:t>a</a:t>
            </a:r>
            <a:r>
              <a:rPr sz="2600" dirty="0">
                <a:latin typeface="Times New Roman"/>
                <a:cs typeface="Times New Roman"/>
              </a:rPr>
              <a:t>,</a:t>
            </a:r>
            <a:r>
              <a:rPr sz="2600" spc="200" dirty="0">
                <a:latin typeface="Times New Roman"/>
                <a:cs typeface="Times New Roman"/>
              </a:rPr>
              <a:t> </a:t>
            </a:r>
            <a:r>
              <a:rPr sz="2600" dirty="0">
                <a:latin typeface="Times New Roman"/>
                <a:cs typeface="Times New Roman"/>
              </a:rPr>
              <a:t>Mini</a:t>
            </a:r>
            <a:r>
              <a:rPr sz="2600" spc="-15" dirty="0">
                <a:latin typeface="Times New Roman"/>
                <a:cs typeface="Times New Roman"/>
              </a:rPr>
              <a:t>s</a:t>
            </a:r>
            <a:r>
              <a:rPr sz="2600" dirty="0">
                <a:latin typeface="Times New Roman"/>
                <a:cs typeface="Times New Roman"/>
              </a:rPr>
              <a:t>t</a:t>
            </a:r>
            <a:r>
              <a:rPr sz="2600" spc="-10" dirty="0">
                <a:latin typeface="Times New Roman"/>
                <a:cs typeface="Times New Roman"/>
              </a:rPr>
              <a:t>r</a:t>
            </a:r>
            <a:r>
              <a:rPr sz="2600" dirty="0">
                <a:latin typeface="Times New Roman"/>
                <a:cs typeface="Times New Roman"/>
              </a:rPr>
              <a:t>y</a:t>
            </a:r>
            <a:r>
              <a:rPr sz="2600" spc="204" dirty="0">
                <a:latin typeface="Times New Roman"/>
                <a:cs typeface="Times New Roman"/>
              </a:rPr>
              <a:t> </a:t>
            </a:r>
            <a:r>
              <a:rPr sz="2600" dirty="0">
                <a:latin typeface="Times New Roman"/>
                <a:cs typeface="Times New Roman"/>
              </a:rPr>
              <a:t>of</a:t>
            </a:r>
            <a:r>
              <a:rPr sz="2600" spc="200" dirty="0">
                <a:latin typeface="Times New Roman"/>
                <a:cs typeface="Times New Roman"/>
              </a:rPr>
              <a:t> </a:t>
            </a:r>
            <a:r>
              <a:rPr sz="2600" spc="-15" dirty="0">
                <a:latin typeface="Times New Roman"/>
                <a:cs typeface="Times New Roman"/>
              </a:rPr>
              <a:t>H</a:t>
            </a:r>
            <a:r>
              <a:rPr sz="2600" dirty="0">
                <a:latin typeface="Times New Roman"/>
                <a:cs typeface="Times New Roman"/>
              </a:rPr>
              <a:t>e</a:t>
            </a:r>
            <a:r>
              <a:rPr sz="2600" spc="-15" dirty="0">
                <a:latin typeface="Times New Roman"/>
                <a:cs typeface="Times New Roman"/>
              </a:rPr>
              <a:t>a</a:t>
            </a:r>
            <a:r>
              <a:rPr sz="2600" dirty="0">
                <a:latin typeface="Times New Roman"/>
                <a:cs typeface="Times New Roman"/>
              </a:rPr>
              <a:t>l</a:t>
            </a:r>
            <a:r>
              <a:rPr sz="2600" spc="-15" dirty="0">
                <a:latin typeface="Times New Roman"/>
                <a:cs typeface="Times New Roman"/>
              </a:rPr>
              <a:t>t</a:t>
            </a:r>
            <a:r>
              <a:rPr sz="2600" dirty="0">
                <a:latin typeface="Times New Roman"/>
                <a:cs typeface="Times New Roman"/>
              </a:rPr>
              <a:t>h</a:t>
            </a:r>
            <a:r>
              <a:rPr sz="2600" spc="204" dirty="0">
                <a:latin typeface="Times New Roman"/>
                <a:cs typeface="Times New Roman"/>
              </a:rPr>
              <a:t> </a:t>
            </a:r>
            <a:r>
              <a:rPr sz="2600" dirty="0">
                <a:latin typeface="Times New Roman"/>
                <a:cs typeface="Times New Roman"/>
              </a:rPr>
              <a:t>&amp; Fa</a:t>
            </a:r>
            <a:r>
              <a:rPr sz="2600" spc="-15" dirty="0">
                <a:latin typeface="Times New Roman"/>
                <a:cs typeface="Times New Roman"/>
              </a:rPr>
              <a:t>m</a:t>
            </a:r>
            <a:r>
              <a:rPr sz="2600" dirty="0">
                <a:latin typeface="Times New Roman"/>
                <a:cs typeface="Times New Roman"/>
              </a:rPr>
              <a:t>i</a:t>
            </a:r>
            <a:r>
              <a:rPr sz="2600" spc="-10" dirty="0">
                <a:latin typeface="Times New Roman"/>
                <a:cs typeface="Times New Roman"/>
              </a:rPr>
              <a:t>l</a:t>
            </a:r>
            <a:r>
              <a:rPr sz="2600" dirty="0">
                <a:latin typeface="Times New Roman"/>
                <a:cs typeface="Times New Roman"/>
              </a:rPr>
              <a:t>y</a:t>
            </a:r>
            <a:r>
              <a:rPr sz="2600" spc="-45" dirty="0">
                <a:latin typeface="Times New Roman"/>
                <a:cs typeface="Times New Roman"/>
              </a:rPr>
              <a:t> </a:t>
            </a:r>
            <a:r>
              <a:rPr sz="2600" spc="-204" dirty="0">
                <a:latin typeface="Times New Roman"/>
                <a:cs typeface="Times New Roman"/>
              </a:rPr>
              <a:t>W</a:t>
            </a:r>
            <a:r>
              <a:rPr sz="2600" dirty="0">
                <a:latin typeface="Times New Roman"/>
                <a:cs typeface="Times New Roman"/>
              </a:rPr>
              <a:t>e</a:t>
            </a:r>
            <a:r>
              <a:rPr sz="2600" spc="-10" dirty="0">
                <a:latin typeface="Times New Roman"/>
                <a:cs typeface="Times New Roman"/>
              </a:rPr>
              <a:t>l</a:t>
            </a:r>
            <a:r>
              <a:rPr sz="2600" dirty="0">
                <a:latin typeface="Times New Roman"/>
                <a:cs typeface="Times New Roman"/>
              </a:rPr>
              <a:t>fa</a:t>
            </a:r>
            <a:r>
              <a:rPr sz="2600" spc="-15" dirty="0">
                <a:latin typeface="Times New Roman"/>
                <a:cs typeface="Times New Roman"/>
              </a:rPr>
              <a:t>r</a:t>
            </a:r>
            <a:r>
              <a:rPr sz="2600" spc="-5" dirty="0">
                <a:latin typeface="Times New Roman"/>
                <a:cs typeface="Times New Roman"/>
              </a:rPr>
              <a:t>e</a:t>
            </a:r>
            <a:r>
              <a:rPr sz="2600" dirty="0">
                <a:latin typeface="Times New Roman"/>
                <a:cs typeface="Times New Roman"/>
              </a:rPr>
              <a:t>.</a:t>
            </a:r>
          </a:p>
          <a:p>
            <a:pPr marL="287020" marR="5080" indent="-274320" algn="just">
              <a:lnSpc>
                <a:spcPct val="100000"/>
              </a:lnSpc>
              <a:spcBef>
                <a:spcPts val="600"/>
              </a:spcBef>
              <a:buClr>
                <a:srgbClr val="D24716"/>
              </a:buClr>
              <a:buSzPct val="84615"/>
              <a:buFont typeface="Wingdings 2"/>
              <a:buChar char=""/>
              <a:tabLst>
                <a:tab pos="287020" algn="l"/>
              </a:tabLst>
            </a:pPr>
            <a:r>
              <a:rPr sz="2600" dirty="0">
                <a:latin typeface="Times New Roman"/>
                <a:cs typeface="Times New Roman"/>
              </a:rPr>
              <a:t>The  </a:t>
            </a:r>
            <a:r>
              <a:rPr sz="2600" spc="85" dirty="0">
                <a:latin typeface="Times New Roman"/>
                <a:cs typeface="Times New Roman"/>
              </a:rPr>
              <a:t> </a:t>
            </a:r>
            <a:r>
              <a:rPr sz="2600" spc="-20" dirty="0">
                <a:latin typeface="Times New Roman"/>
                <a:cs typeface="Times New Roman"/>
              </a:rPr>
              <a:t>I</a:t>
            </a:r>
            <a:r>
              <a:rPr sz="2600" dirty="0">
                <a:latin typeface="Times New Roman"/>
                <a:cs typeface="Times New Roman"/>
              </a:rPr>
              <a:t>n</a:t>
            </a:r>
            <a:r>
              <a:rPr sz="2600" spc="10" dirty="0">
                <a:latin typeface="Times New Roman"/>
                <a:cs typeface="Times New Roman"/>
              </a:rPr>
              <a:t>d</a:t>
            </a:r>
            <a:r>
              <a:rPr sz="2600" dirty="0">
                <a:latin typeface="Times New Roman"/>
                <a:cs typeface="Times New Roman"/>
              </a:rPr>
              <a:t>i</a:t>
            </a:r>
            <a:r>
              <a:rPr sz="2600" spc="-25" dirty="0">
                <a:latin typeface="Times New Roman"/>
                <a:cs typeface="Times New Roman"/>
              </a:rPr>
              <a:t>a</a:t>
            </a:r>
            <a:r>
              <a:rPr sz="2600" dirty="0">
                <a:latin typeface="Times New Roman"/>
                <a:cs typeface="Times New Roman"/>
              </a:rPr>
              <a:t>n  </a:t>
            </a:r>
            <a:r>
              <a:rPr sz="2600" spc="95" dirty="0">
                <a:latin typeface="Times New Roman"/>
                <a:cs typeface="Times New Roman"/>
              </a:rPr>
              <a:t> </a:t>
            </a:r>
            <a:r>
              <a:rPr sz="2600" spc="-10" dirty="0">
                <a:latin typeface="Times New Roman"/>
                <a:cs typeface="Times New Roman"/>
              </a:rPr>
              <a:t>P</a:t>
            </a:r>
            <a:r>
              <a:rPr sz="2600" dirty="0">
                <a:latin typeface="Times New Roman"/>
                <a:cs typeface="Times New Roman"/>
              </a:rPr>
              <a:t>har</a:t>
            </a:r>
            <a:r>
              <a:rPr sz="2600" spc="-15" dirty="0">
                <a:latin typeface="Times New Roman"/>
                <a:cs typeface="Times New Roman"/>
              </a:rPr>
              <a:t>m</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opoeia  </a:t>
            </a:r>
            <a:r>
              <a:rPr sz="2600" spc="70" dirty="0">
                <a:latin typeface="Times New Roman"/>
                <a:cs typeface="Times New Roman"/>
              </a:rPr>
              <a:t> </a:t>
            </a:r>
            <a:r>
              <a:rPr sz="2600" dirty="0">
                <a:latin typeface="Times New Roman"/>
                <a:cs typeface="Times New Roman"/>
              </a:rPr>
              <a:t>2014  </a:t>
            </a:r>
            <a:r>
              <a:rPr sz="2600" spc="90" dirty="0">
                <a:latin typeface="Times New Roman"/>
                <a:cs typeface="Times New Roman"/>
              </a:rPr>
              <a:t> </a:t>
            </a:r>
            <a:r>
              <a:rPr sz="2600" spc="-5" dirty="0">
                <a:latin typeface="Times New Roman"/>
                <a:cs typeface="Times New Roman"/>
              </a:rPr>
              <a:t>i</a:t>
            </a:r>
            <a:r>
              <a:rPr sz="2600" dirty="0">
                <a:latin typeface="Times New Roman"/>
                <a:cs typeface="Times New Roman"/>
              </a:rPr>
              <a:t>s  </a:t>
            </a:r>
            <a:r>
              <a:rPr sz="2600" spc="85" dirty="0">
                <a:latin typeface="Times New Roman"/>
                <a:cs typeface="Times New Roman"/>
              </a:rPr>
              <a:t> </a:t>
            </a:r>
            <a:r>
              <a:rPr sz="2600" dirty="0">
                <a:latin typeface="Times New Roman"/>
                <a:cs typeface="Times New Roman"/>
              </a:rPr>
              <a:t>p</a:t>
            </a:r>
            <a:r>
              <a:rPr sz="2600" spc="-15" dirty="0">
                <a:latin typeface="Times New Roman"/>
                <a:cs typeface="Times New Roman"/>
              </a:rPr>
              <a:t>r</a:t>
            </a:r>
            <a:r>
              <a:rPr sz="2600" dirty="0">
                <a:latin typeface="Times New Roman"/>
                <a:cs typeface="Times New Roman"/>
              </a:rPr>
              <a:t>e</a:t>
            </a:r>
            <a:r>
              <a:rPr sz="2600" spc="-15" dirty="0">
                <a:latin typeface="Times New Roman"/>
                <a:cs typeface="Times New Roman"/>
              </a:rPr>
              <a:t>s</a:t>
            </a:r>
            <a:r>
              <a:rPr sz="2600" dirty="0">
                <a:latin typeface="Times New Roman"/>
                <a:cs typeface="Times New Roman"/>
              </a:rPr>
              <a:t>ented  </a:t>
            </a:r>
            <a:r>
              <a:rPr sz="2600" spc="95" dirty="0">
                <a:latin typeface="Times New Roman"/>
                <a:cs typeface="Times New Roman"/>
              </a:rPr>
              <a:t> </a:t>
            </a:r>
            <a:r>
              <a:rPr sz="2600" spc="-20" dirty="0">
                <a:latin typeface="Times New Roman"/>
                <a:cs typeface="Times New Roman"/>
              </a:rPr>
              <a:t>i</a:t>
            </a:r>
            <a:r>
              <a:rPr sz="2600" dirty="0">
                <a:latin typeface="Times New Roman"/>
                <a:cs typeface="Times New Roman"/>
              </a:rPr>
              <a:t>n  </a:t>
            </a:r>
            <a:r>
              <a:rPr sz="2600" spc="80" dirty="0">
                <a:latin typeface="Times New Roman"/>
                <a:cs typeface="Times New Roman"/>
              </a:rPr>
              <a:t> </a:t>
            </a:r>
            <a:r>
              <a:rPr sz="2600" b="1" dirty="0">
                <a:solidFill>
                  <a:srgbClr val="0070C0"/>
                </a:solidFill>
                <a:latin typeface="Times New Roman"/>
                <a:cs typeface="Times New Roman"/>
              </a:rPr>
              <a:t>f</a:t>
            </a:r>
            <a:r>
              <a:rPr sz="2600" b="1" spc="-15" dirty="0">
                <a:solidFill>
                  <a:srgbClr val="0070C0"/>
                </a:solidFill>
                <a:latin typeface="Times New Roman"/>
                <a:cs typeface="Times New Roman"/>
              </a:rPr>
              <a:t>o</a:t>
            </a:r>
            <a:r>
              <a:rPr sz="2600" b="1" dirty="0">
                <a:solidFill>
                  <a:srgbClr val="0070C0"/>
                </a:solidFill>
                <a:latin typeface="Times New Roman"/>
                <a:cs typeface="Times New Roman"/>
              </a:rPr>
              <a:t>ur v</a:t>
            </a:r>
            <a:r>
              <a:rPr sz="2600" b="1" spc="10" dirty="0">
                <a:solidFill>
                  <a:srgbClr val="0070C0"/>
                </a:solidFill>
                <a:latin typeface="Times New Roman"/>
                <a:cs typeface="Times New Roman"/>
              </a:rPr>
              <a:t>o</a:t>
            </a:r>
            <a:r>
              <a:rPr sz="2600" b="1" spc="-20" dirty="0">
                <a:solidFill>
                  <a:srgbClr val="0070C0"/>
                </a:solidFill>
                <a:latin typeface="Times New Roman"/>
                <a:cs typeface="Times New Roman"/>
              </a:rPr>
              <a:t>l</a:t>
            </a:r>
            <a:r>
              <a:rPr sz="2600" b="1" dirty="0">
                <a:solidFill>
                  <a:srgbClr val="0070C0"/>
                </a:solidFill>
                <a:latin typeface="Times New Roman"/>
                <a:cs typeface="Times New Roman"/>
              </a:rPr>
              <a:t>um</a:t>
            </a:r>
            <a:r>
              <a:rPr sz="2600" b="1" spc="-10" dirty="0">
                <a:solidFill>
                  <a:srgbClr val="0070C0"/>
                </a:solidFill>
                <a:latin typeface="Times New Roman"/>
                <a:cs typeface="Times New Roman"/>
              </a:rPr>
              <a:t>e</a:t>
            </a:r>
            <a:r>
              <a:rPr sz="2600" b="1" spc="-5" dirty="0">
                <a:solidFill>
                  <a:srgbClr val="0070C0"/>
                </a:solidFill>
                <a:latin typeface="Times New Roman"/>
                <a:cs typeface="Times New Roman"/>
              </a:rPr>
              <a:t>s</a:t>
            </a:r>
            <a:r>
              <a:rPr sz="2600" dirty="0">
                <a:latin typeface="Times New Roman"/>
                <a:cs typeface="Times New Roman"/>
              </a:rPr>
              <a:t>.</a:t>
            </a:r>
            <a:r>
              <a:rPr sz="2600" spc="55" dirty="0">
                <a:latin typeface="Times New Roman"/>
                <a:cs typeface="Times New Roman"/>
              </a:rPr>
              <a:t> </a:t>
            </a:r>
            <a:r>
              <a:rPr sz="2600" dirty="0">
                <a:latin typeface="Times New Roman"/>
                <a:cs typeface="Times New Roman"/>
              </a:rPr>
              <a:t>T</a:t>
            </a:r>
            <a:r>
              <a:rPr sz="2600" spc="5" dirty="0">
                <a:latin typeface="Times New Roman"/>
                <a:cs typeface="Times New Roman"/>
              </a:rPr>
              <a:t>h</a:t>
            </a:r>
            <a:r>
              <a:rPr sz="2600" dirty="0">
                <a:latin typeface="Times New Roman"/>
                <a:cs typeface="Times New Roman"/>
              </a:rPr>
              <a:t>e</a:t>
            </a:r>
            <a:r>
              <a:rPr sz="2600" spc="55" dirty="0">
                <a:latin typeface="Times New Roman"/>
                <a:cs typeface="Times New Roman"/>
              </a:rPr>
              <a:t> </a:t>
            </a:r>
            <a:r>
              <a:rPr sz="2600" dirty="0">
                <a:latin typeface="Times New Roman"/>
                <a:cs typeface="Times New Roman"/>
              </a:rPr>
              <a:t>s</a:t>
            </a:r>
            <a:r>
              <a:rPr sz="2600" spc="-15" dirty="0">
                <a:latin typeface="Times New Roman"/>
                <a:cs typeface="Times New Roman"/>
              </a:rPr>
              <a:t>c</a:t>
            </a:r>
            <a:r>
              <a:rPr sz="2600" dirty="0">
                <a:latin typeface="Times New Roman"/>
                <a:cs typeface="Times New Roman"/>
              </a:rPr>
              <a:t>ope</a:t>
            </a:r>
            <a:r>
              <a:rPr sz="2600" spc="55" dirty="0">
                <a:latin typeface="Times New Roman"/>
                <a:cs typeface="Times New Roman"/>
              </a:rPr>
              <a:t> </a:t>
            </a:r>
            <a:r>
              <a:rPr sz="2600" spc="5" dirty="0">
                <a:latin typeface="Times New Roman"/>
                <a:cs typeface="Times New Roman"/>
              </a:rPr>
              <a:t>o</a:t>
            </a:r>
            <a:r>
              <a:rPr sz="2600" dirty="0">
                <a:latin typeface="Times New Roman"/>
                <a:cs typeface="Times New Roman"/>
              </a:rPr>
              <a:t>f</a:t>
            </a:r>
            <a:r>
              <a:rPr sz="2600" spc="40" dirty="0">
                <a:latin typeface="Times New Roman"/>
                <a:cs typeface="Times New Roman"/>
              </a:rPr>
              <a:t> </a:t>
            </a:r>
            <a:r>
              <a:rPr sz="2600" dirty="0">
                <a:latin typeface="Times New Roman"/>
                <a:cs typeface="Times New Roman"/>
              </a:rPr>
              <a:t>the</a:t>
            </a:r>
            <a:r>
              <a:rPr sz="2600" spc="55" dirty="0">
                <a:latin typeface="Times New Roman"/>
                <a:cs typeface="Times New Roman"/>
              </a:rPr>
              <a:t> </a:t>
            </a:r>
            <a:r>
              <a:rPr sz="2600" dirty="0">
                <a:latin typeface="Times New Roman"/>
                <a:cs typeface="Times New Roman"/>
              </a:rPr>
              <a:t>P</a:t>
            </a:r>
            <a:r>
              <a:rPr sz="2600" spc="5" dirty="0">
                <a:latin typeface="Times New Roman"/>
                <a:cs typeface="Times New Roman"/>
              </a:rPr>
              <a:t>h</a:t>
            </a:r>
            <a:r>
              <a:rPr sz="2600" dirty="0">
                <a:latin typeface="Times New Roman"/>
                <a:cs typeface="Times New Roman"/>
              </a:rPr>
              <a:t>ar</a:t>
            </a:r>
            <a:r>
              <a:rPr sz="2600" spc="-20" dirty="0">
                <a:latin typeface="Times New Roman"/>
                <a:cs typeface="Times New Roman"/>
              </a:rPr>
              <a:t>m</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opo</a:t>
            </a:r>
            <a:r>
              <a:rPr sz="2600" spc="-15" dirty="0">
                <a:latin typeface="Times New Roman"/>
                <a:cs typeface="Times New Roman"/>
              </a:rPr>
              <a:t>e</a:t>
            </a:r>
            <a:r>
              <a:rPr sz="2600" dirty="0">
                <a:latin typeface="Times New Roman"/>
                <a:cs typeface="Times New Roman"/>
              </a:rPr>
              <a:t>ia</a:t>
            </a:r>
            <a:r>
              <a:rPr sz="2600" spc="55" dirty="0">
                <a:latin typeface="Times New Roman"/>
                <a:cs typeface="Times New Roman"/>
              </a:rPr>
              <a:t> </a:t>
            </a:r>
            <a:r>
              <a:rPr sz="2600" dirty="0">
                <a:latin typeface="Times New Roman"/>
                <a:cs typeface="Times New Roman"/>
              </a:rPr>
              <a:t>h</a:t>
            </a:r>
            <a:r>
              <a:rPr sz="2600" spc="-15" dirty="0">
                <a:latin typeface="Times New Roman"/>
                <a:cs typeface="Times New Roman"/>
              </a:rPr>
              <a:t>a</a:t>
            </a:r>
            <a:r>
              <a:rPr sz="2600" dirty="0">
                <a:latin typeface="Times New Roman"/>
                <a:cs typeface="Times New Roman"/>
              </a:rPr>
              <a:t>s</a:t>
            </a:r>
            <a:r>
              <a:rPr sz="2600" spc="50" dirty="0">
                <a:latin typeface="Times New Roman"/>
                <a:cs typeface="Times New Roman"/>
              </a:rPr>
              <a:t> </a:t>
            </a:r>
            <a:r>
              <a:rPr sz="2600" dirty="0">
                <a:latin typeface="Times New Roman"/>
                <a:cs typeface="Times New Roman"/>
              </a:rPr>
              <a:t>been</a:t>
            </a:r>
            <a:r>
              <a:rPr sz="2600" spc="60" dirty="0">
                <a:latin typeface="Times New Roman"/>
                <a:cs typeface="Times New Roman"/>
              </a:rPr>
              <a:t> </a:t>
            </a:r>
            <a:r>
              <a:rPr sz="2600" spc="-20" dirty="0">
                <a:latin typeface="Times New Roman"/>
                <a:cs typeface="Times New Roman"/>
              </a:rPr>
              <a:t>e</a:t>
            </a:r>
            <a:r>
              <a:rPr sz="2600" dirty="0">
                <a:latin typeface="Times New Roman"/>
                <a:cs typeface="Times New Roman"/>
              </a:rPr>
              <a:t>xte</a:t>
            </a:r>
            <a:r>
              <a:rPr sz="2600" spc="-10" dirty="0">
                <a:latin typeface="Times New Roman"/>
                <a:cs typeface="Times New Roman"/>
              </a:rPr>
              <a:t>n</a:t>
            </a:r>
            <a:r>
              <a:rPr sz="2600" dirty="0">
                <a:latin typeface="Times New Roman"/>
                <a:cs typeface="Times New Roman"/>
              </a:rPr>
              <a:t>d</a:t>
            </a:r>
            <a:r>
              <a:rPr sz="2600" spc="-15" dirty="0">
                <a:latin typeface="Times New Roman"/>
                <a:cs typeface="Times New Roman"/>
              </a:rPr>
              <a:t>e</a:t>
            </a:r>
            <a:r>
              <a:rPr sz="2600" dirty="0">
                <a:latin typeface="Times New Roman"/>
                <a:cs typeface="Times New Roman"/>
              </a:rPr>
              <a:t>d </a:t>
            </a:r>
            <a:r>
              <a:rPr sz="2600" spc="-5" dirty="0">
                <a:latin typeface="Times New Roman"/>
                <a:cs typeface="Times New Roman"/>
              </a:rPr>
              <a:t>t</a:t>
            </a:r>
            <a:r>
              <a:rPr sz="2600" dirty="0">
                <a:latin typeface="Times New Roman"/>
                <a:cs typeface="Times New Roman"/>
              </a:rPr>
              <a:t>o</a:t>
            </a:r>
            <a:r>
              <a:rPr sz="2600" spc="254" dirty="0">
                <a:latin typeface="Times New Roman"/>
                <a:cs typeface="Times New Roman"/>
              </a:rPr>
              <a:t> </a:t>
            </a:r>
            <a:r>
              <a:rPr sz="2600" dirty="0">
                <a:latin typeface="Times New Roman"/>
                <a:cs typeface="Times New Roman"/>
              </a:rPr>
              <a:t>inc</a:t>
            </a:r>
            <a:r>
              <a:rPr sz="2600" spc="-15" dirty="0">
                <a:latin typeface="Times New Roman"/>
                <a:cs typeface="Times New Roman"/>
              </a:rPr>
              <a:t>l</a:t>
            </a:r>
            <a:r>
              <a:rPr sz="2600" dirty="0">
                <a:latin typeface="Times New Roman"/>
                <a:cs typeface="Times New Roman"/>
              </a:rPr>
              <a:t>ude</a:t>
            </a:r>
            <a:r>
              <a:rPr sz="2600" spc="240" dirty="0">
                <a:latin typeface="Times New Roman"/>
                <a:cs typeface="Times New Roman"/>
              </a:rPr>
              <a:t> </a:t>
            </a:r>
            <a:r>
              <a:rPr sz="2600" b="1" dirty="0">
                <a:latin typeface="Times New Roman"/>
                <a:cs typeface="Times New Roman"/>
              </a:rPr>
              <a:t>a</a:t>
            </a:r>
            <a:r>
              <a:rPr sz="2600" b="1" spc="-15" dirty="0">
                <a:latin typeface="Times New Roman"/>
                <a:cs typeface="Times New Roman"/>
              </a:rPr>
              <a:t>d</a:t>
            </a:r>
            <a:r>
              <a:rPr sz="2600" b="1" dirty="0">
                <a:latin typeface="Times New Roman"/>
                <a:cs typeface="Times New Roman"/>
              </a:rPr>
              <a:t>dit</a:t>
            </a:r>
            <a:r>
              <a:rPr sz="2600" b="1" spc="-10" dirty="0">
                <a:latin typeface="Times New Roman"/>
                <a:cs typeface="Times New Roman"/>
              </a:rPr>
              <a:t>i</a:t>
            </a:r>
            <a:r>
              <a:rPr sz="2600" b="1" dirty="0">
                <a:latin typeface="Times New Roman"/>
                <a:cs typeface="Times New Roman"/>
              </a:rPr>
              <a:t>o</a:t>
            </a:r>
            <a:r>
              <a:rPr sz="2600" b="1" spc="5" dirty="0">
                <a:latin typeface="Times New Roman"/>
                <a:cs typeface="Times New Roman"/>
              </a:rPr>
              <a:t>n</a:t>
            </a:r>
            <a:r>
              <a:rPr sz="2600" b="1" dirty="0">
                <a:latin typeface="Times New Roman"/>
                <a:cs typeface="Times New Roman"/>
              </a:rPr>
              <a:t>al</a:t>
            </a:r>
            <a:r>
              <a:rPr sz="2600" b="1" spc="240" dirty="0">
                <a:latin typeface="Times New Roman"/>
                <a:cs typeface="Times New Roman"/>
              </a:rPr>
              <a:t> </a:t>
            </a:r>
            <a:r>
              <a:rPr sz="2600" b="1" dirty="0">
                <a:latin typeface="Times New Roman"/>
                <a:cs typeface="Times New Roman"/>
              </a:rPr>
              <a:t>ant</a:t>
            </a:r>
            <a:r>
              <a:rPr sz="2600" b="1" spc="-15" dirty="0">
                <a:latin typeface="Times New Roman"/>
                <a:cs typeface="Times New Roman"/>
              </a:rPr>
              <a:t>i</a:t>
            </a:r>
            <a:r>
              <a:rPr sz="2600" b="1" dirty="0">
                <a:latin typeface="Times New Roman"/>
                <a:cs typeface="Times New Roman"/>
              </a:rPr>
              <a:t>c</a:t>
            </a:r>
            <a:r>
              <a:rPr sz="2600" b="1" spc="-15" dirty="0">
                <a:latin typeface="Times New Roman"/>
                <a:cs typeface="Times New Roman"/>
              </a:rPr>
              <a:t>a</a:t>
            </a:r>
            <a:r>
              <a:rPr sz="2600" b="1" dirty="0">
                <a:latin typeface="Times New Roman"/>
                <a:cs typeface="Times New Roman"/>
              </a:rPr>
              <a:t>ncer</a:t>
            </a:r>
            <a:r>
              <a:rPr sz="2600" b="1" spc="225" dirty="0">
                <a:latin typeface="Times New Roman"/>
                <a:cs typeface="Times New Roman"/>
              </a:rPr>
              <a:t> </a:t>
            </a:r>
            <a:r>
              <a:rPr sz="2600" b="1" dirty="0">
                <a:latin typeface="Times New Roman"/>
                <a:cs typeface="Times New Roman"/>
              </a:rPr>
              <a:t>drugs</a:t>
            </a:r>
            <a:r>
              <a:rPr sz="2600" spc="240" dirty="0">
                <a:latin typeface="Times New Roman"/>
                <a:cs typeface="Times New Roman"/>
              </a:rPr>
              <a:t> </a:t>
            </a:r>
            <a:r>
              <a:rPr sz="2600" dirty="0">
                <a:latin typeface="Times New Roman"/>
                <a:cs typeface="Times New Roman"/>
              </a:rPr>
              <a:t>&amp;</a:t>
            </a:r>
            <a:r>
              <a:rPr sz="2600" spc="250" dirty="0">
                <a:latin typeface="Times New Roman"/>
                <a:cs typeface="Times New Roman"/>
              </a:rPr>
              <a:t> </a:t>
            </a:r>
            <a:r>
              <a:rPr sz="2600" b="1" dirty="0">
                <a:latin typeface="Times New Roman"/>
                <a:cs typeface="Times New Roman"/>
              </a:rPr>
              <a:t>a</a:t>
            </a:r>
            <a:r>
              <a:rPr sz="2600" b="1" spc="-15" dirty="0">
                <a:latin typeface="Times New Roman"/>
                <a:cs typeface="Times New Roman"/>
              </a:rPr>
              <a:t>n</a:t>
            </a:r>
            <a:r>
              <a:rPr sz="2600" b="1" dirty="0">
                <a:latin typeface="Times New Roman"/>
                <a:cs typeface="Times New Roman"/>
              </a:rPr>
              <a:t>t</a:t>
            </a:r>
            <a:r>
              <a:rPr sz="2600" b="1" spc="-15" dirty="0">
                <a:latin typeface="Times New Roman"/>
                <a:cs typeface="Times New Roman"/>
              </a:rPr>
              <a:t>i</a:t>
            </a:r>
            <a:r>
              <a:rPr sz="2600" b="1" dirty="0">
                <a:latin typeface="Times New Roman"/>
                <a:cs typeface="Times New Roman"/>
              </a:rPr>
              <a:t>r</a:t>
            </a:r>
            <a:r>
              <a:rPr sz="2600" b="1" spc="-15" dirty="0">
                <a:latin typeface="Times New Roman"/>
                <a:cs typeface="Times New Roman"/>
              </a:rPr>
              <a:t>e</a:t>
            </a:r>
            <a:r>
              <a:rPr sz="2600" b="1" dirty="0">
                <a:latin typeface="Times New Roman"/>
                <a:cs typeface="Times New Roman"/>
              </a:rPr>
              <a:t>t</a:t>
            </a:r>
            <a:r>
              <a:rPr sz="2600" b="1" spc="-10" dirty="0">
                <a:latin typeface="Times New Roman"/>
                <a:cs typeface="Times New Roman"/>
              </a:rPr>
              <a:t>r</a:t>
            </a:r>
            <a:r>
              <a:rPr sz="2600" b="1" dirty="0">
                <a:latin typeface="Times New Roman"/>
                <a:cs typeface="Times New Roman"/>
              </a:rPr>
              <a:t>o</a:t>
            </a:r>
            <a:r>
              <a:rPr sz="2600" b="1" spc="5" dirty="0">
                <a:latin typeface="Times New Roman"/>
                <a:cs typeface="Times New Roman"/>
              </a:rPr>
              <a:t>v</a:t>
            </a:r>
            <a:r>
              <a:rPr sz="2600" b="1" dirty="0">
                <a:latin typeface="Times New Roman"/>
                <a:cs typeface="Times New Roman"/>
              </a:rPr>
              <a:t>i</a:t>
            </a:r>
            <a:r>
              <a:rPr sz="2600" b="1" spc="-10" dirty="0">
                <a:latin typeface="Times New Roman"/>
                <a:cs typeface="Times New Roman"/>
              </a:rPr>
              <a:t>r</a:t>
            </a:r>
            <a:r>
              <a:rPr sz="2600" b="1" dirty="0">
                <a:latin typeface="Times New Roman"/>
                <a:cs typeface="Times New Roman"/>
              </a:rPr>
              <a:t>al</a:t>
            </a:r>
            <a:r>
              <a:rPr sz="2600" b="1" spc="245" dirty="0">
                <a:latin typeface="Times New Roman"/>
                <a:cs typeface="Times New Roman"/>
              </a:rPr>
              <a:t> </a:t>
            </a:r>
            <a:r>
              <a:rPr sz="2600" b="1" dirty="0">
                <a:latin typeface="Times New Roman"/>
                <a:cs typeface="Times New Roman"/>
              </a:rPr>
              <a:t>dru</a:t>
            </a:r>
            <a:r>
              <a:rPr sz="2600" b="1" spc="-15" dirty="0">
                <a:latin typeface="Times New Roman"/>
                <a:cs typeface="Times New Roman"/>
              </a:rPr>
              <a:t>g</a:t>
            </a:r>
            <a:r>
              <a:rPr sz="2600" b="1" dirty="0">
                <a:latin typeface="Times New Roman"/>
                <a:cs typeface="Times New Roman"/>
              </a:rPr>
              <a:t>s </a:t>
            </a:r>
            <a:r>
              <a:rPr sz="2600" dirty="0">
                <a:latin typeface="Times New Roman"/>
                <a:cs typeface="Times New Roman"/>
              </a:rPr>
              <a:t>a</a:t>
            </a:r>
            <a:r>
              <a:rPr sz="2600" spc="-15" dirty="0">
                <a:latin typeface="Times New Roman"/>
                <a:cs typeface="Times New Roman"/>
              </a:rPr>
              <a:t>n</a:t>
            </a:r>
            <a:r>
              <a:rPr sz="2600" dirty="0">
                <a:latin typeface="Times New Roman"/>
                <a:cs typeface="Times New Roman"/>
              </a:rPr>
              <a:t>d  </a:t>
            </a:r>
            <a:r>
              <a:rPr sz="2600" spc="-215" dirty="0">
                <a:latin typeface="Times New Roman"/>
                <a:cs typeface="Times New Roman"/>
              </a:rPr>
              <a:t> </a:t>
            </a:r>
            <a:r>
              <a:rPr sz="2600" spc="-20" dirty="0">
                <a:latin typeface="Times New Roman"/>
                <a:cs typeface="Times New Roman"/>
              </a:rPr>
              <a:t>f</a:t>
            </a:r>
            <a:r>
              <a:rPr sz="2600" dirty="0">
                <a:latin typeface="Times New Roman"/>
                <a:cs typeface="Times New Roman"/>
              </a:rPr>
              <a:t>orm</a:t>
            </a:r>
            <a:r>
              <a:rPr sz="2600" spc="-15" dirty="0">
                <a:latin typeface="Times New Roman"/>
                <a:cs typeface="Times New Roman"/>
              </a:rPr>
              <a:t>u</a:t>
            </a:r>
            <a:r>
              <a:rPr sz="2600" dirty="0">
                <a:latin typeface="Times New Roman"/>
                <a:cs typeface="Times New Roman"/>
              </a:rPr>
              <a:t>l</a:t>
            </a:r>
            <a:r>
              <a:rPr sz="2600" spc="-10" dirty="0">
                <a:latin typeface="Times New Roman"/>
                <a:cs typeface="Times New Roman"/>
              </a:rPr>
              <a:t>a</a:t>
            </a:r>
            <a:r>
              <a:rPr sz="2600" dirty="0">
                <a:latin typeface="Times New Roman"/>
                <a:cs typeface="Times New Roman"/>
              </a:rPr>
              <a:t>t</a:t>
            </a:r>
            <a:r>
              <a:rPr sz="2600" spc="-10" dirty="0">
                <a:latin typeface="Times New Roman"/>
                <a:cs typeface="Times New Roman"/>
              </a:rPr>
              <a:t>i</a:t>
            </a:r>
            <a:r>
              <a:rPr sz="2600" dirty="0">
                <a:latin typeface="Times New Roman"/>
                <a:cs typeface="Times New Roman"/>
              </a:rPr>
              <a:t>o</a:t>
            </a:r>
            <a:r>
              <a:rPr sz="2600" spc="10" dirty="0">
                <a:latin typeface="Times New Roman"/>
                <a:cs typeface="Times New Roman"/>
              </a:rPr>
              <a:t>n</a:t>
            </a:r>
            <a:r>
              <a:rPr sz="2600" dirty="0">
                <a:latin typeface="Times New Roman"/>
                <a:cs typeface="Times New Roman"/>
              </a:rPr>
              <a:t>s,  </a:t>
            </a:r>
            <a:r>
              <a:rPr sz="2600" spc="-229" dirty="0">
                <a:latin typeface="Times New Roman"/>
                <a:cs typeface="Times New Roman"/>
              </a:rPr>
              <a:t> </a:t>
            </a:r>
            <a:r>
              <a:rPr sz="2600" dirty="0">
                <a:latin typeface="Times New Roman"/>
                <a:cs typeface="Times New Roman"/>
              </a:rPr>
              <a:t>p</a:t>
            </a:r>
            <a:r>
              <a:rPr sz="2600" spc="-15" dirty="0">
                <a:latin typeface="Times New Roman"/>
                <a:cs typeface="Times New Roman"/>
              </a:rPr>
              <a:t>r</a:t>
            </a:r>
            <a:r>
              <a:rPr sz="2600" dirty="0">
                <a:latin typeface="Times New Roman"/>
                <a:cs typeface="Times New Roman"/>
              </a:rPr>
              <a:t>oducts  </a:t>
            </a:r>
            <a:r>
              <a:rPr sz="2600" spc="-229" dirty="0">
                <a:latin typeface="Times New Roman"/>
                <a:cs typeface="Times New Roman"/>
              </a:rPr>
              <a:t> </a:t>
            </a:r>
            <a:r>
              <a:rPr sz="2600" spc="5" dirty="0">
                <a:latin typeface="Times New Roman"/>
                <a:cs typeface="Times New Roman"/>
              </a:rPr>
              <a:t>o</a:t>
            </a:r>
            <a:r>
              <a:rPr sz="2600" dirty="0">
                <a:latin typeface="Times New Roman"/>
                <a:cs typeface="Times New Roman"/>
              </a:rPr>
              <a:t>f  </a:t>
            </a:r>
            <a:r>
              <a:rPr sz="2600" spc="-250" dirty="0">
                <a:latin typeface="Times New Roman"/>
                <a:cs typeface="Times New Roman"/>
              </a:rPr>
              <a:t> </a:t>
            </a:r>
            <a:r>
              <a:rPr sz="2600" dirty="0">
                <a:latin typeface="Times New Roman"/>
                <a:cs typeface="Times New Roman"/>
              </a:rPr>
              <a:t>bi</a:t>
            </a:r>
            <a:r>
              <a:rPr sz="2600" spc="5" dirty="0">
                <a:latin typeface="Times New Roman"/>
                <a:cs typeface="Times New Roman"/>
              </a:rPr>
              <a:t>o</a:t>
            </a:r>
            <a:r>
              <a:rPr sz="2600" dirty="0">
                <a:latin typeface="Times New Roman"/>
                <a:cs typeface="Times New Roman"/>
              </a:rPr>
              <a:t>t</a:t>
            </a:r>
            <a:r>
              <a:rPr sz="2600" spc="-10" dirty="0">
                <a:latin typeface="Times New Roman"/>
                <a:cs typeface="Times New Roman"/>
              </a:rPr>
              <a:t>e</a:t>
            </a:r>
            <a:r>
              <a:rPr sz="2600" dirty="0">
                <a:latin typeface="Times New Roman"/>
                <a:cs typeface="Times New Roman"/>
              </a:rPr>
              <a:t>c</a:t>
            </a:r>
            <a:r>
              <a:rPr sz="2600" spc="-15" dirty="0">
                <a:latin typeface="Times New Roman"/>
                <a:cs typeface="Times New Roman"/>
              </a:rPr>
              <a:t>h</a:t>
            </a:r>
            <a:r>
              <a:rPr sz="2600" dirty="0">
                <a:latin typeface="Times New Roman"/>
                <a:cs typeface="Times New Roman"/>
              </a:rPr>
              <a:t>nolog</a:t>
            </a:r>
            <a:r>
              <a:rPr sz="2600" spc="-170" dirty="0">
                <a:latin typeface="Times New Roman"/>
                <a:cs typeface="Times New Roman"/>
              </a:rPr>
              <a:t>y</a:t>
            </a:r>
            <a:r>
              <a:rPr sz="2600" dirty="0">
                <a:latin typeface="Times New Roman"/>
                <a:cs typeface="Times New Roman"/>
              </a:rPr>
              <a:t>,  </a:t>
            </a:r>
            <a:r>
              <a:rPr sz="2600" spc="-235" dirty="0">
                <a:latin typeface="Times New Roman"/>
                <a:cs typeface="Times New Roman"/>
              </a:rPr>
              <a:t> </a:t>
            </a:r>
            <a:r>
              <a:rPr sz="2600" dirty="0">
                <a:latin typeface="Times New Roman"/>
                <a:cs typeface="Times New Roman"/>
              </a:rPr>
              <a:t>in</a:t>
            </a:r>
            <a:r>
              <a:rPr sz="2600" spc="5" dirty="0">
                <a:latin typeface="Times New Roman"/>
                <a:cs typeface="Times New Roman"/>
              </a:rPr>
              <a:t>d</a:t>
            </a:r>
            <a:r>
              <a:rPr sz="2600" dirty="0">
                <a:latin typeface="Times New Roman"/>
                <a:cs typeface="Times New Roman"/>
              </a:rPr>
              <a:t>i</a:t>
            </a:r>
            <a:r>
              <a:rPr sz="2600" spc="-15" dirty="0">
                <a:latin typeface="Times New Roman"/>
                <a:cs typeface="Times New Roman"/>
              </a:rPr>
              <a:t>g</a:t>
            </a:r>
            <a:r>
              <a:rPr sz="2600" dirty="0">
                <a:latin typeface="Times New Roman"/>
                <a:cs typeface="Times New Roman"/>
              </a:rPr>
              <a:t>e</a:t>
            </a:r>
            <a:r>
              <a:rPr sz="2600" spc="-15" dirty="0">
                <a:latin typeface="Times New Roman"/>
                <a:cs typeface="Times New Roman"/>
              </a:rPr>
              <a:t>n</a:t>
            </a:r>
            <a:r>
              <a:rPr sz="2600" dirty="0">
                <a:latin typeface="Times New Roman"/>
                <a:cs typeface="Times New Roman"/>
              </a:rPr>
              <a:t>o</a:t>
            </a:r>
            <a:r>
              <a:rPr sz="2600" spc="10" dirty="0">
                <a:latin typeface="Times New Roman"/>
                <a:cs typeface="Times New Roman"/>
              </a:rPr>
              <a:t>u</a:t>
            </a:r>
            <a:r>
              <a:rPr sz="2600" dirty="0">
                <a:latin typeface="Times New Roman"/>
                <a:cs typeface="Times New Roman"/>
              </a:rPr>
              <a:t>s herbs</a:t>
            </a:r>
            <a:r>
              <a:rPr sz="2600" spc="-25" dirty="0">
                <a:latin typeface="Times New Roman"/>
                <a:cs typeface="Times New Roman"/>
              </a:rPr>
              <a:t> </a:t>
            </a:r>
            <a:r>
              <a:rPr sz="2600" dirty="0">
                <a:latin typeface="Times New Roman"/>
                <a:cs typeface="Times New Roman"/>
              </a:rPr>
              <a:t>and</a:t>
            </a:r>
            <a:r>
              <a:rPr sz="2600" spc="-10" dirty="0">
                <a:latin typeface="Times New Roman"/>
                <a:cs typeface="Times New Roman"/>
              </a:rPr>
              <a:t> </a:t>
            </a:r>
            <a:r>
              <a:rPr sz="2600" dirty="0">
                <a:latin typeface="Times New Roman"/>
                <a:cs typeface="Times New Roman"/>
              </a:rPr>
              <a:t>herbal</a:t>
            </a:r>
            <a:r>
              <a:rPr sz="2600" spc="-30" dirty="0">
                <a:latin typeface="Times New Roman"/>
                <a:cs typeface="Times New Roman"/>
              </a:rPr>
              <a:t> </a:t>
            </a:r>
            <a:r>
              <a:rPr sz="2600" dirty="0">
                <a:latin typeface="Times New Roman"/>
                <a:cs typeface="Times New Roman"/>
              </a:rPr>
              <a:t>pr</a:t>
            </a:r>
            <a:r>
              <a:rPr sz="2600" spc="5" dirty="0">
                <a:latin typeface="Times New Roman"/>
                <a:cs typeface="Times New Roman"/>
              </a:rPr>
              <a:t>o</a:t>
            </a:r>
            <a:r>
              <a:rPr sz="2600" dirty="0">
                <a:latin typeface="Times New Roman"/>
                <a:cs typeface="Times New Roman"/>
              </a:rPr>
              <a:t>d</a:t>
            </a:r>
            <a:r>
              <a:rPr sz="2600" spc="10" dirty="0">
                <a:latin typeface="Times New Roman"/>
                <a:cs typeface="Times New Roman"/>
              </a:rPr>
              <a:t>u</a:t>
            </a:r>
            <a:r>
              <a:rPr sz="2600" dirty="0">
                <a:latin typeface="Times New Roman"/>
                <a:cs typeface="Times New Roman"/>
              </a:rPr>
              <a:t>c</a:t>
            </a:r>
            <a:r>
              <a:rPr sz="2600" spc="-10" dirty="0">
                <a:latin typeface="Times New Roman"/>
                <a:cs typeface="Times New Roman"/>
              </a:rPr>
              <a:t>t</a:t>
            </a:r>
            <a:r>
              <a:rPr sz="2600" dirty="0">
                <a:latin typeface="Times New Roman"/>
                <a:cs typeface="Times New Roman"/>
              </a:rPr>
              <a:t>s,</a:t>
            </a:r>
            <a:r>
              <a:rPr sz="2600" spc="-15" dirty="0">
                <a:latin typeface="Times New Roman"/>
                <a:cs typeface="Times New Roman"/>
              </a:rPr>
              <a:t> </a:t>
            </a:r>
            <a:r>
              <a:rPr sz="2600" dirty="0">
                <a:latin typeface="Times New Roman"/>
                <a:cs typeface="Times New Roman"/>
              </a:rPr>
              <a:t>vete</a:t>
            </a:r>
            <a:r>
              <a:rPr sz="2600" spc="-15" dirty="0">
                <a:latin typeface="Times New Roman"/>
                <a:cs typeface="Times New Roman"/>
              </a:rPr>
              <a:t>r</a:t>
            </a:r>
            <a:r>
              <a:rPr sz="2600" dirty="0">
                <a:latin typeface="Times New Roman"/>
                <a:cs typeface="Times New Roman"/>
              </a:rPr>
              <a:t>inary</a:t>
            </a:r>
            <a:r>
              <a:rPr sz="2600" spc="-25" dirty="0">
                <a:latin typeface="Times New Roman"/>
                <a:cs typeface="Times New Roman"/>
              </a:rPr>
              <a:t> </a:t>
            </a:r>
            <a:r>
              <a:rPr sz="2600" dirty="0">
                <a:latin typeface="Times New Roman"/>
                <a:cs typeface="Times New Roman"/>
              </a:rPr>
              <a:t>vacc</a:t>
            </a:r>
            <a:r>
              <a:rPr sz="2600" spc="-15" dirty="0">
                <a:latin typeface="Times New Roman"/>
                <a:cs typeface="Times New Roman"/>
              </a:rPr>
              <a:t>i</a:t>
            </a:r>
            <a:r>
              <a:rPr sz="2600" dirty="0">
                <a:latin typeface="Times New Roman"/>
                <a:cs typeface="Times New Roman"/>
              </a:rPr>
              <a:t>ne</a:t>
            </a:r>
            <a:r>
              <a:rPr sz="2600" spc="-5" dirty="0">
                <a:latin typeface="Times New Roman"/>
                <a:cs typeface="Times New Roman"/>
              </a:rPr>
              <a:t>s</a:t>
            </a:r>
            <a:r>
              <a:rPr sz="2600" dirty="0">
                <a:latin typeface="Times New Roman"/>
                <a:cs typeface="Times New Roman"/>
              </a:rPr>
              <a:t>.</a:t>
            </a:r>
          </a:p>
          <a:p>
            <a:pPr marL="287020" marR="5080" indent="-274320" algn="just">
              <a:lnSpc>
                <a:spcPct val="100000"/>
              </a:lnSpc>
              <a:spcBef>
                <a:spcPts val="600"/>
              </a:spcBef>
              <a:buClr>
                <a:srgbClr val="D24716"/>
              </a:buClr>
              <a:buSzPct val="84615"/>
              <a:buFont typeface="Wingdings 2"/>
              <a:buChar char=""/>
              <a:tabLst>
                <a:tab pos="287020" algn="l"/>
              </a:tabLst>
            </a:pPr>
            <a:r>
              <a:rPr sz="2600" dirty="0">
                <a:latin typeface="Times New Roman"/>
                <a:cs typeface="Times New Roman"/>
              </a:rPr>
              <a:t>The</a:t>
            </a:r>
            <a:r>
              <a:rPr sz="2600" spc="280" dirty="0">
                <a:latin typeface="Times New Roman"/>
                <a:cs typeface="Times New Roman"/>
              </a:rPr>
              <a:t> </a:t>
            </a:r>
            <a:r>
              <a:rPr sz="2600" spc="-5" dirty="0">
                <a:latin typeface="Times New Roman"/>
                <a:cs typeface="Times New Roman"/>
              </a:rPr>
              <a:t>I</a:t>
            </a:r>
            <a:r>
              <a:rPr sz="2600" dirty="0">
                <a:latin typeface="Times New Roman"/>
                <a:cs typeface="Times New Roman"/>
              </a:rPr>
              <a:t>P</a:t>
            </a:r>
            <a:r>
              <a:rPr sz="2600" spc="180" dirty="0">
                <a:latin typeface="Times New Roman"/>
                <a:cs typeface="Times New Roman"/>
              </a:rPr>
              <a:t> </a:t>
            </a:r>
            <a:r>
              <a:rPr sz="2600" dirty="0">
                <a:latin typeface="Times New Roman"/>
                <a:cs typeface="Times New Roman"/>
              </a:rPr>
              <a:t>2014</a:t>
            </a:r>
            <a:r>
              <a:rPr sz="2600" spc="285" dirty="0">
                <a:latin typeface="Times New Roman"/>
                <a:cs typeface="Times New Roman"/>
              </a:rPr>
              <a:t> </a:t>
            </a:r>
            <a:r>
              <a:rPr sz="2600" dirty="0">
                <a:latin typeface="Times New Roman"/>
                <a:cs typeface="Times New Roman"/>
              </a:rPr>
              <a:t>in</a:t>
            </a:r>
            <a:r>
              <a:rPr sz="2600" spc="-15" dirty="0">
                <a:latin typeface="Times New Roman"/>
                <a:cs typeface="Times New Roman"/>
              </a:rPr>
              <a:t>c</a:t>
            </a:r>
            <a:r>
              <a:rPr sz="2600" dirty="0">
                <a:latin typeface="Times New Roman"/>
                <a:cs typeface="Times New Roman"/>
              </a:rPr>
              <a:t>o</a:t>
            </a:r>
            <a:r>
              <a:rPr sz="2600" spc="-15" dirty="0">
                <a:latin typeface="Times New Roman"/>
                <a:cs typeface="Times New Roman"/>
              </a:rPr>
              <a:t>r</a:t>
            </a:r>
            <a:r>
              <a:rPr sz="2600" dirty="0">
                <a:latin typeface="Times New Roman"/>
                <a:cs typeface="Times New Roman"/>
              </a:rPr>
              <a:t>p</a:t>
            </a:r>
            <a:r>
              <a:rPr sz="2600" spc="10" dirty="0">
                <a:latin typeface="Times New Roman"/>
                <a:cs typeface="Times New Roman"/>
              </a:rPr>
              <a:t>o</a:t>
            </a:r>
            <a:r>
              <a:rPr sz="2600" spc="-20" dirty="0">
                <a:latin typeface="Times New Roman"/>
                <a:cs typeface="Times New Roman"/>
              </a:rPr>
              <a:t>ra</a:t>
            </a:r>
            <a:r>
              <a:rPr sz="2600" dirty="0">
                <a:latin typeface="Times New Roman"/>
                <a:cs typeface="Times New Roman"/>
              </a:rPr>
              <a:t>t</a:t>
            </a:r>
            <a:r>
              <a:rPr sz="2600" spc="-10" dirty="0">
                <a:latin typeface="Times New Roman"/>
                <a:cs typeface="Times New Roman"/>
              </a:rPr>
              <a:t>e</a:t>
            </a:r>
            <a:r>
              <a:rPr sz="2600" dirty="0">
                <a:latin typeface="Times New Roman"/>
                <a:cs typeface="Times New Roman"/>
              </a:rPr>
              <a:t>s</a:t>
            </a:r>
            <a:r>
              <a:rPr sz="2600" spc="285" dirty="0">
                <a:latin typeface="Times New Roman"/>
                <a:cs typeface="Times New Roman"/>
              </a:rPr>
              <a:t> </a:t>
            </a:r>
            <a:r>
              <a:rPr sz="2600" b="1" dirty="0">
                <a:latin typeface="Times New Roman"/>
                <a:cs typeface="Times New Roman"/>
              </a:rPr>
              <a:t>2</a:t>
            </a:r>
            <a:r>
              <a:rPr sz="2600" b="1" spc="10" dirty="0">
                <a:latin typeface="Times New Roman"/>
                <a:cs typeface="Times New Roman"/>
              </a:rPr>
              <a:t>5</a:t>
            </a:r>
            <a:r>
              <a:rPr sz="2600" b="1" dirty="0">
                <a:latin typeface="Times New Roman"/>
                <a:cs typeface="Times New Roman"/>
              </a:rPr>
              <a:t>50</a:t>
            </a:r>
            <a:r>
              <a:rPr sz="2600" spc="285" dirty="0">
                <a:latin typeface="Times New Roman"/>
                <a:cs typeface="Times New Roman"/>
              </a:rPr>
              <a:t> </a:t>
            </a:r>
            <a:r>
              <a:rPr sz="2600" spc="-15" dirty="0">
                <a:latin typeface="Times New Roman"/>
                <a:cs typeface="Times New Roman"/>
              </a:rPr>
              <a:t>m</a:t>
            </a:r>
            <a:r>
              <a:rPr sz="2600" dirty="0">
                <a:latin typeface="Times New Roman"/>
                <a:cs typeface="Times New Roman"/>
              </a:rPr>
              <a:t>onogr</a:t>
            </a:r>
            <a:r>
              <a:rPr sz="2600" spc="-20" dirty="0">
                <a:latin typeface="Times New Roman"/>
                <a:cs typeface="Times New Roman"/>
              </a:rPr>
              <a:t>a</a:t>
            </a:r>
            <a:r>
              <a:rPr sz="2600" dirty="0">
                <a:latin typeface="Times New Roman"/>
                <a:cs typeface="Times New Roman"/>
              </a:rPr>
              <a:t>p</a:t>
            </a:r>
            <a:r>
              <a:rPr sz="2600" spc="10" dirty="0">
                <a:latin typeface="Times New Roman"/>
                <a:cs typeface="Times New Roman"/>
              </a:rPr>
              <a:t>h</a:t>
            </a:r>
            <a:r>
              <a:rPr sz="2600" dirty="0">
                <a:latin typeface="Times New Roman"/>
                <a:cs typeface="Times New Roman"/>
              </a:rPr>
              <a:t>s</a:t>
            </a:r>
            <a:r>
              <a:rPr sz="2600" spc="270" dirty="0">
                <a:latin typeface="Times New Roman"/>
                <a:cs typeface="Times New Roman"/>
              </a:rPr>
              <a:t> </a:t>
            </a:r>
            <a:r>
              <a:rPr sz="2600" spc="5" dirty="0">
                <a:latin typeface="Times New Roman"/>
                <a:cs typeface="Times New Roman"/>
              </a:rPr>
              <a:t>o</a:t>
            </a:r>
            <a:r>
              <a:rPr sz="2600" dirty="0">
                <a:latin typeface="Times New Roman"/>
                <a:cs typeface="Times New Roman"/>
              </a:rPr>
              <a:t>f</a:t>
            </a:r>
            <a:r>
              <a:rPr sz="2600" spc="280" dirty="0">
                <a:latin typeface="Times New Roman"/>
                <a:cs typeface="Times New Roman"/>
              </a:rPr>
              <a:t> </a:t>
            </a:r>
            <a:r>
              <a:rPr sz="2600" dirty="0">
                <a:latin typeface="Times New Roman"/>
                <a:cs typeface="Times New Roman"/>
              </a:rPr>
              <a:t>d</a:t>
            </a:r>
            <a:r>
              <a:rPr sz="2600" spc="-15" dirty="0">
                <a:latin typeface="Times New Roman"/>
                <a:cs typeface="Times New Roman"/>
              </a:rPr>
              <a:t>r</a:t>
            </a:r>
            <a:r>
              <a:rPr sz="2600" dirty="0">
                <a:latin typeface="Times New Roman"/>
                <a:cs typeface="Times New Roman"/>
              </a:rPr>
              <a:t>ugs</a:t>
            </a:r>
            <a:r>
              <a:rPr sz="2600" spc="285" dirty="0">
                <a:latin typeface="Times New Roman"/>
                <a:cs typeface="Times New Roman"/>
              </a:rPr>
              <a:t> </a:t>
            </a:r>
            <a:r>
              <a:rPr sz="2600" dirty="0">
                <a:latin typeface="Times New Roman"/>
                <a:cs typeface="Times New Roman"/>
              </a:rPr>
              <a:t>out</a:t>
            </a:r>
            <a:r>
              <a:rPr sz="2600" spc="280" dirty="0">
                <a:latin typeface="Times New Roman"/>
                <a:cs typeface="Times New Roman"/>
              </a:rPr>
              <a:t> </a:t>
            </a:r>
            <a:r>
              <a:rPr sz="2600" spc="5" dirty="0">
                <a:latin typeface="Times New Roman"/>
                <a:cs typeface="Times New Roman"/>
              </a:rPr>
              <a:t>of </a:t>
            </a:r>
            <a:r>
              <a:rPr sz="2600" dirty="0">
                <a:latin typeface="Times New Roman"/>
                <a:cs typeface="Times New Roman"/>
              </a:rPr>
              <a:t>whi</a:t>
            </a:r>
            <a:r>
              <a:rPr sz="2600" spc="-20" dirty="0">
                <a:latin typeface="Times New Roman"/>
                <a:cs typeface="Times New Roman"/>
              </a:rPr>
              <a:t>c</a:t>
            </a:r>
            <a:r>
              <a:rPr sz="2600" dirty="0">
                <a:latin typeface="Times New Roman"/>
                <a:cs typeface="Times New Roman"/>
              </a:rPr>
              <a:t>h  </a:t>
            </a:r>
            <a:r>
              <a:rPr sz="2600" spc="204" dirty="0">
                <a:latin typeface="Times New Roman"/>
                <a:cs typeface="Times New Roman"/>
              </a:rPr>
              <a:t> </a:t>
            </a:r>
            <a:r>
              <a:rPr sz="2600" b="1" spc="-10" dirty="0">
                <a:latin typeface="Times New Roman"/>
                <a:cs typeface="Times New Roman"/>
              </a:rPr>
              <a:t>57</a:t>
            </a:r>
            <a:r>
              <a:rPr sz="2600" b="1" dirty="0">
                <a:latin typeface="Times New Roman"/>
                <a:cs typeface="Times New Roman"/>
              </a:rPr>
              <a:t>7</a:t>
            </a:r>
            <a:r>
              <a:rPr sz="2600" dirty="0">
                <a:latin typeface="Times New Roman"/>
                <a:cs typeface="Times New Roman"/>
              </a:rPr>
              <a:t>  </a:t>
            </a:r>
            <a:r>
              <a:rPr sz="2600" spc="200" dirty="0">
                <a:latin typeface="Times New Roman"/>
                <a:cs typeface="Times New Roman"/>
              </a:rPr>
              <a:t> </a:t>
            </a:r>
            <a:r>
              <a:rPr sz="2600" dirty="0">
                <a:latin typeface="Times New Roman"/>
                <a:cs typeface="Times New Roman"/>
              </a:rPr>
              <a:t>a</a:t>
            </a:r>
            <a:r>
              <a:rPr sz="2600" spc="-15" dirty="0">
                <a:latin typeface="Times New Roman"/>
                <a:cs typeface="Times New Roman"/>
              </a:rPr>
              <a:t>r</a:t>
            </a:r>
            <a:r>
              <a:rPr sz="2600" dirty="0">
                <a:latin typeface="Times New Roman"/>
                <a:cs typeface="Times New Roman"/>
              </a:rPr>
              <a:t>e  </a:t>
            </a:r>
            <a:r>
              <a:rPr sz="2600" spc="185" dirty="0">
                <a:latin typeface="Times New Roman"/>
                <a:cs typeface="Times New Roman"/>
              </a:rPr>
              <a:t> </a:t>
            </a:r>
            <a:r>
              <a:rPr sz="2600" dirty="0">
                <a:latin typeface="Times New Roman"/>
                <a:cs typeface="Times New Roman"/>
              </a:rPr>
              <a:t>n</a:t>
            </a:r>
            <a:r>
              <a:rPr sz="2600" spc="-15" dirty="0">
                <a:latin typeface="Times New Roman"/>
                <a:cs typeface="Times New Roman"/>
              </a:rPr>
              <a:t>e</a:t>
            </a:r>
            <a:r>
              <a:rPr sz="2600" dirty="0">
                <a:latin typeface="Times New Roman"/>
                <a:cs typeface="Times New Roman"/>
              </a:rPr>
              <a:t>w  </a:t>
            </a:r>
            <a:r>
              <a:rPr sz="2600" spc="200" dirty="0">
                <a:latin typeface="Times New Roman"/>
                <a:cs typeface="Times New Roman"/>
              </a:rPr>
              <a:t> </a:t>
            </a:r>
            <a:r>
              <a:rPr sz="2600" spc="-15" dirty="0">
                <a:latin typeface="Times New Roman"/>
                <a:cs typeface="Times New Roman"/>
              </a:rPr>
              <a:t>m</a:t>
            </a:r>
            <a:r>
              <a:rPr sz="2600" dirty="0">
                <a:latin typeface="Times New Roman"/>
                <a:cs typeface="Times New Roman"/>
              </a:rPr>
              <a:t>on</a:t>
            </a:r>
            <a:r>
              <a:rPr sz="2600" spc="-15" dirty="0">
                <a:latin typeface="Times New Roman"/>
                <a:cs typeface="Times New Roman"/>
              </a:rPr>
              <a:t>o</a:t>
            </a:r>
            <a:r>
              <a:rPr sz="2600" dirty="0">
                <a:latin typeface="Times New Roman"/>
                <a:cs typeface="Times New Roman"/>
              </a:rPr>
              <a:t>g</a:t>
            </a:r>
            <a:r>
              <a:rPr sz="2600" spc="-15" dirty="0">
                <a:latin typeface="Times New Roman"/>
                <a:cs typeface="Times New Roman"/>
              </a:rPr>
              <a:t>r</a:t>
            </a:r>
            <a:r>
              <a:rPr sz="2600" dirty="0">
                <a:latin typeface="Times New Roman"/>
                <a:cs typeface="Times New Roman"/>
              </a:rPr>
              <a:t>a</a:t>
            </a:r>
            <a:r>
              <a:rPr sz="2600" spc="-15" dirty="0">
                <a:latin typeface="Times New Roman"/>
                <a:cs typeface="Times New Roman"/>
              </a:rPr>
              <a:t>p</a:t>
            </a:r>
            <a:r>
              <a:rPr sz="2600" dirty="0">
                <a:latin typeface="Times New Roman"/>
                <a:cs typeface="Times New Roman"/>
              </a:rPr>
              <a:t>hs  </a:t>
            </a:r>
            <a:r>
              <a:rPr sz="2600" spc="200" dirty="0">
                <a:latin typeface="Times New Roman"/>
                <a:cs typeface="Times New Roman"/>
              </a:rPr>
              <a:t> </a:t>
            </a:r>
            <a:r>
              <a:rPr sz="2600" dirty="0">
                <a:latin typeface="Times New Roman"/>
                <a:cs typeface="Times New Roman"/>
              </a:rPr>
              <a:t>c</a:t>
            </a:r>
            <a:r>
              <a:rPr sz="2600" spc="-15" dirty="0">
                <a:latin typeface="Times New Roman"/>
                <a:cs typeface="Times New Roman"/>
              </a:rPr>
              <a:t>o</a:t>
            </a:r>
            <a:r>
              <a:rPr sz="2600" dirty="0">
                <a:latin typeface="Times New Roman"/>
                <a:cs typeface="Times New Roman"/>
              </a:rPr>
              <a:t>nsi</a:t>
            </a:r>
            <a:r>
              <a:rPr sz="2600" spc="-15" dirty="0">
                <a:latin typeface="Times New Roman"/>
                <a:cs typeface="Times New Roman"/>
              </a:rPr>
              <a:t>s</a:t>
            </a:r>
            <a:r>
              <a:rPr sz="2600" dirty="0">
                <a:latin typeface="Times New Roman"/>
                <a:cs typeface="Times New Roman"/>
              </a:rPr>
              <a:t>ting  </a:t>
            </a:r>
            <a:r>
              <a:rPr sz="2600" spc="210" dirty="0">
                <a:latin typeface="Times New Roman"/>
                <a:cs typeface="Times New Roman"/>
              </a:rPr>
              <a:t> </a:t>
            </a:r>
            <a:r>
              <a:rPr sz="2600" dirty="0">
                <a:latin typeface="Times New Roman"/>
                <a:cs typeface="Times New Roman"/>
              </a:rPr>
              <a:t>of  </a:t>
            </a:r>
            <a:r>
              <a:rPr sz="2600" spc="180" dirty="0">
                <a:latin typeface="Times New Roman"/>
                <a:cs typeface="Times New Roman"/>
              </a:rPr>
              <a:t> </a:t>
            </a:r>
            <a:r>
              <a:rPr sz="2600" dirty="0">
                <a:latin typeface="Times New Roman"/>
                <a:cs typeface="Times New Roman"/>
              </a:rPr>
              <a:t>APIs, excipi</a:t>
            </a:r>
            <a:r>
              <a:rPr sz="2600" spc="-10" dirty="0">
                <a:latin typeface="Times New Roman"/>
                <a:cs typeface="Times New Roman"/>
              </a:rPr>
              <a:t>e</a:t>
            </a:r>
            <a:r>
              <a:rPr sz="2600" dirty="0">
                <a:latin typeface="Times New Roman"/>
                <a:cs typeface="Times New Roman"/>
              </a:rPr>
              <a:t>nts,</a:t>
            </a:r>
            <a:r>
              <a:rPr sz="2600" spc="-35" dirty="0">
                <a:latin typeface="Times New Roman"/>
                <a:cs typeface="Times New Roman"/>
              </a:rPr>
              <a:t> </a:t>
            </a:r>
            <a:r>
              <a:rPr sz="2600" dirty="0">
                <a:latin typeface="Times New Roman"/>
                <a:cs typeface="Times New Roman"/>
              </a:rPr>
              <a:t>d</a:t>
            </a:r>
            <a:r>
              <a:rPr sz="2600" spc="10" dirty="0">
                <a:latin typeface="Times New Roman"/>
                <a:cs typeface="Times New Roman"/>
              </a:rPr>
              <a:t>o</a:t>
            </a:r>
            <a:r>
              <a:rPr sz="2600" dirty="0">
                <a:latin typeface="Times New Roman"/>
                <a:cs typeface="Times New Roman"/>
              </a:rPr>
              <a:t>s</a:t>
            </a:r>
            <a:r>
              <a:rPr sz="2600" spc="-15" dirty="0">
                <a:latin typeface="Times New Roman"/>
                <a:cs typeface="Times New Roman"/>
              </a:rPr>
              <a:t>a</a:t>
            </a:r>
            <a:r>
              <a:rPr sz="2600" dirty="0">
                <a:latin typeface="Times New Roman"/>
                <a:cs typeface="Times New Roman"/>
              </a:rPr>
              <a:t>ge</a:t>
            </a:r>
            <a:r>
              <a:rPr sz="2600" spc="-10" dirty="0">
                <a:latin typeface="Times New Roman"/>
                <a:cs typeface="Times New Roman"/>
              </a:rPr>
              <a:t> </a:t>
            </a:r>
            <a:r>
              <a:rPr sz="2600" dirty="0">
                <a:latin typeface="Times New Roman"/>
                <a:cs typeface="Times New Roman"/>
              </a:rPr>
              <a:t>for</a:t>
            </a:r>
            <a:r>
              <a:rPr sz="2600" spc="-15" dirty="0">
                <a:latin typeface="Times New Roman"/>
                <a:cs typeface="Times New Roman"/>
              </a:rPr>
              <a:t>m</a:t>
            </a:r>
            <a:r>
              <a:rPr sz="2600" dirty="0">
                <a:latin typeface="Times New Roman"/>
                <a:cs typeface="Times New Roman"/>
              </a:rPr>
              <a:t>s</a:t>
            </a:r>
            <a:r>
              <a:rPr sz="2600" spc="-10" dirty="0">
                <a:latin typeface="Times New Roman"/>
                <a:cs typeface="Times New Roman"/>
              </a:rPr>
              <a:t> </a:t>
            </a:r>
            <a:r>
              <a:rPr sz="2600" dirty="0">
                <a:latin typeface="Times New Roman"/>
                <a:cs typeface="Times New Roman"/>
              </a:rPr>
              <a:t>and</a:t>
            </a:r>
            <a:r>
              <a:rPr sz="2600" spc="-10" dirty="0">
                <a:latin typeface="Times New Roman"/>
                <a:cs typeface="Times New Roman"/>
              </a:rPr>
              <a:t> </a:t>
            </a:r>
            <a:r>
              <a:rPr sz="2600" dirty="0">
                <a:latin typeface="Times New Roman"/>
                <a:cs typeface="Times New Roman"/>
              </a:rPr>
              <a:t>herbal</a:t>
            </a:r>
            <a:r>
              <a:rPr sz="2600" spc="-20" dirty="0">
                <a:latin typeface="Times New Roman"/>
                <a:cs typeface="Times New Roman"/>
              </a:rPr>
              <a:t> </a:t>
            </a:r>
            <a:r>
              <a:rPr sz="2600" dirty="0">
                <a:latin typeface="Times New Roman"/>
                <a:cs typeface="Times New Roman"/>
              </a:rPr>
              <a:t>pr</a:t>
            </a:r>
            <a:r>
              <a:rPr sz="2600" spc="5" dirty="0">
                <a:latin typeface="Times New Roman"/>
                <a:cs typeface="Times New Roman"/>
              </a:rPr>
              <a:t>o</a:t>
            </a:r>
            <a:r>
              <a:rPr sz="2600" dirty="0">
                <a:latin typeface="Times New Roman"/>
                <a:cs typeface="Times New Roman"/>
              </a:rPr>
              <a:t>d</a:t>
            </a:r>
            <a:r>
              <a:rPr sz="2600" spc="10" dirty="0">
                <a:latin typeface="Times New Roman"/>
                <a:cs typeface="Times New Roman"/>
              </a:rPr>
              <a:t>u</a:t>
            </a:r>
            <a:r>
              <a:rPr sz="2600" dirty="0">
                <a:latin typeface="Times New Roman"/>
                <a:cs typeface="Times New Roman"/>
              </a:rPr>
              <a:t>c</a:t>
            </a:r>
            <a:r>
              <a:rPr sz="2600" spc="-10" dirty="0">
                <a:latin typeface="Times New Roman"/>
                <a:cs typeface="Times New Roman"/>
              </a:rPr>
              <a:t>t</a:t>
            </a:r>
            <a:r>
              <a:rPr sz="2600" dirty="0">
                <a:latin typeface="Times New Roman"/>
                <a:cs typeface="Times New Roman"/>
              </a:rPr>
              <a:t>s</a:t>
            </a:r>
            <a:r>
              <a:rPr sz="2600" spc="-30" dirty="0">
                <a:latin typeface="Times New Roman"/>
                <a:cs typeface="Times New Roman"/>
              </a:rPr>
              <a:t> </a:t>
            </a:r>
            <a:r>
              <a:rPr sz="2600" spc="-5" dirty="0">
                <a:latin typeface="Times New Roman"/>
                <a:cs typeface="Times New Roman"/>
              </a:rPr>
              <a:t>etc</a:t>
            </a:r>
            <a:r>
              <a:rPr sz="2600" dirty="0">
                <a:latin typeface="Times New Roman"/>
                <a:cs typeface="Times New Roman"/>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291" y="441675"/>
            <a:ext cx="8049895" cy="430887"/>
          </a:xfrm>
          <a:prstGeom prst="rect">
            <a:avLst/>
          </a:prstGeom>
        </p:spPr>
        <p:txBody>
          <a:bodyPr vert="horz" wrap="square" lIns="0" tIns="0" rIns="0" bIns="0" rtlCol="0">
            <a:spAutoFit/>
          </a:bodyPr>
          <a:lstStyle/>
          <a:p>
            <a:pPr marL="12700">
              <a:lnSpc>
                <a:spcPct val="100000"/>
              </a:lnSpc>
              <a:tabLst>
                <a:tab pos="3683000" algn="l"/>
              </a:tabLst>
            </a:pPr>
            <a:r>
              <a:rPr sz="2800" spc="-30" dirty="0">
                <a:solidFill>
                  <a:srgbClr val="FF0000"/>
                </a:solidFill>
                <a:latin typeface="Arial Black"/>
                <a:cs typeface="Arial Black"/>
              </a:rPr>
              <a:t>S</a:t>
            </a:r>
            <a:r>
              <a:rPr sz="2800" spc="-100" dirty="0">
                <a:solidFill>
                  <a:srgbClr val="FF0000"/>
                </a:solidFill>
                <a:latin typeface="Arial Black"/>
                <a:cs typeface="Arial Black"/>
              </a:rPr>
              <a:t>e</a:t>
            </a:r>
            <a:r>
              <a:rPr sz="2800" spc="-95" dirty="0">
                <a:solidFill>
                  <a:srgbClr val="FF0000"/>
                </a:solidFill>
                <a:latin typeface="Arial Black"/>
                <a:cs typeface="Arial Black"/>
              </a:rPr>
              <a:t>v</a:t>
            </a:r>
            <a:r>
              <a:rPr sz="2800" spc="-20" dirty="0">
                <a:solidFill>
                  <a:srgbClr val="FF0000"/>
                </a:solidFill>
                <a:latin typeface="Arial Black"/>
                <a:cs typeface="Arial Black"/>
              </a:rPr>
              <a:t>e</a:t>
            </a:r>
            <a:r>
              <a:rPr sz="2800" spc="-35" dirty="0">
                <a:solidFill>
                  <a:srgbClr val="FF0000"/>
                </a:solidFill>
                <a:latin typeface="Arial Black"/>
                <a:cs typeface="Arial Black"/>
              </a:rPr>
              <a:t>n</a:t>
            </a:r>
            <a:r>
              <a:rPr sz="2800" spc="-20" dirty="0">
                <a:solidFill>
                  <a:srgbClr val="FF0000"/>
                </a:solidFill>
                <a:latin typeface="Arial Black"/>
                <a:cs typeface="Arial Black"/>
              </a:rPr>
              <a:t>th</a:t>
            </a:r>
            <a:r>
              <a:rPr sz="2800" spc="229" dirty="0">
                <a:solidFill>
                  <a:srgbClr val="FF0000"/>
                </a:solidFill>
                <a:latin typeface="Times New Roman"/>
                <a:cs typeface="Times New Roman"/>
              </a:rPr>
              <a:t> </a:t>
            </a:r>
            <a:r>
              <a:rPr sz="2800" spc="-20" dirty="0">
                <a:solidFill>
                  <a:srgbClr val="FF0000"/>
                </a:solidFill>
                <a:latin typeface="Arial Black"/>
                <a:cs typeface="Arial Black"/>
              </a:rPr>
              <a:t>Edition</a:t>
            </a:r>
            <a:r>
              <a:rPr sz="2800" spc="245" dirty="0">
                <a:solidFill>
                  <a:srgbClr val="FF0000"/>
                </a:solidFill>
                <a:latin typeface="Times New Roman"/>
                <a:cs typeface="Times New Roman"/>
              </a:rPr>
              <a:t> </a:t>
            </a:r>
            <a:r>
              <a:rPr sz="2800" spc="-15" dirty="0">
                <a:solidFill>
                  <a:srgbClr val="FF0000"/>
                </a:solidFill>
                <a:latin typeface="Arial Black"/>
                <a:cs typeface="Arial Black"/>
              </a:rPr>
              <a:t>of</a:t>
            </a:r>
            <a:r>
              <a:rPr sz="2800" dirty="0">
                <a:solidFill>
                  <a:srgbClr val="FF0000"/>
                </a:solidFill>
                <a:latin typeface="Times New Roman"/>
                <a:cs typeface="Times New Roman"/>
              </a:rPr>
              <a:t>	</a:t>
            </a:r>
            <a:r>
              <a:rPr lang="en-US" sz="2800" spc="-25" dirty="0">
                <a:solidFill>
                  <a:srgbClr val="FF0000"/>
                </a:solidFill>
                <a:latin typeface="Arial Black"/>
                <a:cs typeface="Times New Roman"/>
              </a:rPr>
              <a:t> IP (2014)</a:t>
            </a:r>
            <a:endParaRPr sz="2800" dirty="0">
              <a:latin typeface="Arial Black"/>
              <a:cs typeface="Arial Black"/>
            </a:endParaRPr>
          </a:p>
        </p:txBody>
      </p:sp>
      <p:sp>
        <p:nvSpPr>
          <p:cNvPr id="3" name="object 3"/>
          <p:cNvSpPr txBox="1"/>
          <p:nvPr/>
        </p:nvSpPr>
        <p:spPr>
          <a:xfrm>
            <a:off x="383540" y="1280227"/>
            <a:ext cx="8455660" cy="4833118"/>
          </a:xfrm>
          <a:prstGeom prst="rect">
            <a:avLst/>
          </a:prstGeom>
        </p:spPr>
        <p:txBody>
          <a:bodyPr vert="horz" wrap="square" lIns="0" tIns="0" rIns="0" bIns="0" rtlCol="0">
            <a:spAutoFit/>
          </a:bodyPr>
          <a:lstStyle/>
          <a:p>
            <a:pPr marL="287020" marR="5080" indent="-274320" algn="just">
              <a:lnSpc>
                <a:spcPct val="90000"/>
              </a:lnSpc>
              <a:buClr>
                <a:srgbClr val="D24716"/>
              </a:buClr>
              <a:buSzPct val="84615"/>
              <a:buFont typeface="Wingdings 2"/>
              <a:buChar char=""/>
              <a:tabLst>
                <a:tab pos="287020" algn="l"/>
              </a:tabLst>
            </a:pPr>
            <a:r>
              <a:rPr sz="2600" dirty="0">
                <a:latin typeface="Times New Roman"/>
                <a:cs typeface="Times New Roman"/>
              </a:rPr>
              <a:t>A</a:t>
            </a:r>
            <a:r>
              <a:rPr sz="2600" spc="85" dirty="0">
                <a:latin typeface="Times New Roman"/>
                <a:cs typeface="Times New Roman"/>
              </a:rPr>
              <a:t> </a:t>
            </a:r>
            <a:r>
              <a:rPr sz="2600" dirty="0">
                <a:latin typeface="Times New Roman"/>
                <a:cs typeface="Times New Roman"/>
              </a:rPr>
              <a:t>l</a:t>
            </a:r>
            <a:r>
              <a:rPr sz="2600" spc="-10" dirty="0">
                <a:latin typeface="Times New Roman"/>
                <a:cs typeface="Times New Roman"/>
              </a:rPr>
              <a:t>i</a:t>
            </a:r>
            <a:r>
              <a:rPr sz="2600" dirty="0">
                <a:latin typeface="Times New Roman"/>
                <a:cs typeface="Times New Roman"/>
              </a:rPr>
              <a:t>st</a:t>
            </a:r>
            <a:r>
              <a:rPr sz="2600" spc="215" dirty="0">
                <a:latin typeface="Times New Roman"/>
                <a:cs typeface="Times New Roman"/>
              </a:rPr>
              <a:t> </a:t>
            </a:r>
            <a:r>
              <a:rPr sz="2600" spc="5" dirty="0">
                <a:latin typeface="Times New Roman"/>
                <a:cs typeface="Times New Roman"/>
              </a:rPr>
              <a:t>o</a:t>
            </a:r>
            <a:r>
              <a:rPr sz="2600" dirty="0">
                <a:latin typeface="Times New Roman"/>
                <a:cs typeface="Times New Roman"/>
              </a:rPr>
              <a:t>f</a:t>
            </a:r>
            <a:r>
              <a:rPr sz="2600" spc="220" dirty="0">
                <a:latin typeface="Times New Roman"/>
                <a:cs typeface="Times New Roman"/>
              </a:rPr>
              <a:t> </a:t>
            </a:r>
            <a:r>
              <a:rPr sz="2600" dirty="0">
                <a:latin typeface="Times New Roman"/>
                <a:cs typeface="Times New Roman"/>
              </a:rPr>
              <a:t>577</a:t>
            </a:r>
            <a:r>
              <a:rPr sz="2600" spc="220" dirty="0">
                <a:latin typeface="Times New Roman"/>
                <a:cs typeface="Times New Roman"/>
              </a:rPr>
              <a:t> </a:t>
            </a:r>
            <a:r>
              <a:rPr sz="2600" dirty="0">
                <a:latin typeface="Times New Roman"/>
                <a:cs typeface="Times New Roman"/>
              </a:rPr>
              <a:t>N</a:t>
            </a:r>
            <a:r>
              <a:rPr sz="2600" spc="-15" dirty="0">
                <a:latin typeface="Times New Roman"/>
                <a:cs typeface="Times New Roman"/>
              </a:rPr>
              <a:t>e</a:t>
            </a:r>
            <a:r>
              <a:rPr sz="2600" dirty="0">
                <a:latin typeface="Times New Roman"/>
                <a:cs typeface="Times New Roman"/>
              </a:rPr>
              <a:t>w</a:t>
            </a:r>
            <a:r>
              <a:rPr sz="2600" spc="220" dirty="0">
                <a:latin typeface="Times New Roman"/>
                <a:cs typeface="Times New Roman"/>
              </a:rPr>
              <a:t> </a:t>
            </a:r>
            <a:r>
              <a:rPr sz="2600" spc="-15" dirty="0">
                <a:latin typeface="Times New Roman"/>
                <a:cs typeface="Times New Roman"/>
              </a:rPr>
              <a:t>M</a:t>
            </a:r>
            <a:r>
              <a:rPr sz="2600" dirty="0">
                <a:latin typeface="Times New Roman"/>
                <a:cs typeface="Times New Roman"/>
              </a:rPr>
              <a:t>onogr</a:t>
            </a:r>
            <a:r>
              <a:rPr sz="2600" spc="-20" dirty="0">
                <a:latin typeface="Times New Roman"/>
                <a:cs typeface="Times New Roman"/>
              </a:rPr>
              <a:t>a</a:t>
            </a:r>
            <a:r>
              <a:rPr sz="2600" dirty="0">
                <a:latin typeface="Times New Roman"/>
                <a:cs typeface="Times New Roman"/>
              </a:rPr>
              <a:t>p</a:t>
            </a:r>
            <a:r>
              <a:rPr sz="2600" spc="10" dirty="0">
                <a:latin typeface="Times New Roman"/>
                <a:cs typeface="Times New Roman"/>
              </a:rPr>
              <a:t>h</a:t>
            </a:r>
            <a:r>
              <a:rPr sz="2600" dirty="0">
                <a:latin typeface="Times New Roman"/>
                <a:cs typeface="Times New Roman"/>
              </a:rPr>
              <a:t>s</a:t>
            </a:r>
            <a:r>
              <a:rPr sz="2600" spc="204" dirty="0">
                <a:latin typeface="Times New Roman"/>
                <a:cs typeface="Times New Roman"/>
              </a:rPr>
              <a:t> </a:t>
            </a:r>
            <a:r>
              <a:rPr sz="2600" spc="5" dirty="0">
                <a:latin typeface="Times New Roman"/>
                <a:cs typeface="Times New Roman"/>
              </a:rPr>
              <a:t>no</a:t>
            </a:r>
            <a:r>
              <a:rPr sz="2600" dirty="0">
                <a:latin typeface="Times New Roman"/>
                <a:cs typeface="Times New Roman"/>
              </a:rPr>
              <a:t>t</a:t>
            </a:r>
            <a:r>
              <a:rPr sz="2600" spc="220" dirty="0">
                <a:latin typeface="Times New Roman"/>
                <a:cs typeface="Times New Roman"/>
              </a:rPr>
              <a:t> </a:t>
            </a:r>
            <a:r>
              <a:rPr sz="2600" dirty="0">
                <a:latin typeface="Times New Roman"/>
                <a:cs typeface="Times New Roman"/>
              </a:rPr>
              <a:t>inc</a:t>
            </a:r>
            <a:r>
              <a:rPr sz="2600" spc="-20" dirty="0">
                <a:latin typeface="Times New Roman"/>
                <a:cs typeface="Times New Roman"/>
              </a:rPr>
              <a:t>l</a:t>
            </a:r>
            <a:r>
              <a:rPr sz="2600" dirty="0">
                <a:latin typeface="Times New Roman"/>
                <a:cs typeface="Times New Roman"/>
              </a:rPr>
              <a:t>ud</a:t>
            </a:r>
            <a:r>
              <a:rPr sz="2600" spc="-20" dirty="0">
                <a:latin typeface="Times New Roman"/>
                <a:cs typeface="Times New Roman"/>
              </a:rPr>
              <a:t>e</a:t>
            </a:r>
            <a:r>
              <a:rPr sz="2600" dirty="0">
                <a:latin typeface="Times New Roman"/>
                <a:cs typeface="Times New Roman"/>
              </a:rPr>
              <a:t>d</a:t>
            </a:r>
            <a:r>
              <a:rPr sz="2600" spc="229" dirty="0">
                <a:latin typeface="Times New Roman"/>
                <a:cs typeface="Times New Roman"/>
              </a:rPr>
              <a:t> </a:t>
            </a:r>
            <a:r>
              <a:rPr sz="2600" spc="-5" dirty="0">
                <a:latin typeface="Times New Roman"/>
                <a:cs typeface="Times New Roman"/>
              </a:rPr>
              <a:t>i</a:t>
            </a:r>
            <a:r>
              <a:rPr sz="2600" dirty="0">
                <a:latin typeface="Times New Roman"/>
                <a:cs typeface="Times New Roman"/>
              </a:rPr>
              <a:t>n</a:t>
            </a:r>
            <a:r>
              <a:rPr sz="2600" spc="229" dirty="0">
                <a:latin typeface="Times New Roman"/>
                <a:cs typeface="Times New Roman"/>
              </a:rPr>
              <a:t> </a:t>
            </a:r>
            <a:r>
              <a:rPr sz="2600" spc="-5" dirty="0">
                <a:latin typeface="Times New Roman"/>
                <a:cs typeface="Times New Roman"/>
              </a:rPr>
              <a:t>IP-</a:t>
            </a:r>
            <a:r>
              <a:rPr sz="2600" spc="-10" dirty="0">
                <a:latin typeface="Times New Roman"/>
                <a:cs typeface="Times New Roman"/>
              </a:rPr>
              <a:t>201</a:t>
            </a:r>
            <a:r>
              <a:rPr sz="2600" dirty="0">
                <a:latin typeface="Times New Roman"/>
                <a:cs typeface="Times New Roman"/>
              </a:rPr>
              <a:t>0</a:t>
            </a:r>
            <a:r>
              <a:rPr sz="2600" spc="229" dirty="0">
                <a:latin typeface="Times New Roman"/>
                <a:cs typeface="Times New Roman"/>
              </a:rPr>
              <a:t> </a:t>
            </a:r>
            <a:r>
              <a:rPr sz="2600" spc="-20" dirty="0">
                <a:latin typeface="Times New Roman"/>
                <a:cs typeface="Times New Roman"/>
              </a:rPr>
              <a:t>a</a:t>
            </a:r>
            <a:r>
              <a:rPr sz="2600" dirty="0">
                <a:latin typeface="Times New Roman"/>
                <a:cs typeface="Times New Roman"/>
              </a:rPr>
              <a:t>nd </a:t>
            </a:r>
            <a:r>
              <a:rPr sz="2600" spc="-5" dirty="0">
                <a:latin typeface="Times New Roman"/>
                <a:cs typeface="Times New Roman"/>
              </a:rPr>
              <a:t>it</a:t>
            </a:r>
            <a:r>
              <a:rPr sz="2600" dirty="0">
                <a:latin typeface="Times New Roman"/>
                <a:cs typeface="Times New Roman"/>
              </a:rPr>
              <a:t>s</a:t>
            </a:r>
            <a:r>
              <a:rPr sz="2600" spc="185" dirty="0">
                <a:latin typeface="Times New Roman"/>
                <a:cs typeface="Times New Roman"/>
              </a:rPr>
              <a:t> </a:t>
            </a:r>
            <a:r>
              <a:rPr sz="2600" dirty="0">
                <a:latin typeface="Times New Roman"/>
                <a:cs typeface="Times New Roman"/>
              </a:rPr>
              <a:t>A</a:t>
            </a:r>
            <a:r>
              <a:rPr sz="2600" spc="5" dirty="0">
                <a:latin typeface="Times New Roman"/>
                <a:cs typeface="Times New Roman"/>
              </a:rPr>
              <a:t>d</a:t>
            </a:r>
            <a:r>
              <a:rPr sz="2600" dirty="0">
                <a:latin typeface="Times New Roman"/>
                <a:cs typeface="Times New Roman"/>
              </a:rPr>
              <a:t>d</a:t>
            </a:r>
            <a:r>
              <a:rPr sz="2600" spc="-15" dirty="0">
                <a:latin typeface="Times New Roman"/>
                <a:cs typeface="Times New Roman"/>
              </a:rPr>
              <a:t>e</a:t>
            </a:r>
            <a:r>
              <a:rPr sz="2600" dirty="0">
                <a:latin typeface="Times New Roman"/>
                <a:cs typeface="Times New Roman"/>
              </a:rPr>
              <a:t>n</a:t>
            </a:r>
            <a:r>
              <a:rPr sz="2600" spc="-15" dirty="0">
                <a:latin typeface="Times New Roman"/>
                <a:cs typeface="Times New Roman"/>
              </a:rPr>
              <a:t>d</a:t>
            </a:r>
            <a:r>
              <a:rPr sz="2600" dirty="0">
                <a:latin typeface="Times New Roman"/>
                <a:cs typeface="Times New Roman"/>
              </a:rPr>
              <a:t>u</a:t>
            </a:r>
            <a:r>
              <a:rPr sz="2600" spc="-5" dirty="0">
                <a:latin typeface="Times New Roman"/>
                <a:cs typeface="Times New Roman"/>
              </a:rPr>
              <a:t>m-</a:t>
            </a:r>
            <a:r>
              <a:rPr sz="2600" dirty="0">
                <a:latin typeface="Times New Roman"/>
                <a:cs typeface="Times New Roman"/>
              </a:rPr>
              <a:t>2012</a:t>
            </a:r>
            <a:r>
              <a:rPr sz="2600" spc="180" dirty="0">
                <a:latin typeface="Times New Roman"/>
                <a:cs typeface="Times New Roman"/>
              </a:rPr>
              <a:t> </a:t>
            </a:r>
            <a:r>
              <a:rPr sz="2600" dirty="0">
                <a:latin typeface="Times New Roman"/>
                <a:cs typeface="Times New Roman"/>
              </a:rPr>
              <a:t>but</a:t>
            </a:r>
            <a:r>
              <a:rPr sz="2600" spc="185" dirty="0">
                <a:latin typeface="Times New Roman"/>
                <a:cs typeface="Times New Roman"/>
              </a:rPr>
              <a:t> </a:t>
            </a:r>
            <a:r>
              <a:rPr sz="2600" dirty="0">
                <a:latin typeface="Times New Roman"/>
                <a:cs typeface="Times New Roman"/>
              </a:rPr>
              <a:t>a</a:t>
            </a:r>
            <a:r>
              <a:rPr sz="2600" spc="-15" dirty="0">
                <a:latin typeface="Times New Roman"/>
                <a:cs typeface="Times New Roman"/>
              </a:rPr>
              <a:t>d</a:t>
            </a:r>
            <a:r>
              <a:rPr sz="2600" dirty="0">
                <a:latin typeface="Times New Roman"/>
                <a:cs typeface="Times New Roman"/>
              </a:rPr>
              <a:t>d</a:t>
            </a:r>
            <a:r>
              <a:rPr sz="2600" spc="-15" dirty="0">
                <a:latin typeface="Times New Roman"/>
                <a:cs typeface="Times New Roman"/>
              </a:rPr>
              <a:t>e</a:t>
            </a:r>
            <a:r>
              <a:rPr sz="2600" dirty="0">
                <a:latin typeface="Times New Roman"/>
                <a:cs typeface="Times New Roman"/>
              </a:rPr>
              <a:t>d</a:t>
            </a:r>
            <a:r>
              <a:rPr sz="2600" spc="195" dirty="0">
                <a:latin typeface="Times New Roman"/>
                <a:cs typeface="Times New Roman"/>
              </a:rPr>
              <a:t> </a:t>
            </a:r>
            <a:r>
              <a:rPr sz="2600" spc="-5" dirty="0">
                <a:latin typeface="Times New Roman"/>
                <a:cs typeface="Times New Roman"/>
              </a:rPr>
              <a:t>i</a:t>
            </a:r>
            <a:r>
              <a:rPr sz="2600" dirty="0">
                <a:latin typeface="Times New Roman"/>
                <a:cs typeface="Times New Roman"/>
              </a:rPr>
              <a:t>n</a:t>
            </a:r>
            <a:r>
              <a:rPr sz="2600" spc="185" dirty="0">
                <a:latin typeface="Times New Roman"/>
                <a:cs typeface="Times New Roman"/>
              </a:rPr>
              <a:t> </a:t>
            </a:r>
            <a:r>
              <a:rPr sz="2600" dirty="0">
                <a:latin typeface="Times New Roman"/>
                <a:cs typeface="Times New Roman"/>
              </a:rPr>
              <a:t>this</a:t>
            </a:r>
            <a:r>
              <a:rPr sz="2600" spc="180" dirty="0">
                <a:latin typeface="Times New Roman"/>
                <a:cs typeface="Times New Roman"/>
              </a:rPr>
              <a:t> </a:t>
            </a:r>
            <a:r>
              <a:rPr sz="2600" dirty="0">
                <a:latin typeface="Times New Roman"/>
                <a:cs typeface="Times New Roman"/>
              </a:rPr>
              <a:t>edit</a:t>
            </a:r>
            <a:r>
              <a:rPr sz="2600" spc="-15" dirty="0">
                <a:latin typeface="Times New Roman"/>
                <a:cs typeface="Times New Roman"/>
              </a:rPr>
              <a:t>i</a:t>
            </a:r>
            <a:r>
              <a:rPr sz="2600" dirty="0">
                <a:latin typeface="Times New Roman"/>
                <a:cs typeface="Times New Roman"/>
              </a:rPr>
              <a:t>on</a:t>
            </a:r>
            <a:r>
              <a:rPr sz="2600" spc="200" dirty="0">
                <a:latin typeface="Times New Roman"/>
                <a:cs typeface="Times New Roman"/>
              </a:rPr>
              <a:t> </a:t>
            </a:r>
            <a:r>
              <a:rPr sz="2600" spc="-20" dirty="0">
                <a:latin typeface="Times New Roman"/>
                <a:cs typeface="Times New Roman"/>
              </a:rPr>
              <a:t>c</a:t>
            </a:r>
            <a:r>
              <a:rPr sz="2600" dirty="0">
                <a:latin typeface="Times New Roman"/>
                <a:cs typeface="Times New Roman"/>
              </a:rPr>
              <a:t>o</a:t>
            </a:r>
            <a:r>
              <a:rPr sz="2600" spc="10" dirty="0">
                <a:latin typeface="Times New Roman"/>
                <a:cs typeface="Times New Roman"/>
              </a:rPr>
              <a:t>n</a:t>
            </a:r>
            <a:r>
              <a:rPr sz="2600" dirty="0">
                <a:latin typeface="Times New Roman"/>
                <a:cs typeface="Times New Roman"/>
              </a:rPr>
              <a:t>t</a:t>
            </a:r>
            <a:r>
              <a:rPr sz="2600" spc="-10" dirty="0">
                <a:latin typeface="Times New Roman"/>
                <a:cs typeface="Times New Roman"/>
              </a:rPr>
              <a:t>a</a:t>
            </a:r>
            <a:r>
              <a:rPr sz="2600" dirty="0">
                <a:latin typeface="Times New Roman"/>
                <a:cs typeface="Times New Roman"/>
              </a:rPr>
              <a:t>in</a:t>
            </a:r>
            <a:r>
              <a:rPr sz="2600" spc="-15" dirty="0">
                <a:latin typeface="Times New Roman"/>
                <a:cs typeface="Times New Roman"/>
              </a:rPr>
              <a:t>i</a:t>
            </a:r>
            <a:r>
              <a:rPr sz="2600" dirty="0">
                <a:latin typeface="Times New Roman"/>
                <a:cs typeface="Times New Roman"/>
              </a:rPr>
              <a:t>ng</a:t>
            </a:r>
            <a:r>
              <a:rPr sz="2600" spc="180" dirty="0">
                <a:latin typeface="Times New Roman"/>
                <a:cs typeface="Times New Roman"/>
              </a:rPr>
              <a:t> </a:t>
            </a:r>
            <a:r>
              <a:rPr sz="2600" dirty="0">
                <a:latin typeface="Times New Roman"/>
                <a:cs typeface="Times New Roman"/>
              </a:rPr>
              <a:t>313 N</a:t>
            </a:r>
            <a:r>
              <a:rPr sz="2600" spc="-15" dirty="0">
                <a:latin typeface="Times New Roman"/>
                <a:cs typeface="Times New Roman"/>
              </a:rPr>
              <a:t>e</a:t>
            </a:r>
            <a:r>
              <a:rPr sz="2600" dirty="0">
                <a:latin typeface="Times New Roman"/>
                <a:cs typeface="Times New Roman"/>
              </a:rPr>
              <a:t>w </a:t>
            </a:r>
            <a:r>
              <a:rPr sz="2600" spc="300" dirty="0">
                <a:latin typeface="Times New Roman"/>
                <a:cs typeface="Times New Roman"/>
              </a:rPr>
              <a:t> </a:t>
            </a:r>
            <a:r>
              <a:rPr sz="2600" spc="-15" dirty="0">
                <a:latin typeface="Times New Roman"/>
                <a:cs typeface="Times New Roman"/>
              </a:rPr>
              <a:t>M</a:t>
            </a:r>
            <a:r>
              <a:rPr sz="2600" dirty="0">
                <a:latin typeface="Times New Roman"/>
                <a:cs typeface="Times New Roman"/>
              </a:rPr>
              <a:t>o</a:t>
            </a:r>
            <a:r>
              <a:rPr sz="2600" spc="-15" dirty="0">
                <a:latin typeface="Times New Roman"/>
                <a:cs typeface="Times New Roman"/>
              </a:rPr>
              <a:t>n</a:t>
            </a:r>
            <a:r>
              <a:rPr sz="2600" dirty="0">
                <a:latin typeface="Times New Roman"/>
                <a:cs typeface="Times New Roman"/>
              </a:rPr>
              <a:t>o</a:t>
            </a:r>
            <a:r>
              <a:rPr sz="2600" spc="10" dirty="0">
                <a:latin typeface="Times New Roman"/>
                <a:cs typeface="Times New Roman"/>
              </a:rPr>
              <a:t>g</a:t>
            </a:r>
            <a:r>
              <a:rPr sz="2600" spc="-20" dirty="0">
                <a:latin typeface="Times New Roman"/>
                <a:cs typeface="Times New Roman"/>
              </a:rPr>
              <a:t>r</a:t>
            </a:r>
            <a:r>
              <a:rPr sz="2600" dirty="0">
                <a:latin typeface="Times New Roman"/>
                <a:cs typeface="Times New Roman"/>
              </a:rPr>
              <a:t>a</a:t>
            </a:r>
            <a:r>
              <a:rPr sz="2600" spc="-15" dirty="0">
                <a:latin typeface="Times New Roman"/>
                <a:cs typeface="Times New Roman"/>
              </a:rPr>
              <a:t>p</a:t>
            </a:r>
            <a:r>
              <a:rPr sz="2600" dirty="0">
                <a:latin typeface="Times New Roman"/>
                <a:cs typeface="Times New Roman"/>
              </a:rPr>
              <a:t>hs </a:t>
            </a:r>
            <a:r>
              <a:rPr sz="2600" spc="300" dirty="0">
                <a:latin typeface="Times New Roman"/>
                <a:cs typeface="Times New Roman"/>
              </a:rPr>
              <a:t> </a:t>
            </a:r>
            <a:r>
              <a:rPr sz="2600" spc="-10" dirty="0">
                <a:latin typeface="Times New Roman"/>
                <a:cs typeface="Times New Roman"/>
              </a:rPr>
              <a:t>o</a:t>
            </a:r>
            <a:r>
              <a:rPr sz="2600" dirty="0">
                <a:latin typeface="Times New Roman"/>
                <a:cs typeface="Times New Roman"/>
              </a:rPr>
              <a:t>n </a:t>
            </a:r>
            <a:r>
              <a:rPr sz="2600" spc="290" dirty="0">
                <a:latin typeface="Times New Roman"/>
                <a:cs typeface="Times New Roman"/>
              </a:rPr>
              <a:t> </a:t>
            </a:r>
            <a:r>
              <a:rPr sz="2600" dirty="0">
                <a:latin typeface="Times New Roman"/>
                <a:cs typeface="Times New Roman"/>
              </a:rPr>
              <a:t>drug </a:t>
            </a:r>
            <a:r>
              <a:rPr sz="2600" spc="295" dirty="0">
                <a:latin typeface="Times New Roman"/>
                <a:cs typeface="Times New Roman"/>
              </a:rPr>
              <a:t> </a:t>
            </a:r>
            <a:r>
              <a:rPr sz="2600" spc="-20" dirty="0">
                <a:latin typeface="Times New Roman"/>
                <a:cs typeface="Times New Roman"/>
              </a:rPr>
              <a:t>s</a:t>
            </a:r>
            <a:r>
              <a:rPr sz="2600" dirty="0">
                <a:latin typeface="Times New Roman"/>
                <a:cs typeface="Times New Roman"/>
              </a:rPr>
              <a:t>ubs</a:t>
            </a:r>
            <a:r>
              <a:rPr sz="2600" spc="-10" dirty="0">
                <a:latin typeface="Times New Roman"/>
                <a:cs typeface="Times New Roman"/>
              </a:rPr>
              <a:t>t</a:t>
            </a:r>
            <a:r>
              <a:rPr sz="2600" dirty="0">
                <a:latin typeface="Times New Roman"/>
                <a:cs typeface="Times New Roman"/>
              </a:rPr>
              <a:t>ance</a:t>
            </a:r>
            <a:r>
              <a:rPr sz="2600" spc="-15" dirty="0">
                <a:latin typeface="Times New Roman"/>
                <a:cs typeface="Times New Roman"/>
              </a:rPr>
              <a:t>s</a:t>
            </a:r>
            <a:r>
              <a:rPr sz="2600" dirty="0">
                <a:latin typeface="Times New Roman"/>
                <a:cs typeface="Times New Roman"/>
              </a:rPr>
              <a:t>, </a:t>
            </a:r>
            <a:r>
              <a:rPr sz="2600" spc="280" dirty="0">
                <a:latin typeface="Times New Roman"/>
                <a:cs typeface="Times New Roman"/>
              </a:rPr>
              <a:t> </a:t>
            </a:r>
            <a:r>
              <a:rPr sz="2600" dirty="0">
                <a:latin typeface="Times New Roman"/>
                <a:cs typeface="Times New Roman"/>
              </a:rPr>
              <a:t>D</a:t>
            </a:r>
            <a:r>
              <a:rPr sz="2600" spc="5" dirty="0">
                <a:latin typeface="Times New Roman"/>
                <a:cs typeface="Times New Roman"/>
              </a:rPr>
              <a:t>o</a:t>
            </a:r>
            <a:r>
              <a:rPr sz="2600" dirty="0">
                <a:latin typeface="Times New Roman"/>
                <a:cs typeface="Times New Roman"/>
              </a:rPr>
              <a:t>s</a:t>
            </a:r>
            <a:r>
              <a:rPr sz="2600" spc="-25" dirty="0">
                <a:latin typeface="Times New Roman"/>
                <a:cs typeface="Times New Roman"/>
              </a:rPr>
              <a:t>a</a:t>
            </a:r>
            <a:r>
              <a:rPr sz="2600" dirty="0">
                <a:latin typeface="Times New Roman"/>
                <a:cs typeface="Times New Roman"/>
              </a:rPr>
              <a:t>ge </a:t>
            </a:r>
            <a:r>
              <a:rPr sz="2600" spc="300" dirty="0">
                <a:latin typeface="Times New Roman"/>
                <a:cs typeface="Times New Roman"/>
              </a:rPr>
              <a:t> </a:t>
            </a:r>
            <a:r>
              <a:rPr sz="2600" spc="-20" dirty="0">
                <a:latin typeface="Times New Roman"/>
                <a:cs typeface="Times New Roman"/>
              </a:rPr>
              <a:t>f</a:t>
            </a:r>
            <a:r>
              <a:rPr sz="2600" dirty="0">
                <a:latin typeface="Times New Roman"/>
                <a:cs typeface="Times New Roman"/>
              </a:rPr>
              <a:t>o</a:t>
            </a:r>
            <a:r>
              <a:rPr sz="2600" spc="-15" dirty="0">
                <a:latin typeface="Times New Roman"/>
                <a:cs typeface="Times New Roman"/>
              </a:rPr>
              <a:t>rm</a:t>
            </a:r>
            <a:r>
              <a:rPr sz="2600" dirty="0">
                <a:latin typeface="Times New Roman"/>
                <a:cs typeface="Times New Roman"/>
              </a:rPr>
              <a:t>s </a:t>
            </a:r>
            <a:r>
              <a:rPr sz="2600" spc="290" dirty="0">
                <a:latin typeface="Times New Roman"/>
                <a:cs typeface="Times New Roman"/>
              </a:rPr>
              <a:t> </a:t>
            </a:r>
            <a:r>
              <a:rPr sz="2600" dirty="0">
                <a:latin typeface="Times New Roman"/>
                <a:cs typeface="Times New Roman"/>
              </a:rPr>
              <a:t>&amp; P</a:t>
            </a:r>
            <a:r>
              <a:rPr sz="2600" spc="5" dirty="0">
                <a:latin typeface="Times New Roman"/>
                <a:cs typeface="Times New Roman"/>
              </a:rPr>
              <a:t>h</a:t>
            </a:r>
            <a:r>
              <a:rPr sz="2600" dirty="0">
                <a:latin typeface="Times New Roman"/>
                <a:cs typeface="Times New Roman"/>
              </a:rPr>
              <a:t>ar</a:t>
            </a:r>
            <a:r>
              <a:rPr sz="2600" spc="-20" dirty="0">
                <a:latin typeface="Times New Roman"/>
                <a:cs typeface="Times New Roman"/>
              </a:rPr>
              <a:t>m</a:t>
            </a:r>
            <a:r>
              <a:rPr sz="2600" dirty="0">
                <a:latin typeface="Times New Roman"/>
                <a:cs typeface="Times New Roman"/>
              </a:rPr>
              <a:t>a</a:t>
            </a:r>
            <a:r>
              <a:rPr sz="2600" spc="-10" dirty="0">
                <a:latin typeface="Times New Roman"/>
                <a:cs typeface="Times New Roman"/>
              </a:rPr>
              <a:t>c</a:t>
            </a:r>
            <a:r>
              <a:rPr sz="2600" spc="-20" dirty="0">
                <a:latin typeface="Times New Roman"/>
                <a:cs typeface="Times New Roman"/>
              </a:rPr>
              <a:t>e</a:t>
            </a:r>
            <a:r>
              <a:rPr sz="2600" dirty="0">
                <a:latin typeface="Times New Roman"/>
                <a:cs typeface="Times New Roman"/>
              </a:rPr>
              <a:t>utic</a:t>
            </a:r>
            <a:r>
              <a:rPr sz="2600" spc="-15" dirty="0">
                <a:latin typeface="Times New Roman"/>
                <a:cs typeface="Times New Roman"/>
              </a:rPr>
              <a:t>a</a:t>
            </a:r>
            <a:r>
              <a:rPr sz="2600" dirty="0">
                <a:latin typeface="Times New Roman"/>
                <a:cs typeface="Times New Roman"/>
              </a:rPr>
              <a:t>l </a:t>
            </a:r>
            <a:r>
              <a:rPr sz="2600" spc="55" dirty="0">
                <a:latin typeface="Times New Roman"/>
                <a:cs typeface="Times New Roman"/>
              </a:rPr>
              <a:t> </a:t>
            </a:r>
            <a:r>
              <a:rPr sz="2600" dirty="0">
                <a:latin typeface="Times New Roman"/>
                <a:cs typeface="Times New Roman"/>
              </a:rPr>
              <a:t>a</a:t>
            </a:r>
            <a:r>
              <a:rPr sz="2600" spc="-10" dirty="0">
                <a:latin typeface="Times New Roman"/>
                <a:cs typeface="Times New Roman"/>
              </a:rPr>
              <a:t>i</a:t>
            </a:r>
            <a:r>
              <a:rPr sz="2600" dirty="0">
                <a:latin typeface="Times New Roman"/>
                <a:cs typeface="Times New Roman"/>
              </a:rPr>
              <a:t>ds </a:t>
            </a:r>
            <a:r>
              <a:rPr sz="2600" spc="55" dirty="0">
                <a:latin typeface="Times New Roman"/>
                <a:cs typeface="Times New Roman"/>
              </a:rPr>
              <a:t> </a:t>
            </a:r>
            <a:r>
              <a:rPr sz="2600" spc="5" dirty="0">
                <a:latin typeface="Times New Roman"/>
                <a:cs typeface="Times New Roman"/>
              </a:rPr>
              <a:t>(</a:t>
            </a:r>
            <a:r>
              <a:rPr sz="2600" dirty="0">
                <a:latin typeface="Times New Roman"/>
                <a:cs typeface="Times New Roman"/>
              </a:rPr>
              <a:t>A </a:t>
            </a:r>
            <a:r>
              <a:rPr sz="2600" spc="-85" dirty="0">
                <a:latin typeface="Times New Roman"/>
                <a:cs typeface="Times New Roman"/>
              </a:rPr>
              <a:t> </a:t>
            </a:r>
            <a:r>
              <a:rPr sz="2600" spc="-5" dirty="0">
                <a:latin typeface="Times New Roman"/>
                <a:cs typeface="Times New Roman"/>
              </a:rPr>
              <a:t>t</a:t>
            </a:r>
            <a:r>
              <a:rPr sz="2600" dirty="0">
                <a:latin typeface="Times New Roman"/>
                <a:cs typeface="Times New Roman"/>
              </a:rPr>
              <a:t>o </a:t>
            </a:r>
            <a:r>
              <a:rPr sz="2600" spc="60" dirty="0">
                <a:latin typeface="Times New Roman"/>
                <a:cs typeface="Times New Roman"/>
              </a:rPr>
              <a:t> </a:t>
            </a:r>
            <a:r>
              <a:rPr sz="2600" dirty="0">
                <a:latin typeface="Times New Roman"/>
                <a:cs typeface="Times New Roman"/>
              </a:rPr>
              <a:t>Z), </a:t>
            </a:r>
            <a:r>
              <a:rPr sz="2600" spc="40" dirty="0">
                <a:latin typeface="Times New Roman"/>
                <a:cs typeface="Times New Roman"/>
              </a:rPr>
              <a:t> </a:t>
            </a:r>
            <a:r>
              <a:rPr sz="2600" spc="-10" dirty="0">
                <a:latin typeface="Times New Roman"/>
                <a:cs typeface="Times New Roman"/>
              </a:rPr>
              <a:t>4</a:t>
            </a:r>
            <a:r>
              <a:rPr sz="2600" dirty="0">
                <a:latin typeface="Times New Roman"/>
                <a:cs typeface="Times New Roman"/>
              </a:rPr>
              <a:t>3 </a:t>
            </a:r>
            <a:r>
              <a:rPr sz="2600" spc="60" dirty="0">
                <a:latin typeface="Times New Roman"/>
                <a:cs typeface="Times New Roman"/>
              </a:rPr>
              <a:t> </a:t>
            </a:r>
            <a:r>
              <a:rPr sz="2600" dirty="0">
                <a:latin typeface="Times New Roman"/>
                <a:cs typeface="Times New Roman"/>
              </a:rPr>
              <a:t>N</a:t>
            </a:r>
            <a:r>
              <a:rPr sz="2600" spc="-15" dirty="0">
                <a:latin typeface="Times New Roman"/>
                <a:cs typeface="Times New Roman"/>
              </a:rPr>
              <a:t>e</a:t>
            </a:r>
            <a:r>
              <a:rPr sz="2600" dirty="0">
                <a:latin typeface="Times New Roman"/>
                <a:cs typeface="Times New Roman"/>
              </a:rPr>
              <a:t>w </a:t>
            </a:r>
            <a:r>
              <a:rPr sz="2600" spc="45" dirty="0">
                <a:latin typeface="Times New Roman"/>
                <a:cs typeface="Times New Roman"/>
              </a:rPr>
              <a:t> </a:t>
            </a:r>
            <a:r>
              <a:rPr sz="2600" dirty="0">
                <a:latin typeface="Times New Roman"/>
                <a:cs typeface="Times New Roman"/>
              </a:rPr>
              <a:t>D</a:t>
            </a:r>
            <a:r>
              <a:rPr sz="2600" spc="-15" dirty="0">
                <a:latin typeface="Times New Roman"/>
                <a:cs typeface="Times New Roman"/>
              </a:rPr>
              <a:t>r</a:t>
            </a:r>
            <a:r>
              <a:rPr sz="2600" dirty="0">
                <a:latin typeface="Times New Roman"/>
                <a:cs typeface="Times New Roman"/>
              </a:rPr>
              <a:t>u</a:t>
            </a:r>
            <a:r>
              <a:rPr sz="2600" spc="10" dirty="0">
                <a:latin typeface="Times New Roman"/>
                <a:cs typeface="Times New Roman"/>
              </a:rPr>
              <a:t>g</a:t>
            </a:r>
            <a:r>
              <a:rPr sz="2600" dirty="0">
                <a:latin typeface="Times New Roman"/>
                <a:cs typeface="Times New Roman"/>
              </a:rPr>
              <a:t>s </a:t>
            </a:r>
            <a:r>
              <a:rPr sz="2600" spc="50" dirty="0">
                <a:latin typeface="Times New Roman"/>
                <a:cs typeface="Times New Roman"/>
              </a:rPr>
              <a:t> </a:t>
            </a:r>
            <a:r>
              <a:rPr sz="2600" spc="-10" dirty="0">
                <a:latin typeface="Times New Roman"/>
                <a:cs typeface="Times New Roman"/>
              </a:rPr>
              <a:t>S</a:t>
            </a:r>
            <a:r>
              <a:rPr sz="2600" dirty="0">
                <a:latin typeface="Times New Roman"/>
                <a:cs typeface="Times New Roman"/>
              </a:rPr>
              <a:t>u</a:t>
            </a:r>
            <a:r>
              <a:rPr sz="2600" spc="10" dirty="0">
                <a:latin typeface="Times New Roman"/>
                <a:cs typeface="Times New Roman"/>
              </a:rPr>
              <a:t>b</a:t>
            </a:r>
            <a:r>
              <a:rPr sz="2600" dirty="0">
                <a:latin typeface="Times New Roman"/>
                <a:cs typeface="Times New Roman"/>
              </a:rPr>
              <a:t>s</a:t>
            </a:r>
            <a:r>
              <a:rPr sz="2600" spc="-10" dirty="0">
                <a:latin typeface="Times New Roman"/>
                <a:cs typeface="Times New Roman"/>
              </a:rPr>
              <a:t>t</a:t>
            </a:r>
            <a:r>
              <a:rPr sz="2600" spc="-20" dirty="0">
                <a:latin typeface="Times New Roman"/>
                <a:cs typeface="Times New Roman"/>
              </a:rPr>
              <a:t>a</a:t>
            </a:r>
            <a:r>
              <a:rPr sz="2600" dirty="0">
                <a:latin typeface="Times New Roman"/>
                <a:cs typeface="Times New Roman"/>
              </a:rPr>
              <a:t>nces Monogr</a:t>
            </a:r>
            <a:r>
              <a:rPr sz="2600" spc="-20" dirty="0">
                <a:latin typeface="Times New Roman"/>
                <a:cs typeface="Times New Roman"/>
              </a:rPr>
              <a:t>a</a:t>
            </a:r>
            <a:r>
              <a:rPr sz="2600" dirty="0">
                <a:latin typeface="Times New Roman"/>
                <a:cs typeface="Times New Roman"/>
              </a:rPr>
              <a:t>p</a:t>
            </a:r>
            <a:r>
              <a:rPr sz="2600" spc="-15" dirty="0">
                <a:latin typeface="Times New Roman"/>
                <a:cs typeface="Times New Roman"/>
              </a:rPr>
              <a:t>h</a:t>
            </a:r>
            <a:r>
              <a:rPr sz="2600" dirty="0">
                <a:latin typeface="Times New Roman"/>
                <a:cs typeface="Times New Roman"/>
              </a:rPr>
              <a:t>s,   </a:t>
            </a:r>
            <a:r>
              <a:rPr sz="2600" spc="155" dirty="0">
                <a:latin typeface="Times New Roman"/>
                <a:cs typeface="Times New Roman"/>
              </a:rPr>
              <a:t> </a:t>
            </a:r>
            <a:r>
              <a:rPr sz="2600" spc="5" dirty="0">
                <a:latin typeface="Times New Roman"/>
                <a:cs typeface="Times New Roman"/>
              </a:rPr>
              <a:t>1</a:t>
            </a:r>
            <a:r>
              <a:rPr sz="2600" dirty="0">
                <a:latin typeface="Times New Roman"/>
                <a:cs typeface="Times New Roman"/>
              </a:rPr>
              <a:t>0   </a:t>
            </a:r>
            <a:r>
              <a:rPr sz="2600" spc="165" dirty="0">
                <a:latin typeface="Times New Roman"/>
                <a:cs typeface="Times New Roman"/>
              </a:rPr>
              <a:t> </a:t>
            </a:r>
            <a:r>
              <a:rPr sz="2600" spc="-10" dirty="0">
                <a:latin typeface="Times New Roman"/>
                <a:cs typeface="Times New Roman"/>
              </a:rPr>
              <a:t>A</a:t>
            </a:r>
            <a:r>
              <a:rPr sz="2600" dirty="0">
                <a:latin typeface="Times New Roman"/>
                <a:cs typeface="Times New Roman"/>
              </a:rPr>
              <a:t>ntibiotic   </a:t>
            </a:r>
            <a:r>
              <a:rPr sz="2600" spc="150" dirty="0">
                <a:latin typeface="Times New Roman"/>
                <a:cs typeface="Times New Roman"/>
              </a:rPr>
              <a:t> </a:t>
            </a:r>
            <a:r>
              <a:rPr sz="2600" dirty="0">
                <a:latin typeface="Times New Roman"/>
                <a:cs typeface="Times New Roman"/>
              </a:rPr>
              <a:t>Monogr</a:t>
            </a:r>
            <a:r>
              <a:rPr sz="2600" spc="-20" dirty="0">
                <a:latin typeface="Times New Roman"/>
                <a:cs typeface="Times New Roman"/>
              </a:rPr>
              <a:t>a</a:t>
            </a:r>
            <a:r>
              <a:rPr sz="2600" dirty="0">
                <a:latin typeface="Times New Roman"/>
                <a:cs typeface="Times New Roman"/>
              </a:rPr>
              <a:t>p</a:t>
            </a:r>
            <a:r>
              <a:rPr sz="2600" spc="-15" dirty="0">
                <a:latin typeface="Times New Roman"/>
                <a:cs typeface="Times New Roman"/>
              </a:rPr>
              <a:t>h</a:t>
            </a:r>
            <a:r>
              <a:rPr sz="2600" dirty="0">
                <a:latin typeface="Times New Roman"/>
                <a:cs typeface="Times New Roman"/>
              </a:rPr>
              <a:t>s,   </a:t>
            </a:r>
            <a:r>
              <a:rPr sz="2600" spc="155" dirty="0">
                <a:latin typeface="Times New Roman"/>
                <a:cs typeface="Times New Roman"/>
              </a:rPr>
              <a:t> </a:t>
            </a:r>
            <a:r>
              <a:rPr sz="2600" spc="5" dirty="0">
                <a:latin typeface="Times New Roman"/>
                <a:cs typeface="Times New Roman"/>
              </a:rPr>
              <a:t>3</a:t>
            </a:r>
            <a:r>
              <a:rPr sz="2600" dirty="0">
                <a:latin typeface="Times New Roman"/>
                <a:cs typeface="Times New Roman"/>
              </a:rPr>
              <a:t>1   </a:t>
            </a:r>
            <a:r>
              <a:rPr sz="2600" spc="165" dirty="0">
                <a:latin typeface="Times New Roman"/>
                <a:cs typeface="Times New Roman"/>
              </a:rPr>
              <a:t> </a:t>
            </a:r>
            <a:r>
              <a:rPr sz="2600" spc="-10" dirty="0">
                <a:latin typeface="Times New Roman"/>
                <a:cs typeface="Times New Roman"/>
              </a:rPr>
              <a:t>H</a:t>
            </a:r>
            <a:r>
              <a:rPr sz="2600" dirty="0">
                <a:latin typeface="Times New Roman"/>
                <a:cs typeface="Times New Roman"/>
              </a:rPr>
              <a:t>erbal Monogr</a:t>
            </a:r>
            <a:r>
              <a:rPr sz="2600" spc="-20" dirty="0">
                <a:latin typeface="Times New Roman"/>
                <a:cs typeface="Times New Roman"/>
              </a:rPr>
              <a:t>a</a:t>
            </a:r>
            <a:r>
              <a:rPr sz="2600" dirty="0">
                <a:latin typeface="Times New Roman"/>
                <a:cs typeface="Times New Roman"/>
              </a:rPr>
              <a:t>p</a:t>
            </a:r>
            <a:r>
              <a:rPr sz="2600" spc="-15" dirty="0">
                <a:latin typeface="Times New Roman"/>
                <a:cs typeface="Times New Roman"/>
              </a:rPr>
              <a:t>h</a:t>
            </a:r>
            <a:r>
              <a:rPr sz="2600" dirty="0">
                <a:latin typeface="Times New Roman"/>
                <a:cs typeface="Times New Roman"/>
              </a:rPr>
              <a:t>s,</a:t>
            </a:r>
            <a:r>
              <a:rPr sz="2600" spc="204" dirty="0">
                <a:latin typeface="Times New Roman"/>
                <a:cs typeface="Times New Roman"/>
              </a:rPr>
              <a:t> </a:t>
            </a:r>
            <a:r>
              <a:rPr sz="2600" spc="5" dirty="0">
                <a:latin typeface="Times New Roman"/>
                <a:cs typeface="Times New Roman"/>
              </a:rPr>
              <a:t>0</a:t>
            </a:r>
            <a:r>
              <a:rPr sz="2600" dirty="0">
                <a:latin typeface="Times New Roman"/>
                <a:cs typeface="Times New Roman"/>
              </a:rPr>
              <a:t>5</a:t>
            </a:r>
            <a:r>
              <a:rPr sz="2600" spc="204" dirty="0">
                <a:latin typeface="Times New Roman"/>
                <a:cs typeface="Times New Roman"/>
              </a:rPr>
              <a:t> </a:t>
            </a:r>
            <a:r>
              <a:rPr sz="2600" spc="-285" dirty="0">
                <a:latin typeface="Times New Roman"/>
                <a:cs typeface="Times New Roman"/>
              </a:rPr>
              <a:t>V</a:t>
            </a:r>
            <a:r>
              <a:rPr sz="2600" dirty="0">
                <a:latin typeface="Times New Roman"/>
                <a:cs typeface="Times New Roman"/>
              </a:rPr>
              <a:t>a</a:t>
            </a:r>
            <a:r>
              <a:rPr sz="2600" spc="-25" dirty="0">
                <a:latin typeface="Times New Roman"/>
                <a:cs typeface="Times New Roman"/>
              </a:rPr>
              <a:t>c</a:t>
            </a:r>
            <a:r>
              <a:rPr sz="2600" dirty="0">
                <a:latin typeface="Times New Roman"/>
                <a:cs typeface="Times New Roman"/>
              </a:rPr>
              <a:t>c</a:t>
            </a:r>
            <a:r>
              <a:rPr sz="2600" spc="-10" dirty="0">
                <a:latin typeface="Times New Roman"/>
                <a:cs typeface="Times New Roman"/>
              </a:rPr>
              <a:t>i</a:t>
            </a:r>
            <a:r>
              <a:rPr sz="2600" dirty="0">
                <a:latin typeface="Times New Roman"/>
                <a:cs typeface="Times New Roman"/>
              </a:rPr>
              <a:t>nes</a:t>
            </a:r>
            <a:r>
              <a:rPr sz="2600" spc="210" dirty="0">
                <a:latin typeface="Times New Roman"/>
                <a:cs typeface="Times New Roman"/>
              </a:rPr>
              <a:t> </a:t>
            </a:r>
            <a:r>
              <a:rPr sz="2600" dirty="0">
                <a:latin typeface="Times New Roman"/>
                <a:cs typeface="Times New Roman"/>
              </a:rPr>
              <a:t>&amp;</a:t>
            </a:r>
            <a:r>
              <a:rPr sz="2600" spc="215" dirty="0">
                <a:latin typeface="Times New Roman"/>
                <a:cs typeface="Times New Roman"/>
              </a:rPr>
              <a:t> </a:t>
            </a:r>
            <a:r>
              <a:rPr sz="2600" dirty="0">
                <a:latin typeface="Times New Roman"/>
                <a:cs typeface="Times New Roman"/>
              </a:rPr>
              <a:t>i</a:t>
            </a:r>
            <a:r>
              <a:rPr sz="2600" spc="-15" dirty="0">
                <a:latin typeface="Times New Roman"/>
                <a:cs typeface="Times New Roman"/>
              </a:rPr>
              <a:t>m</a:t>
            </a:r>
            <a:r>
              <a:rPr sz="2600" dirty="0">
                <a:latin typeface="Times New Roman"/>
                <a:cs typeface="Times New Roman"/>
              </a:rPr>
              <a:t>m</a:t>
            </a:r>
            <a:r>
              <a:rPr sz="2600" spc="5" dirty="0">
                <a:latin typeface="Times New Roman"/>
                <a:cs typeface="Times New Roman"/>
              </a:rPr>
              <a:t>u</a:t>
            </a:r>
            <a:r>
              <a:rPr sz="2600" dirty="0">
                <a:latin typeface="Times New Roman"/>
                <a:cs typeface="Times New Roman"/>
              </a:rPr>
              <a:t>nos</a:t>
            </a:r>
            <a:r>
              <a:rPr sz="2600" spc="-15" dirty="0">
                <a:latin typeface="Times New Roman"/>
                <a:cs typeface="Times New Roman"/>
              </a:rPr>
              <a:t>e</a:t>
            </a:r>
            <a:r>
              <a:rPr sz="2600" dirty="0">
                <a:latin typeface="Times New Roman"/>
                <a:cs typeface="Times New Roman"/>
              </a:rPr>
              <a:t>ra</a:t>
            </a:r>
            <a:r>
              <a:rPr sz="2600" spc="210" dirty="0">
                <a:latin typeface="Times New Roman"/>
                <a:cs typeface="Times New Roman"/>
              </a:rPr>
              <a:t> </a:t>
            </a:r>
            <a:r>
              <a:rPr sz="2600" spc="-20" dirty="0">
                <a:latin typeface="Times New Roman"/>
                <a:cs typeface="Times New Roman"/>
              </a:rPr>
              <a:t>f</a:t>
            </a:r>
            <a:r>
              <a:rPr sz="2600" dirty="0">
                <a:latin typeface="Times New Roman"/>
                <a:cs typeface="Times New Roman"/>
              </a:rPr>
              <a:t>or</a:t>
            </a:r>
            <a:r>
              <a:rPr sz="2600" spc="204" dirty="0">
                <a:latin typeface="Times New Roman"/>
                <a:cs typeface="Times New Roman"/>
              </a:rPr>
              <a:t> </a:t>
            </a:r>
            <a:r>
              <a:rPr sz="2600" dirty="0">
                <a:latin typeface="Times New Roman"/>
                <a:cs typeface="Times New Roman"/>
              </a:rPr>
              <a:t>hu</a:t>
            </a:r>
            <a:r>
              <a:rPr sz="2600" spc="-15" dirty="0">
                <a:latin typeface="Times New Roman"/>
                <a:cs typeface="Times New Roman"/>
              </a:rPr>
              <a:t>m</a:t>
            </a:r>
            <a:r>
              <a:rPr sz="2600" dirty="0">
                <a:latin typeface="Times New Roman"/>
                <a:cs typeface="Times New Roman"/>
              </a:rPr>
              <a:t>an</a:t>
            </a:r>
            <a:r>
              <a:rPr sz="2600" spc="204" dirty="0">
                <a:latin typeface="Times New Roman"/>
                <a:cs typeface="Times New Roman"/>
              </a:rPr>
              <a:t> </a:t>
            </a:r>
            <a:r>
              <a:rPr sz="2600" dirty="0">
                <a:latin typeface="Times New Roman"/>
                <a:cs typeface="Times New Roman"/>
              </a:rPr>
              <a:t>use,</a:t>
            </a:r>
            <a:r>
              <a:rPr sz="2600" spc="204" dirty="0">
                <a:latin typeface="Times New Roman"/>
                <a:cs typeface="Times New Roman"/>
              </a:rPr>
              <a:t> </a:t>
            </a:r>
            <a:r>
              <a:rPr sz="2600" spc="-10" dirty="0">
                <a:latin typeface="Times New Roman"/>
                <a:cs typeface="Times New Roman"/>
              </a:rPr>
              <a:t>06 </a:t>
            </a:r>
            <a:r>
              <a:rPr sz="2600" dirty="0">
                <a:latin typeface="Times New Roman"/>
                <a:cs typeface="Times New Roman"/>
              </a:rPr>
              <a:t>Insulin</a:t>
            </a:r>
            <a:r>
              <a:rPr sz="2600" spc="229" dirty="0">
                <a:latin typeface="Times New Roman"/>
                <a:cs typeface="Times New Roman"/>
              </a:rPr>
              <a:t> </a:t>
            </a:r>
            <a:r>
              <a:rPr sz="2600" dirty="0">
                <a:latin typeface="Times New Roman"/>
                <a:cs typeface="Times New Roman"/>
              </a:rPr>
              <a:t>P</a:t>
            </a:r>
            <a:r>
              <a:rPr sz="2600" spc="-15" dirty="0">
                <a:latin typeface="Times New Roman"/>
                <a:cs typeface="Times New Roman"/>
              </a:rPr>
              <a:t>r</a:t>
            </a:r>
            <a:r>
              <a:rPr sz="2600" dirty="0">
                <a:latin typeface="Times New Roman"/>
                <a:cs typeface="Times New Roman"/>
              </a:rPr>
              <a:t>odu</a:t>
            </a:r>
            <a:r>
              <a:rPr sz="2600" spc="-15" dirty="0">
                <a:latin typeface="Times New Roman"/>
                <a:cs typeface="Times New Roman"/>
              </a:rPr>
              <a:t>c</a:t>
            </a:r>
            <a:r>
              <a:rPr sz="2600" dirty="0">
                <a:latin typeface="Times New Roman"/>
                <a:cs typeface="Times New Roman"/>
              </a:rPr>
              <a:t>t</a:t>
            </a:r>
            <a:r>
              <a:rPr sz="2600" spc="-10" dirty="0">
                <a:latin typeface="Times New Roman"/>
                <a:cs typeface="Times New Roman"/>
              </a:rPr>
              <a:t>s</a:t>
            </a:r>
            <a:r>
              <a:rPr sz="2600" dirty="0">
                <a:latin typeface="Times New Roman"/>
                <a:cs typeface="Times New Roman"/>
              </a:rPr>
              <a:t>,</a:t>
            </a:r>
            <a:r>
              <a:rPr sz="2600" spc="220" dirty="0">
                <a:latin typeface="Times New Roman"/>
                <a:cs typeface="Times New Roman"/>
              </a:rPr>
              <a:t> </a:t>
            </a:r>
            <a:r>
              <a:rPr sz="2600" spc="5" dirty="0">
                <a:latin typeface="Times New Roman"/>
                <a:cs typeface="Times New Roman"/>
              </a:rPr>
              <a:t>0</a:t>
            </a:r>
            <a:r>
              <a:rPr sz="2600" dirty="0">
                <a:latin typeface="Times New Roman"/>
                <a:cs typeface="Times New Roman"/>
              </a:rPr>
              <a:t>7</a:t>
            </a:r>
            <a:r>
              <a:rPr sz="2600" spc="235" dirty="0">
                <a:latin typeface="Times New Roman"/>
                <a:cs typeface="Times New Roman"/>
              </a:rPr>
              <a:t> </a:t>
            </a:r>
            <a:r>
              <a:rPr sz="2600" spc="-10" dirty="0">
                <a:latin typeface="Times New Roman"/>
                <a:cs typeface="Times New Roman"/>
              </a:rPr>
              <a:t>B</a:t>
            </a:r>
            <a:r>
              <a:rPr sz="2600" dirty="0">
                <a:latin typeface="Times New Roman"/>
                <a:cs typeface="Times New Roman"/>
              </a:rPr>
              <a:t>iote</a:t>
            </a:r>
            <a:r>
              <a:rPr sz="2600" spc="-15" dirty="0">
                <a:latin typeface="Times New Roman"/>
                <a:cs typeface="Times New Roman"/>
              </a:rPr>
              <a:t>c</a:t>
            </a:r>
            <a:r>
              <a:rPr sz="2600" dirty="0">
                <a:latin typeface="Times New Roman"/>
                <a:cs typeface="Times New Roman"/>
              </a:rPr>
              <a:t>hnolo</a:t>
            </a:r>
            <a:r>
              <a:rPr sz="2600" spc="-15" dirty="0">
                <a:latin typeface="Times New Roman"/>
                <a:cs typeface="Times New Roman"/>
              </a:rPr>
              <a:t>g</a:t>
            </a:r>
            <a:r>
              <a:rPr sz="2600" dirty="0">
                <a:latin typeface="Times New Roman"/>
                <a:cs typeface="Times New Roman"/>
              </a:rPr>
              <a:t>y</a:t>
            </a:r>
            <a:r>
              <a:rPr sz="2600" spc="229" dirty="0">
                <a:latin typeface="Times New Roman"/>
                <a:cs typeface="Times New Roman"/>
              </a:rPr>
              <a:t> </a:t>
            </a:r>
            <a:r>
              <a:rPr sz="2600" dirty="0">
                <a:latin typeface="Times New Roman"/>
                <a:cs typeface="Times New Roman"/>
              </a:rPr>
              <a:t>P</a:t>
            </a:r>
            <a:r>
              <a:rPr sz="2600" spc="-15" dirty="0">
                <a:latin typeface="Times New Roman"/>
                <a:cs typeface="Times New Roman"/>
              </a:rPr>
              <a:t>r</a:t>
            </a:r>
            <a:r>
              <a:rPr sz="2600" dirty="0">
                <a:latin typeface="Times New Roman"/>
                <a:cs typeface="Times New Roman"/>
              </a:rPr>
              <a:t>oducts</a:t>
            </a:r>
            <a:r>
              <a:rPr sz="2600" spc="215" dirty="0">
                <a:latin typeface="Times New Roman"/>
                <a:cs typeface="Times New Roman"/>
              </a:rPr>
              <a:t> </a:t>
            </a:r>
            <a:r>
              <a:rPr sz="2600" spc="-5" dirty="0">
                <a:latin typeface="Times New Roman"/>
                <a:cs typeface="Times New Roman"/>
              </a:rPr>
              <a:t>etc</a:t>
            </a:r>
            <a:r>
              <a:rPr sz="2600" dirty="0">
                <a:latin typeface="Times New Roman"/>
                <a:cs typeface="Times New Roman"/>
              </a:rPr>
              <a:t>.</a:t>
            </a:r>
            <a:r>
              <a:rPr sz="2600" spc="225" dirty="0">
                <a:latin typeface="Times New Roman"/>
                <a:cs typeface="Times New Roman"/>
              </a:rPr>
              <a:t> </a:t>
            </a:r>
            <a:r>
              <a:rPr sz="2600" dirty="0">
                <a:latin typeface="Times New Roman"/>
                <a:cs typeface="Times New Roman"/>
              </a:rPr>
              <a:t>a</a:t>
            </a:r>
            <a:r>
              <a:rPr sz="2600" spc="-10" dirty="0">
                <a:latin typeface="Times New Roman"/>
                <a:cs typeface="Times New Roman"/>
              </a:rPr>
              <a:t>l</a:t>
            </a:r>
            <a:r>
              <a:rPr sz="2600" dirty="0">
                <a:latin typeface="Times New Roman"/>
                <a:cs typeface="Times New Roman"/>
              </a:rPr>
              <a:t>ong</a:t>
            </a:r>
            <a:r>
              <a:rPr sz="2600" spc="215" dirty="0">
                <a:latin typeface="Times New Roman"/>
                <a:cs typeface="Times New Roman"/>
              </a:rPr>
              <a:t> </a:t>
            </a:r>
            <a:r>
              <a:rPr sz="2600" dirty="0">
                <a:latin typeface="Times New Roman"/>
                <a:cs typeface="Times New Roman"/>
              </a:rPr>
              <a:t>with the</a:t>
            </a:r>
            <a:r>
              <a:rPr sz="2600" spc="-20" dirty="0">
                <a:latin typeface="Times New Roman"/>
                <a:cs typeface="Times New Roman"/>
              </a:rPr>
              <a:t> </a:t>
            </a:r>
            <a:r>
              <a:rPr sz="2600" dirty="0">
                <a:latin typeface="Times New Roman"/>
                <a:cs typeface="Times New Roman"/>
              </a:rPr>
              <a:t>19</a:t>
            </a:r>
            <a:r>
              <a:rPr sz="2600" spc="-10" dirty="0">
                <a:latin typeface="Times New Roman"/>
                <a:cs typeface="Times New Roman"/>
              </a:rPr>
              <a:t> </a:t>
            </a:r>
            <a:r>
              <a:rPr sz="2600" dirty="0">
                <a:latin typeface="Times New Roman"/>
                <a:cs typeface="Times New Roman"/>
              </a:rPr>
              <a:t>new</a:t>
            </a:r>
            <a:r>
              <a:rPr sz="2600" spc="-25" dirty="0">
                <a:latin typeface="Times New Roman"/>
                <a:cs typeface="Times New Roman"/>
              </a:rPr>
              <a:t> </a:t>
            </a:r>
            <a:r>
              <a:rPr sz="2600" dirty="0">
                <a:latin typeface="Times New Roman"/>
                <a:cs typeface="Times New Roman"/>
              </a:rPr>
              <a:t>Gener</a:t>
            </a:r>
            <a:r>
              <a:rPr sz="2600" spc="-15" dirty="0">
                <a:latin typeface="Times New Roman"/>
                <a:cs typeface="Times New Roman"/>
              </a:rPr>
              <a:t>a</a:t>
            </a:r>
            <a:r>
              <a:rPr sz="2600" dirty="0">
                <a:latin typeface="Times New Roman"/>
                <a:cs typeface="Times New Roman"/>
              </a:rPr>
              <a:t>l</a:t>
            </a:r>
            <a:r>
              <a:rPr sz="2600" spc="-20" dirty="0">
                <a:latin typeface="Times New Roman"/>
                <a:cs typeface="Times New Roman"/>
              </a:rPr>
              <a:t> </a:t>
            </a:r>
            <a:r>
              <a:rPr sz="2600" dirty="0">
                <a:latin typeface="Times New Roman"/>
                <a:cs typeface="Times New Roman"/>
              </a:rPr>
              <a:t>Chapte</a:t>
            </a:r>
            <a:r>
              <a:rPr sz="2600" spc="-10" dirty="0">
                <a:latin typeface="Times New Roman"/>
                <a:cs typeface="Times New Roman"/>
              </a:rPr>
              <a:t>rs</a:t>
            </a:r>
            <a:r>
              <a:rPr sz="2600" dirty="0">
                <a:latin typeface="Times New Roman"/>
                <a:cs typeface="Times New Roman"/>
              </a:rPr>
              <a:t>.</a:t>
            </a:r>
          </a:p>
          <a:p>
            <a:pPr marL="287020" marR="6350" indent="-274320" algn="just">
              <a:lnSpc>
                <a:spcPts val="2810"/>
              </a:lnSpc>
              <a:spcBef>
                <a:spcPts val="640"/>
              </a:spcBef>
              <a:buClr>
                <a:srgbClr val="D24716"/>
              </a:buClr>
              <a:buSzPct val="84615"/>
              <a:buFont typeface="Wingdings 2"/>
              <a:buChar char=""/>
              <a:tabLst>
                <a:tab pos="287020" algn="l"/>
              </a:tabLst>
            </a:pPr>
            <a:r>
              <a:rPr sz="2600" spc="5" dirty="0">
                <a:latin typeface="Times New Roman"/>
                <a:cs typeface="Times New Roman"/>
              </a:rPr>
              <a:t>1</a:t>
            </a:r>
            <a:r>
              <a:rPr sz="2600" dirty="0">
                <a:latin typeface="Times New Roman"/>
                <a:cs typeface="Times New Roman"/>
              </a:rPr>
              <a:t>9  </a:t>
            </a:r>
            <a:r>
              <a:rPr sz="2600" spc="-300" dirty="0">
                <a:latin typeface="Times New Roman"/>
                <a:cs typeface="Times New Roman"/>
              </a:rPr>
              <a:t> </a:t>
            </a:r>
            <a:r>
              <a:rPr sz="2600" dirty="0">
                <a:latin typeface="Times New Roman"/>
                <a:cs typeface="Times New Roman"/>
              </a:rPr>
              <a:t>N</a:t>
            </a:r>
            <a:r>
              <a:rPr sz="2600" spc="-15" dirty="0">
                <a:latin typeface="Times New Roman"/>
                <a:cs typeface="Times New Roman"/>
              </a:rPr>
              <a:t>e</a:t>
            </a:r>
            <a:r>
              <a:rPr sz="2600" dirty="0">
                <a:latin typeface="Times New Roman"/>
                <a:cs typeface="Times New Roman"/>
              </a:rPr>
              <a:t>w  </a:t>
            </a:r>
            <a:r>
              <a:rPr sz="2600" spc="-305" dirty="0">
                <a:latin typeface="Times New Roman"/>
                <a:cs typeface="Times New Roman"/>
              </a:rPr>
              <a:t> </a:t>
            </a:r>
            <a:r>
              <a:rPr sz="2600" dirty="0">
                <a:latin typeface="Times New Roman"/>
                <a:cs typeface="Times New Roman"/>
              </a:rPr>
              <a:t>Radio</a:t>
            </a:r>
            <a:r>
              <a:rPr sz="2600" spc="-15" dirty="0">
                <a:latin typeface="Times New Roman"/>
                <a:cs typeface="Times New Roman"/>
              </a:rPr>
              <a:t>p</a:t>
            </a:r>
            <a:r>
              <a:rPr sz="2600" dirty="0">
                <a:latin typeface="Times New Roman"/>
                <a:cs typeface="Times New Roman"/>
              </a:rPr>
              <a:t>ha</a:t>
            </a:r>
            <a:r>
              <a:rPr sz="2600" spc="-15" dirty="0">
                <a:latin typeface="Times New Roman"/>
                <a:cs typeface="Times New Roman"/>
              </a:rPr>
              <a:t>rm</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euti</a:t>
            </a:r>
            <a:r>
              <a:rPr sz="2600" spc="-15" dirty="0">
                <a:latin typeface="Times New Roman"/>
                <a:cs typeface="Times New Roman"/>
              </a:rPr>
              <a:t>c</a:t>
            </a:r>
            <a:r>
              <a:rPr sz="2600" dirty="0">
                <a:latin typeface="Times New Roman"/>
                <a:cs typeface="Times New Roman"/>
              </a:rPr>
              <a:t>al  </a:t>
            </a:r>
            <a:r>
              <a:rPr sz="2600" spc="-300" dirty="0">
                <a:latin typeface="Times New Roman"/>
                <a:cs typeface="Times New Roman"/>
              </a:rPr>
              <a:t> </a:t>
            </a:r>
            <a:r>
              <a:rPr sz="2600" dirty="0">
                <a:latin typeface="Times New Roman"/>
                <a:cs typeface="Times New Roman"/>
              </a:rPr>
              <a:t>Monogr</a:t>
            </a:r>
            <a:r>
              <a:rPr sz="2600" spc="-20" dirty="0">
                <a:latin typeface="Times New Roman"/>
                <a:cs typeface="Times New Roman"/>
              </a:rPr>
              <a:t>a</a:t>
            </a:r>
            <a:r>
              <a:rPr sz="2600" dirty="0">
                <a:latin typeface="Times New Roman"/>
                <a:cs typeface="Times New Roman"/>
              </a:rPr>
              <a:t>p</a:t>
            </a:r>
            <a:r>
              <a:rPr sz="2600" spc="10" dirty="0">
                <a:latin typeface="Times New Roman"/>
                <a:cs typeface="Times New Roman"/>
              </a:rPr>
              <a:t>h</a:t>
            </a:r>
            <a:r>
              <a:rPr sz="2600" dirty="0">
                <a:latin typeface="Times New Roman"/>
                <a:cs typeface="Times New Roman"/>
              </a:rPr>
              <a:t>s  </a:t>
            </a:r>
            <a:r>
              <a:rPr sz="2600" spc="-300" dirty="0">
                <a:latin typeface="Times New Roman"/>
                <a:cs typeface="Times New Roman"/>
              </a:rPr>
              <a:t> </a:t>
            </a:r>
            <a:r>
              <a:rPr sz="2600" dirty="0">
                <a:latin typeface="Times New Roman"/>
                <a:cs typeface="Times New Roman"/>
              </a:rPr>
              <a:t>&amp;  </a:t>
            </a:r>
            <a:r>
              <a:rPr sz="2600" spc="-305" dirty="0">
                <a:latin typeface="Times New Roman"/>
                <a:cs typeface="Times New Roman"/>
              </a:rPr>
              <a:t> </a:t>
            </a:r>
            <a:r>
              <a:rPr sz="2600" dirty="0">
                <a:latin typeface="Times New Roman"/>
                <a:cs typeface="Times New Roman"/>
              </a:rPr>
              <a:t>1  </a:t>
            </a:r>
            <a:r>
              <a:rPr sz="2600" spc="-300" dirty="0">
                <a:latin typeface="Times New Roman"/>
                <a:cs typeface="Times New Roman"/>
              </a:rPr>
              <a:t> </a:t>
            </a:r>
            <a:r>
              <a:rPr sz="2600" dirty="0">
                <a:latin typeface="Times New Roman"/>
                <a:cs typeface="Times New Roman"/>
              </a:rPr>
              <a:t>G</a:t>
            </a:r>
            <a:r>
              <a:rPr sz="2600" spc="-15" dirty="0">
                <a:latin typeface="Times New Roman"/>
                <a:cs typeface="Times New Roman"/>
              </a:rPr>
              <a:t>e</a:t>
            </a:r>
            <a:r>
              <a:rPr sz="2600" dirty="0">
                <a:latin typeface="Times New Roman"/>
                <a:cs typeface="Times New Roman"/>
              </a:rPr>
              <a:t>neral chapter</a:t>
            </a:r>
            <a:r>
              <a:rPr sz="2600" spc="-35" dirty="0">
                <a:latin typeface="Times New Roman"/>
                <a:cs typeface="Times New Roman"/>
              </a:rPr>
              <a:t> </a:t>
            </a:r>
            <a:r>
              <a:rPr sz="2600" spc="-5" dirty="0">
                <a:latin typeface="Times New Roman"/>
                <a:cs typeface="Times New Roman"/>
              </a:rPr>
              <a:t>i</a:t>
            </a:r>
            <a:r>
              <a:rPr sz="2600" dirty="0">
                <a:latin typeface="Times New Roman"/>
                <a:cs typeface="Times New Roman"/>
              </a:rPr>
              <a:t>s</a:t>
            </a:r>
            <a:r>
              <a:rPr sz="2600" spc="5" dirty="0">
                <a:latin typeface="Times New Roman"/>
                <a:cs typeface="Times New Roman"/>
              </a:rPr>
              <a:t> </a:t>
            </a:r>
            <a:r>
              <a:rPr sz="2600" dirty="0">
                <a:latin typeface="Times New Roman"/>
                <a:cs typeface="Times New Roman"/>
              </a:rPr>
              <a:t>fi</a:t>
            </a:r>
            <a:r>
              <a:rPr sz="2600" spc="-15" dirty="0">
                <a:latin typeface="Times New Roman"/>
                <a:cs typeface="Times New Roman"/>
              </a:rPr>
              <a:t>r</a:t>
            </a:r>
            <a:r>
              <a:rPr sz="2600" dirty="0">
                <a:latin typeface="Times New Roman"/>
                <a:cs typeface="Times New Roman"/>
              </a:rPr>
              <a:t>st t</a:t>
            </a:r>
            <a:r>
              <a:rPr sz="2600" spc="-10" dirty="0">
                <a:latin typeface="Times New Roman"/>
                <a:cs typeface="Times New Roman"/>
              </a:rPr>
              <a:t>i</a:t>
            </a:r>
            <a:r>
              <a:rPr sz="2600" spc="-15" dirty="0">
                <a:latin typeface="Times New Roman"/>
                <a:cs typeface="Times New Roman"/>
              </a:rPr>
              <a:t>m</a:t>
            </a:r>
            <a:r>
              <a:rPr sz="2600" dirty="0">
                <a:latin typeface="Times New Roman"/>
                <a:cs typeface="Times New Roman"/>
              </a:rPr>
              <a:t>e</a:t>
            </a:r>
            <a:r>
              <a:rPr sz="2600" spc="5" dirty="0">
                <a:latin typeface="Times New Roman"/>
                <a:cs typeface="Times New Roman"/>
              </a:rPr>
              <a:t> </a:t>
            </a:r>
            <a:r>
              <a:rPr sz="2600" dirty="0">
                <a:latin typeface="Times New Roman"/>
                <a:cs typeface="Times New Roman"/>
              </a:rPr>
              <a:t>being</a:t>
            </a:r>
            <a:r>
              <a:rPr sz="2600" spc="-5" dirty="0">
                <a:latin typeface="Times New Roman"/>
                <a:cs typeface="Times New Roman"/>
              </a:rPr>
              <a:t> </a:t>
            </a:r>
            <a:r>
              <a:rPr sz="2600" dirty="0">
                <a:latin typeface="Times New Roman"/>
                <a:cs typeface="Times New Roman"/>
              </a:rPr>
              <a:t>included</a:t>
            </a:r>
            <a:r>
              <a:rPr sz="2600" spc="-20" dirty="0">
                <a:latin typeface="Times New Roman"/>
                <a:cs typeface="Times New Roman"/>
              </a:rPr>
              <a:t> </a:t>
            </a:r>
            <a:r>
              <a:rPr sz="2600" spc="-5" dirty="0">
                <a:latin typeface="Times New Roman"/>
                <a:cs typeface="Times New Roman"/>
              </a:rPr>
              <a:t>i</a:t>
            </a:r>
            <a:r>
              <a:rPr sz="2600" dirty="0">
                <a:latin typeface="Times New Roman"/>
                <a:cs typeface="Times New Roman"/>
              </a:rPr>
              <a:t>n this</a:t>
            </a:r>
            <a:r>
              <a:rPr sz="2600" spc="-10" dirty="0">
                <a:latin typeface="Times New Roman"/>
                <a:cs typeface="Times New Roman"/>
              </a:rPr>
              <a:t> </a:t>
            </a:r>
            <a:r>
              <a:rPr sz="2600" dirty="0">
                <a:latin typeface="Times New Roman"/>
                <a:cs typeface="Times New Roman"/>
              </a:rPr>
              <a:t>edit</a:t>
            </a:r>
            <a:r>
              <a:rPr sz="2600" spc="-15" dirty="0">
                <a:latin typeface="Times New Roman"/>
                <a:cs typeface="Times New Roman"/>
              </a:rPr>
              <a:t>i</a:t>
            </a:r>
            <a:r>
              <a:rPr sz="2600" dirty="0">
                <a:latin typeface="Times New Roman"/>
                <a:cs typeface="Times New Roman"/>
              </a:rPr>
              <a:t>o</a:t>
            </a:r>
            <a:r>
              <a:rPr sz="2600" spc="10" dirty="0">
                <a:latin typeface="Times New Roman"/>
                <a:cs typeface="Times New Roman"/>
              </a:rPr>
              <a:t>n</a:t>
            </a:r>
            <a:r>
              <a:rPr sz="2600" dirty="0">
                <a:latin typeface="Times New Roman"/>
                <a:cs typeface="Times New Roman"/>
              </a:rPr>
              <a:t>.</a:t>
            </a:r>
          </a:p>
          <a:p>
            <a:pPr marL="287020" marR="5715" indent="-274320" algn="just">
              <a:lnSpc>
                <a:spcPct val="90000"/>
              </a:lnSpc>
              <a:spcBef>
                <a:spcPts val="555"/>
              </a:spcBef>
              <a:buClr>
                <a:srgbClr val="D24716"/>
              </a:buClr>
              <a:buSzPct val="84615"/>
              <a:buFont typeface="Wingdings 2"/>
              <a:buChar char=""/>
              <a:tabLst>
                <a:tab pos="287020" algn="l"/>
              </a:tabLst>
            </a:pPr>
            <a:r>
              <a:rPr sz="2600" dirty="0">
                <a:latin typeface="Times New Roman"/>
                <a:cs typeface="Times New Roman"/>
              </a:rPr>
              <a:t>T</a:t>
            </a:r>
            <a:r>
              <a:rPr sz="2600" spc="5" dirty="0">
                <a:latin typeface="Times New Roman"/>
                <a:cs typeface="Times New Roman"/>
              </a:rPr>
              <a:t>h</a:t>
            </a:r>
            <a:r>
              <a:rPr sz="2600" dirty="0">
                <a:latin typeface="Times New Roman"/>
                <a:cs typeface="Times New Roman"/>
              </a:rPr>
              <a:t>is </a:t>
            </a:r>
            <a:r>
              <a:rPr sz="2600" spc="25" dirty="0">
                <a:latin typeface="Times New Roman"/>
                <a:cs typeface="Times New Roman"/>
              </a:rPr>
              <a:t> </a:t>
            </a:r>
            <a:r>
              <a:rPr sz="2600" dirty="0">
                <a:latin typeface="Times New Roman"/>
                <a:cs typeface="Times New Roman"/>
              </a:rPr>
              <a:t>edit</a:t>
            </a:r>
            <a:r>
              <a:rPr sz="2600" spc="-15" dirty="0">
                <a:latin typeface="Times New Roman"/>
                <a:cs typeface="Times New Roman"/>
              </a:rPr>
              <a:t>i</a:t>
            </a:r>
            <a:r>
              <a:rPr sz="2600" dirty="0">
                <a:latin typeface="Times New Roman"/>
                <a:cs typeface="Times New Roman"/>
              </a:rPr>
              <a:t>on </a:t>
            </a:r>
            <a:r>
              <a:rPr sz="2600" spc="30" dirty="0">
                <a:latin typeface="Times New Roman"/>
                <a:cs typeface="Times New Roman"/>
              </a:rPr>
              <a:t> </a:t>
            </a:r>
            <a:r>
              <a:rPr sz="2600" spc="5" dirty="0">
                <a:latin typeface="Times New Roman"/>
                <a:cs typeface="Times New Roman"/>
              </a:rPr>
              <a:t>o</a:t>
            </a:r>
            <a:r>
              <a:rPr sz="2600" dirty="0">
                <a:latin typeface="Times New Roman"/>
                <a:cs typeface="Times New Roman"/>
              </a:rPr>
              <a:t>f </a:t>
            </a:r>
            <a:r>
              <a:rPr sz="2600" spc="25" dirty="0">
                <a:latin typeface="Times New Roman"/>
                <a:cs typeface="Times New Roman"/>
              </a:rPr>
              <a:t> </a:t>
            </a:r>
            <a:r>
              <a:rPr sz="2600" spc="-20" dirty="0">
                <a:latin typeface="Times New Roman"/>
                <a:cs typeface="Times New Roman"/>
              </a:rPr>
              <a:t>I</a:t>
            </a:r>
            <a:r>
              <a:rPr sz="2600" dirty="0">
                <a:latin typeface="Times New Roman"/>
                <a:cs typeface="Times New Roman"/>
              </a:rPr>
              <a:t>ndi</a:t>
            </a:r>
            <a:r>
              <a:rPr sz="2600" spc="-10" dirty="0">
                <a:latin typeface="Times New Roman"/>
                <a:cs typeface="Times New Roman"/>
              </a:rPr>
              <a:t>a</a:t>
            </a:r>
            <a:r>
              <a:rPr sz="2600" dirty="0">
                <a:latin typeface="Times New Roman"/>
                <a:cs typeface="Times New Roman"/>
              </a:rPr>
              <a:t>n </a:t>
            </a:r>
            <a:r>
              <a:rPr sz="2600" spc="40" dirty="0">
                <a:latin typeface="Times New Roman"/>
                <a:cs typeface="Times New Roman"/>
              </a:rPr>
              <a:t> </a:t>
            </a:r>
            <a:r>
              <a:rPr sz="2600" dirty="0">
                <a:latin typeface="Times New Roman"/>
                <a:cs typeface="Times New Roman"/>
              </a:rPr>
              <a:t>P</a:t>
            </a:r>
            <a:r>
              <a:rPr sz="2600" spc="5" dirty="0">
                <a:latin typeface="Times New Roman"/>
                <a:cs typeface="Times New Roman"/>
              </a:rPr>
              <a:t>h</a:t>
            </a:r>
            <a:r>
              <a:rPr sz="2600" spc="-20" dirty="0">
                <a:latin typeface="Times New Roman"/>
                <a:cs typeface="Times New Roman"/>
              </a:rPr>
              <a:t>a</a:t>
            </a:r>
            <a:r>
              <a:rPr sz="2600" dirty="0">
                <a:latin typeface="Times New Roman"/>
                <a:cs typeface="Times New Roman"/>
              </a:rPr>
              <a:t>r</a:t>
            </a:r>
            <a:r>
              <a:rPr sz="2600" spc="-15" dirty="0">
                <a:latin typeface="Times New Roman"/>
                <a:cs typeface="Times New Roman"/>
              </a:rPr>
              <a:t>m</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opoei</a:t>
            </a:r>
            <a:r>
              <a:rPr sz="2600" spc="-5" dirty="0">
                <a:latin typeface="Times New Roman"/>
                <a:cs typeface="Times New Roman"/>
              </a:rPr>
              <a:t>a</a:t>
            </a:r>
            <a:r>
              <a:rPr sz="2600" spc="-20" dirty="0">
                <a:latin typeface="Times New Roman"/>
                <a:cs typeface="Times New Roman"/>
              </a:rPr>
              <a:t>-</a:t>
            </a:r>
            <a:r>
              <a:rPr sz="2600" dirty="0">
                <a:latin typeface="Times New Roman"/>
                <a:cs typeface="Times New Roman"/>
              </a:rPr>
              <a:t>2014 </a:t>
            </a:r>
            <a:r>
              <a:rPr sz="2600" spc="30" dirty="0">
                <a:latin typeface="Times New Roman"/>
                <a:cs typeface="Times New Roman"/>
              </a:rPr>
              <a:t> </a:t>
            </a:r>
            <a:r>
              <a:rPr sz="2600" spc="-5" dirty="0">
                <a:latin typeface="Times New Roman"/>
                <a:cs typeface="Times New Roman"/>
              </a:rPr>
              <a:t>i</a:t>
            </a:r>
            <a:r>
              <a:rPr sz="2600" dirty="0">
                <a:latin typeface="Times New Roman"/>
                <a:cs typeface="Times New Roman"/>
              </a:rPr>
              <a:t>s </a:t>
            </a:r>
            <a:r>
              <a:rPr sz="2600" spc="30" dirty="0">
                <a:latin typeface="Times New Roman"/>
                <a:cs typeface="Times New Roman"/>
              </a:rPr>
              <a:t> </a:t>
            </a:r>
            <a:r>
              <a:rPr lang="en-US" sz="2600" dirty="0">
                <a:latin typeface="Times New Roman"/>
                <a:cs typeface="Times New Roman"/>
              </a:rPr>
              <a:t>available since</a:t>
            </a:r>
            <a:r>
              <a:rPr sz="2600" spc="-5" dirty="0">
                <a:latin typeface="Times New Roman"/>
                <a:cs typeface="Times New Roman"/>
              </a:rPr>
              <a:t> </a:t>
            </a:r>
            <a:r>
              <a:rPr sz="2600" dirty="0">
                <a:latin typeface="Times New Roman"/>
                <a:cs typeface="Times New Roman"/>
              </a:rPr>
              <a:t>Sept</a:t>
            </a:r>
            <a:r>
              <a:rPr sz="2600" spc="-5" dirty="0">
                <a:latin typeface="Times New Roman"/>
                <a:cs typeface="Times New Roman"/>
              </a:rPr>
              <a:t>.</a:t>
            </a:r>
            <a:r>
              <a:rPr sz="2600" dirty="0">
                <a:latin typeface="Times New Roman"/>
                <a:cs typeface="Times New Roman"/>
              </a:rPr>
              <a:t>2013, </a:t>
            </a:r>
            <a:r>
              <a:rPr sz="2600" spc="160" dirty="0">
                <a:latin typeface="Times New Roman"/>
                <a:cs typeface="Times New Roman"/>
              </a:rPr>
              <a:t> </a:t>
            </a:r>
            <a:r>
              <a:rPr sz="2600" dirty="0">
                <a:latin typeface="Times New Roman"/>
                <a:cs typeface="Times New Roman"/>
              </a:rPr>
              <a:t>be</a:t>
            </a:r>
            <a:r>
              <a:rPr sz="2600" spc="-15" dirty="0">
                <a:latin typeface="Times New Roman"/>
                <a:cs typeface="Times New Roman"/>
              </a:rPr>
              <a:t>f</a:t>
            </a:r>
            <a:r>
              <a:rPr sz="2600" dirty="0">
                <a:latin typeface="Times New Roman"/>
                <a:cs typeface="Times New Roman"/>
              </a:rPr>
              <a:t>ore </a:t>
            </a:r>
            <a:r>
              <a:rPr sz="2600" spc="175" dirty="0">
                <a:latin typeface="Times New Roman"/>
                <a:cs typeface="Times New Roman"/>
              </a:rPr>
              <a:t> </a:t>
            </a:r>
            <a:r>
              <a:rPr sz="2600" spc="-20" dirty="0">
                <a:latin typeface="Times New Roman"/>
                <a:cs typeface="Times New Roman"/>
              </a:rPr>
              <a:t>t</a:t>
            </a:r>
            <a:r>
              <a:rPr sz="2600" dirty="0">
                <a:latin typeface="Times New Roman"/>
                <a:cs typeface="Times New Roman"/>
              </a:rPr>
              <a:t>h</a:t>
            </a:r>
            <a:r>
              <a:rPr sz="2600" spc="-15" dirty="0">
                <a:latin typeface="Times New Roman"/>
                <a:cs typeface="Times New Roman"/>
              </a:rPr>
              <a:t>r</a:t>
            </a:r>
            <a:r>
              <a:rPr sz="2600" dirty="0">
                <a:latin typeface="Times New Roman"/>
                <a:cs typeface="Times New Roman"/>
              </a:rPr>
              <a:t>ee </a:t>
            </a:r>
            <a:r>
              <a:rPr sz="2600" spc="165" dirty="0">
                <a:latin typeface="Times New Roman"/>
                <a:cs typeface="Times New Roman"/>
              </a:rPr>
              <a:t> </a:t>
            </a:r>
            <a:r>
              <a:rPr sz="2600" spc="-15" dirty="0">
                <a:latin typeface="Times New Roman"/>
                <a:cs typeface="Times New Roman"/>
              </a:rPr>
              <a:t>m</a:t>
            </a:r>
            <a:r>
              <a:rPr sz="2600" dirty="0">
                <a:latin typeface="Times New Roman"/>
                <a:cs typeface="Times New Roman"/>
              </a:rPr>
              <a:t>o</a:t>
            </a:r>
            <a:r>
              <a:rPr sz="2600" spc="10" dirty="0">
                <a:latin typeface="Times New Roman"/>
                <a:cs typeface="Times New Roman"/>
              </a:rPr>
              <a:t>n</a:t>
            </a:r>
            <a:r>
              <a:rPr sz="2600" spc="-20" dirty="0">
                <a:latin typeface="Times New Roman"/>
                <a:cs typeface="Times New Roman"/>
              </a:rPr>
              <a:t>t</a:t>
            </a:r>
            <a:r>
              <a:rPr sz="2600" dirty="0">
                <a:latin typeface="Times New Roman"/>
                <a:cs typeface="Times New Roman"/>
              </a:rPr>
              <a:t>hs </a:t>
            </a:r>
            <a:r>
              <a:rPr sz="2600" spc="165" dirty="0">
                <a:latin typeface="Times New Roman"/>
                <a:cs typeface="Times New Roman"/>
              </a:rPr>
              <a:t> </a:t>
            </a:r>
            <a:r>
              <a:rPr sz="2600" spc="5" dirty="0">
                <a:latin typeface="Times New Roman"/>
                <a:cs typeface="Times New Roman"/>
              </a:rPr>
              <a:t>o</a:t>
            </a:r>
            <a:r>
              <a:rPr sz="2600" dirty="0">
                <a:latin typeface="Times New Roman"/>
                <a:cs typeface="Times New Roman"/>
              </a:rPr>
              <a:t>f </a:t>
            </a:r>
            <a:r>
              <a:rPr sz="2600" spc="170" dirty="0">
                <a:latin typeface="Times New Roman"/>
                <a:cs typeface="Times New Roman"/>
              </a:rPr>
              <a:t> </a:t>
            </a:r>
            <a:r>
              <a:rPr sz="2600" spc="-5" dirty="0">
                <a:latin typeface="Times New Roman"/>
                <a:cs typeface="Times New Roman"/>
              </a:rPr>
              <a:t>it</a:t>
            </a:r>
            <a:r>
              <a:rPr sz="2600" dirty="0">
                <a:latin typeface="Times New Roman"/>
                <a:cs typeface="Times New Roman"/>
              </a:rPr>
              <a:t>s </a:t>
            </a:r>
            <a:r>
              <a:rPr sz="2600" spc="170" dirty="0">
                <a:latin typeface="Times New Roman"/>
                <a:cs typeface="Times New Roman"/>
              </a:rPr>
              <a:t> </a:t>
            </a:r>
            <a:r>
              <a:rPr sz="2600" dirty="0">
                <a:latin typeface="Times New Roman"/>
                <a:cs typeface="Times New Roman"/>
              </a:rPr>
              <a:t>e</a:t>
            </a:r>
            <a:r>
              <a:rPr sz="2600" spc="-55" dirty="0">
                <a:latin typeface="Times New Roman"/>
                <a:cs typeface="Times New Roman"/>
              </a:rPr>
              <a:t>f</a:t>
            </a:r>
            <a:r>
              <a:rPr sz="2600" dirty="0">
                <a:latin typeface="Times New Roman"/>
                <a:cs typeface="Times New Roman"/>
              </a:rPr>
              <a:t>fe</a:t>
            </a:r>
            <a:r>
              <a:rPr sz="2600" spc="-15" dirty="0">
                <a:latin typeface="Times New Roman"/>
                <a:cs typeface="Times New Roman"/>
              </a:rPr>
              <a:t>c</a:t>
            </a:r>
            <a:r>
              <a:rPr sz="2600" dirty="0">
                <a:latin typeface="Times New Roman"/>
                <a:cs typeface="Times New Roman"/>
              </a:rPr>
              <a:t>t</a:t>
            </a:r>
            <a:r>
              <a:rPr sz="2600" spc="-10" dirty="0">
                <a:latin typeface="Times New Roman"/>
                <a:cs typeface="Times New Roman"/>
              </a:rPr>
              <a:t>i</a:t>
            </a:r>
            <a:r>
              <a:rPr sz="2600" dirty="0">
                <a:latin typeface="Times New Roman"/>
                <a:cs typeface="Times New Roman"/>
              </a:rPr>
              <a:t>ve </a:t>
            </a:r>
            <a:r>
              <a:rPr sz="2600" spc="175" dirty="0">
                <a:latin typeface="Times New Roman"/>
                <a:cs typeface="Times New Roman"/>
              </a:rPr>
              <a:t> </a:t>
            </a:r>
            <a:r>
              <a:rPr sz="2600" dirty="0">
                <a:latin typeface="Times New Roman"/>
                <a:cs typeface="Times New Roman"/>
              </a:rPr>
              <a:t>d</a:t>
            </a:r>
            <a:r>
              <a:rPr sz="2600" spc="-15" dirty="0">
                <a:latin typeface="Times New Roman"/>
                <a:cs typeface="Times New Roman"/>
              </a:rPr>
              <a:t>a</a:t>
            </a:r>
            <a:r>
              <a:rPr sz="2600" dirty="0">
                <a:latin typeface="Times New Roman"/>
                <a:cs typeface="Times New Roman"/>
              </a:rPr>
              <a:t>t</a:t>
            </a:r>
            <a:r>
              <a:rPr sz="2600" spc="-10" dirty="0">
                <a:latin typeface="Times New Roman"/>
                <a:cs typeface="Times New Roman"/>
              </a:rPr>
              <a:t>e</a:t>
            </a:r>
            <a:r>
              <a:rPr sz="2600" dirty="0">
                <a:latin typeface="Times New Roman"/>
                <a:cs typeface="Times New Roman"/>
              </a:rPr>
              <a:t>, </a:t>
            </a:r>
            <a:r>
              <a:rPr sz="2600" spc="170" dirty="0">
                <a:latin typeface="Times New Roman"/>
                <a:cs typeface="Times New Roman"/>
              </a:rPr>
              <a:t> </a:t>
            </a:r>
            <a:r>
              <a:rPr sz="2600" spc="-5" dirty="0">
                <a:latin typeface="Times New Roman"/>
                <a:cs typeface="Times New Roman"/>
              </a:rPr>
              <a:t>i.e</a:t>
            </a:r>
            <a:r>
              <a:rPr sz="2600" dirty="0">
                <a:latin typeface="Times New Roman"/>
                <a:cs typeface="Times New Roman"/>
              </a:rPr>
              <a:t>. </a:t>
            </a:r>
            <a:r>
              <a:rPr sz="2600" spc="5" dirty="0">
                <a:latin typeface="Times New Roman"/>
                <a:cs typeface="Times New Roman"/>
              </a:rPr>
              <a:t>1</a:t>
            </a:r>
            <a:r>
              <a:rPr sz="2550" baseline="26143" dirty="0">
                <a:latin typeface="Times New Roman"/>
                <a:cs typeface="Times New Roman"/>
              </a:rPr>
              <a:t>st </a:t>
            </a:r>
            <a:r>
              <a:rPr sz="2550" spc="-322" baseline="26143" dirty="0">
                <a:latin typeface="Times New Roman"/>
                <a:cs typeface="Times New Roman"/>
              </a:rPr>
              <a:t> </a:t>
            </a:r>
            <a:r>
              <a:rPr sz="2600" spc="-5" dirty="0">
                <a:latin typeface="Times New Roman"/>
                <a:cs typeface="Times New Roman"/>
              </a:rPr>
              <a:t>Ja</a:t>
            </a:r>
            <a:r>
              <a:rPr sz="2600" spc="5" dirty="0">
                <a:latin typeface="Times New Roman"/>
                <a:cs typeface="Times New Roman"/>
              </a:rPr>
              <a:t>n</a:t>
            </a:r>
            <a:r>
              <a:rPr sz="2600" dirty="0">
                <a:latin typeface="Times New Roman"/>
                <a:cs typeface="Times New Roman"/>
              </a:rPr>
              <a:t>.</a:t>
            </a:r>
            <a:r>
              <a:rPr sz="2600" spc="-5" dirty="0">
                <a:latin typeface="Times New Roman"/>
                <a:cs typeface="Times New Roman"/>
              </a:rPr>
              <a:t> </a:t>
            </a:r>
            <a:r>
              <a:rPr sz="2600" spc="5" dirty="0">
                <a:latin typeface="Times New Roman"/>
                <a:cs typeface="Times New Roman"/>
              </a:rPr>
              <a:t>2014</a:t>
            </a:r>
            <a:r>
              <a:rPr sz="2600" dirty="0">
                <a:latin typeface="Times New Roman"/>
                <a:cs typeface="Times New Roman"/>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p:cNvPicPr preferRelativeResize="0">
            <a:picLocks noChangeArrowheads="1"/>
          </p:cNvPicPr>
          <p:nvPr/>
        </p:nvPicPr>
        <p:blipFill>
          <a:blip r:embed="rId2"/>
          <a:srcRect l="3750" t="13000" r="36250" b="18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4245340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6146" name="Picture 2"/>
          <p:cNvPicPr>
            <a:picLocks noChangeArrowheads="1"/>
          </p:cNvPicPr>
          <p:nvPr/>
        </p:nvPicPr>
        <p:blipFill>
          <a:blip r:embed="rId2"/>
          <a:srcRect l="3750" t="13000" r="36250" b="17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29989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170" name="Picture 2"/>
          <p:cNvPicPr preferRelativeResize="0">
            <a:picLocks noChangeArrowheads="1"/>
          </p:cNvPicPr>
          <p:nvPr/>
        </p:nvPicPr>
        <p:blipFill>
          <a:blip r:embed="rId2"/>
          <a:srcRect l="4375" t="13000" r="36250" b="17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5589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4294967295"/>
          </p:nvPr>
        </p:nvSpPr>
        <p:spPr/>
        <p:txBody>
          <a:bodyPr/>
          <a:lstStyle/>
          <a:p>
            <a:endParaRPr lang="en-US"/>
          </a:p>
        </p:txBody>
      </p:sp>
      <p:pic>
        <p:nvPicPr>
          <p:cNvPr id="1026" name="Picture 2"/>
          <p:cNvPicPr>
            <a:picLocks noChangeAspect="1" noChangeArrowheads="1"/>
          </p:cNvPicPr>
          <p:nvPr/>
        </p:nvPicPr>
        <p:blipFill>
          <a:blip r:embed="rId2"/>
          <a:srcRect l="7500" t="16000" r="36875" b="17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6510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preferRelativeResize="0">
            <a:picLocks noChangeArrowheads="1"/>
          </p:cNvPicPr>
          <p:nvPr/>
        </p:nvPicPr>
        <p:blipFill>
          <a:blip r:embed="rId2"/>
          <a:srcRect l="3750" t="13000" r="36250" b="18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98459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8" y="0"/>
            <a:ext cx="9130862" cy="6858000"/>
          </a:xfrm>
          <a:prstGeom prst="rect">
            <a:avLst/>
          </a:prstGeom>
        </p:spPr>
      </p:pic>
    </p:spTree>
    <p:extLst>
      <p:ext uri="{BB962C8B-B14F-4D97-AF65-F5344CB8AC3E}">
        <p14:creationId xmlns:p14="http://schemas.microsoft.com/office/powerpoint/2010/main" val="405075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19200"/>
            <a:ext cx="8686800" cy="5410200"/>
          </a:xfrm>
        </p:spPr>
        <p:txBody>
          <a:bodyPr>
            <a:normAutofit lnSpcReduction="10000"/>
          </a:bodyPr>
          <a:lstStyle/>
          <a:p>
            <a:pPr>
              <a:lnSpc>
                <a:spcPct val="150000"/>
              </a:lnSpc>
            </a:pPr>
            <a:r>
              <a:rPr lang="en-US" dirty="0"/>
              <a:t>IP-2018 has been brought out in 4 Volumes incorporating 220 new monographs </a:t>
            </a:r>
          </a:p>
          <a:p>
            <a:pPr marL="342900" indent="-342900">
              <a:lnSpc>
                <a:spcPct val="150000"/>
              </a:lnSpc>
              <a:buFont typeface="Wingdings" panose="05000000000000000000" pitchFamily="2" charset="2"/>
              <a:buChar char="Ø"/>
            </a:pPr>
            <a:r>
              <a:rPr lang="en-US" dirty="0"/>
              <a:t>Chemical Monographs (170), </a:t>
            </a:r>
          </a:p>
          <a:p>
            <a:pPr marL="342900" indent="-342900">
              <a:lnSpc>
                <a:spcPct val="150000"/>
              </a:lnSpc>
              <a:buFont typeface="Wingdings" panose="05000000000000000000" pitchFamily="2" charset="2"/>
              <a:buChar char="Ø"/>
            </a:pPr>
            <a:r>
              <a:rPr lang="en-US" dirty="0"/>
              <a:t>Herbal Monographs (15), </a:t>
            </a:r>
          </a:p>
          <a:p>
            <a:pPr marL="342900" indent="-342900">
              <a:lnSpc>
                <a:spcPct val="150000"/>
              </a:lnSpc>
              <a:buFont typeface="Wingdings" panose="05000000000000000000" pitchFamily="2" charset="2"/>
              <a:buChar char="Ø"/>
            </a:pPr>
            <a:r>
              <a:rPr lang="en-US" dirty="0"/>
              <a:t>Blood and Blood related products (10), </a:t>
            </a:r>
          </a:p>
          <a:p>
            <a:pPr marL="342900" indent="-342900">
              <a:lnSpc>
                <a:spcPct val="150000"/>
              </a:lnSpc>
              <a:buFont typeface="Wingdings" panose="05000000000000000000" pitchFamily="2" charset="2"/>
              <a:buChar char="Ø"/>
            </a:pPr>
            <a:r>
              <a:rPr lang="en-US" dirty="0"/>
              <a:t>Vaccines and </a:t>
            </a:r>
            <a:r>
              <a:rPr lang="en-US" dirty="0" err="1"/>
              <a:t>Immunosera</a:t>
            </a:r>
            <a:r>
              <a:rPr lang="en-US" dirty="0"/>
              <a:t> for Human use monographs (02),</a:t>
            </a:r>
          </a:p>
          <a:p>
            <a:pPr marL="342900" indent="-342900">
              <a:lnSpc>
                <a:spcPct val="150000"/>
              </a:lnSpc>
              <a:buFont typeface="Wingdings" panose="05000000000000000000" pitchFamily="2" charset="2"/>
              <a:buChar char="Ø"/>
            </a:pPr>
            <a:r>
              <a:rPr lang="en-US" dirty="0"/>
              <a:t>Radiopharmaceutical monographs (03), </a:t>
            </a:r>
          </a:p>
          <a:p>
            <a:pPr marL="342900" indent="-342900">
              <a:lnSpc>
                <a:spcPct val="150000"/>
              </a:lnSpc>
              <a:buFont typeface="Wingdings" panose="05000000000000000000" pitchFamily="2" charset="2"/>
              <a:buChar char="Ø"/>
            </a:pPr>
            <a:r>
              <a:rPr lang="en-US" dirty="0"/>
              <a:t>Biotechnology Derived Therapeutic Products (06), </a:t>
            </a:r>
          </a:p>
          <a:p>
            <a:pPr marL="342900" indent="-342900">
              <a:lnSpc>
                <a:spcPct val="150000"/>
              </a:lnSpc>
              <a:buFont typeface="Wingdings" panose="05000000000000000000" pitchFamily="2" charset="2"/>
              <a:buChar char="Ø"/>
            </a:pPr>
            <a:r>
              <a:rPr lang="en-US" dirty="0"/>
              <a:t>Veterinary monographs (14)), </a:t>
            </a:r>
          </a:p>
          <a:p>
            <a:pPr>
              <a:lnSpc>
                <a:spcPct val="150000"/>
              </a:lnSpc>
            </a:pPr>
            <a:r>
              <a:rPr lang="en-US" dirty="0">
                <a:solidFill>
                  <a:srgbClr val="C00000"/>
                </a:solidFill>
              </a:rPr>
              <a:t>366 revised monographs and 7 omissions. </a:t>
            </a:r>
          </a:p>
        </p:txBody>
      </p:sp>
      <p:sp>
        <p:nvSpPr>
          <p:cNvPr id="4" name="Title 2"/>
          <p:cNvSpPr>
            <a:spLocks noGrp="1"/>
          </p:cNvSpPr>
          <p:nvPr>
            <p:ph type="title"/>
          </p:nvPr>
        </p:nvSpPr>
        <p:spPr>
          <a:xfrm>
            <a:off x="457200" y="338328"/>
            <a:ext cx="8229600" cy="1252728"/>
          </a:xfrm>
        </p:spPr>
        <p:txBody>
          <a:bodyPr/>
          <a:lstStyle/>
          <a:p>
            <a:r>
              <a:rPr lang="en-US" dirty="0"/>
              <a:t>Updates in IP 2018</a:t>
            </a:r>
          </a:p>
        </p:txBody>
      </p:sp>
    </p:spTree>
    <p:extLst>
      <p:ext uri="{BB962C8B-B14F-4D97-AF65-F5344CB8AC3E}">
        <p14:creationId xmlns:p14="http://schemas.microsoft.com/office/powerpoint/2010/main" val="507174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685800"/>
            <a:ext cx="8534400" cy="5791200"/>
          </a:xfrm>
        </p:spPr>
        <p:txBody>
          <a:bodyPr>
            <a:normAutofit fontScale="92500" lnSpcReduction="10000"/>
          </a:bodyPr>
          <a:lstStyle/>
          <a:p>
            <a:pPr marL="342900" indent="-342900">
              <a:buFont typeface="Wingdings" panose="05000000000000000000" pitchFamily="2" charset="2"/>
              <a:buChar char="Ø"/>
            </a:pPr>
            <a:r>
              <a:rPr lang="en-US" dirty="0"/>
              <a:t>Salient Features of IP-2018 Keeping in view the essential requirement for harmonization of analytical methods with those accepted internationally, steps have been taken for monitoring drug standards. </a:t>
            </a:r>
          </a:p>
          <a:p>
            <a:pPr marL="342900" indent="-342900">
              <a:buFont typeface="Wingdings" panose="05000000000000000000" pitchFamily="2" charset="2"/>
              <a:buChar char="Ø"/>
            </a:pPr>
            <a:r>
              <a:rPr lang="en-US" dirty="0"/>
              <a:t>General Chemical tests &amp; Thin Layer Chromatography (TLC) for identification of an article have been almost eliminated and more specific infrared, ultraviolet spectrophotometer and HPLC tests have been given emphasis. </a:t>
            </a:r>
          </a:p>
          <a:p>
            <a:pPr marL="342900" indent="-342900">
              <a:buFont typeface="Wingdings" panose="05000000000000000000" pitchFamily="2" charset="2"/>
              <a:buChar char="Ø"/>
            </a:pPr>
            <a:r>
              <a:rPr lang="en-US" dirty="0"/>
              <a:t>The concept of relying on published infrared spectra as a basis for identification has been continued. </a:t>
            </a:r>
          </a:p>
          <a:p>
            <a:pPr marL="342900" indent="-342900">
              <a:buFont typeface="Wingdings" panose="05000000000000000000" pitchFamily="2" charset="2"/>
              <a:buChar char="Ø"/>
            </a:pPr>
            <a:r>
              <a:rPr lang="en-US" dirty="0"/>
              <a:t>The use of chromatographic methods has been greatly extended to cope with the need for more specificity in assays and in particular, in assessing the nature and extent of impurities in ingredients and products. </a:t>
            </a:r>
          </a:p>
          <a:p>
            <a:pPr marL="342900" indent="-342900">
              <a:buFont typeface="Wingdings" panose="05000000000000000000" pitchFamily="2" charset="2"/>
              <a:buChar char="Ø"/>
            </a:pPr>
            <a:r>
              <a:rPr lang="en-US" dirty="0"/>
              <a:t>Most of the existing Assays and Related Substances Test methods are upgraded by liquid chromatographic in view to harmonize with other International Pharmacopoeia</a:t>
            </a:r>
            <a:br>
              <a:rPr lang="en-US" dirty="0"/>
            </a:br>
            <a:endParaRPr lang="en-US" dirty="0"/>
          </a:p>
          <a:p>
            <a:r>
              <a:rPr lang="en-US" b="1" dirty="0"/>
              <a:t>Source: </a:t>
            </a:r>
            <a:r>
              <a:rPr lang="en-US" b="1" dirty="0">
                <a:hlinkClick r:id="rId2"/>
              </a:rPr>
              <a:t>http://ipc.nic.in</a:t>
            </a:r>
            <a:endParaRPr lang="en-US" dirty="0"/>
          </a:p>
          <a:p>
            <a:endParaRPr lang="en-US" dirty="0"/>
          </a:p>
        </p:txBody>
      </p:sp>
      <p:sp>
        <p:nvSpPr>
          <p:cNvPr id="4" name="Title 2"/>
          <p:cNvSpPr>
            <a:spLocks noGrp="1"/>
          </p:cNvSpPr>
          <p:nvPr>
            <p:ph type="title"/>
          </p:nvPr>
        </p:nvSpPr>
        <p:spPr>
          <a:xfrm>
            <a:off x="457201" y="143887"/>
            <a:ext cx="8229600" cy="576072"/>
          </a:xfrm>
        </p:spPr>
        <p:txBody>
          <a:bodyPr>
            <a:normAutofit/>
          </a:bodyPr>
          <a:lstStyle/>
          <a:p>
            <a:r>
              <a:rPr lang="en-US" dirty="0"/>
              <a:t>Updates in IP 2018</a:t>
            </a:r>
          </a:p>
        </p:txBody>
      </p:sp>
    </p:spTree>
    <p:extLst>
      <p:ext uri="{BB962C8B-B14F-4D97-AF65-F5344CB8AC3E}">
        <p14:creationId xmlns:p14="http://schemas.microsoft.com/office/powerpoint/2010/main" val="389422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80770">
              <a:lnSpc>
                <a:spcPct val="100000"/>
              </a:lnSpc>
            </a:pPr>
            <a:r>
              <a:rPr spc="-10" dirty="0"/>
              <a:t>Ind</a:t>
            </a:r>
            <a:r>
              <a:rPr spc="-5" dirty="0"/>
              <a:t>i</a:t>
            </a:r>
            <a:r>
              <a:rPr spc="-20" dirty="0"/>
              <a:t>an</a:t>
            </a:r>
            <a:r>
              <a:rPr spc="-25" dirty="0">
                <a:latin typeface="Times New Roman"/>
                <a:cs typeface="Times New Roman"/>
              </a:rPr>
              <a:t> </a:t>
            </a:r>
            <a:r>
              <a:rPr spc="-10" dirty="0"/>
              <a:t>P</a:t>
            </a:r>
            <a:r>
              <a:rPr spc="-20" dirty="0"/>
              <a:t>h</a:t>
            </a:r>
            <a:r>
              <a:rPr spc="-15" dirty="0"/>
              <a:t>ar</a:t>
            </a:r>
            <a:r>
              <a:rPr spc="-30" dirty="0"/>
              <a:t>m</a:t>
            </a:r>
            <a:r>
              <a:rPr spc="-10" dirty="0"/>
              <a:t>ac</a:t>
            </a:r>
            <a:r>
              <a:rPr spc="-20" dirty="0"/>
              <a:t>o</a:t>
            </a:r>
            <a:r>
              <a:rPr spc="-5" dirty="0"/>
              <a:t>p</a:t>
            </a:r>
            <a:r>
              <a:rPr spc="-20" dirty="0"/>
              <a:t>oe</a:t>
            </a:r>
            <a:r>
              <a:rPr spc="0" dirty="0"/>
              <a:t>i</a:t>
            </a:r>
            <a:r>
              <a:rPr spc="-25" dirty="0"/>
              <a:t>a</a:t>
            </a:r>
          </a:p>
        </p:txBody>
      </p:sp>
      <p:sp>
        <p:nvSpPr>
          <p:cNvPr id="3" name="object 3"/>
          <p:cNvSpPr/>
          <p:nvPr/>
        </p:nvSpPr>
        <p:spPr>
          <a:xfrm>
            <a:off x="1524000" y="3657600"/>
            <a:ext cx="1981200" cy="2590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47800" y="914400"/>
            <a:ext cx="2057400" cy="25908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419600" y="914400"/>
            <a:ext cx="3962400" cy="53340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996950">
              <a:lnSpc>
                <a:spcPct val="100000"/>
              </a:lnSpc>
            </a:pPr>
            <a:r>
              <a:rPr spc="-10" dirty="0"/>
              <a:t>BRIT</a:t>
            </a:r>
            <a:r>
              <a:rPr spc="-5" dirty="0"/>
              <a:t>I</a:t>
            </a:r>
            <a:r>
              <a:rPr spc="-20" dirty="0"/>
              <a:t>SH</a:t>
            </a:r>
            <a:r>
              <a:rPr spc="-50" dirty="0">
                <a:latin typeface="Times New Roman"/>
                <a:cs typeface="Times New Roman"/>
              </a:rPr>
              <a:t> </a:t>
            </a:r>
            <a:r>
              <a:rPr spc="-10" dirty="0"/>
              <a:t>P</a:t>
            </a:r>
            <a:r>
              <a:rPr spc="-20" dirty="0"/>
              <a:t>h</a:t>
            </a:r>
            <a:r>
              <a:rPr spc="-15" dirty="0"/>
              <a:t>ar</a:t>
            </a:r>
            <a:r>
              <a:rPr spc="-30" dirty="0"/>
              <a:t>m</a:t>
            </a:r>
            <a:r>
              <a:rPr spc="-10" dirty="0"/>
              <a:t>ac</a:t>
            </a:r>
            <a:r>
              <a:rPr spc="-20" dirty="0"/>
              <a:t>o</a:t>
            </a:r>
            <a:r>
              <a:rPr spc="-5" dirty="0"/>
              <a:t>p</a:t>
            </a:r>
            <a:r>
              <a:rPr spc="-20" dirty="0"/>
              <a:t>oe</a:t>
            </a:r>
            <a:r>
              <a:rPr spc="0" dirty="0"/>
              <a:t>i</a:t>
            </a:r>
            <a:r>
              <a:rPr spc="-25" dirty="0"/>
              <a:t>a</a:t>
            </a:r>
          </a:p>
        </p:txBody>
      </p:sp>
      <p:sp>
        <p:nvSpPr>
          <p:cNvPr id="3" name="object 3"/>
          <p:cNvSpPr txBox="1"/>
          <p:nvPr/>
        </p:nvSpPr>
        <p:spPr>
          <a:xfrm>
            <a:off x="307340" y="973989"/>
            <a:ext cx="8480425" cy="5360035"/>
          </a:xfrm>
          <a:prstGeom prst="rect">
            <a:avLst/>
          </a:prstGeom>
        </p:spPr>
        <p:txBody>
          <a:bodyPr vert="horz" wrap="square" lIns="0" tIns="0" rIns="0" bIns="0" rtlCol="0">
            <a:spAutoFit/>
          </a:bodyPr>
          <a:lstStyle/>
          <a:p>
            <a:pPr marL="287020" indent="-274320">
              <a:lnSpc>
                <a:spcPct val="100000"/>
              </a:lnSpc>
              <a:buClr>
                <a:srgbClr val="D24716"/>
              </a:buClr>
              <a:buSzPct val="85416"/>
              <a:buFont typeface="Wingdings 2"/>
              <a:buChar char=""/>
              <a:tabLst>
                <a:tab pos="287020" algn="l"/>
                <a:tab pos="2876550" algn="l"/>
              </a:tabLst>
            </a:pPr>
            <a:r>
              <a:rPr sz="2400" spc="-10" dirty="0">
                <a:latin typeface="Arial"/>
                <a:cs typeface="Arial"/>
              </a:rPr>
              <a:t>First</a:t>
            </a:r>
            <a:r>
              <a:rPr sz="2400" spc="45" dirty="0">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r>
              <a:rPr sz="2400" spc="85" dirty="0">
                <a:latin typeface="Times New Roman"/>
                <a:cs typeface="Times New Roman"/>
              </a:rPr>
              <a:t> </a:t>
            </a:r>
            <a:r>
              <a:rPr sz="2400" spc="-20" dirty="0">
                <a:latin typeface="Arial"/>
                <a:cs typeface="Arial"/>
              </a:rPr>
              <a:t>o</a:t>
            </a:r>
            <a:r>
              <a:rPr sz="2400" spc="-10" dirty="0">
                <a:latin typeface="Arial"/>
                <a:cs typeface="Arial"/>
              </a:rPr>
              <a:t>f</a:t>
            </a:r>
            <a:r>
              <a:rPr sz="2400" spc="55" dirty="0">
                <a:latin typeface="Times New Roman"/>
                <a:cs typeface="Times New Roman"/>
              </a:rPr>
              <a:t> </a:t>
            </a:r>
            <a:r>
              <a:rPr sz="2400" b="1" spc="-10" dirty="0">
                <a:solidFill>
                  <a:srgbClr val="001F5F"/>
                </a:solidFill>
                <a:latin typeface="Arial"/>
                <a:cs typeface="Arial"/>
              </a:rPr>
              <a:t>B</a:t>
            </a:r>
            <a:r>
              <a:rPr sz="2400" b="1" dirty="0">
                <a:solidFill>
                  <a:srgbClr val="001F5F"/>
                </a:solidFill>
                <a:latin typeface="Arial"/>
                <a:cs typeface="Arial"/>
              </a:rPr>
              <a:t>P</a:t>
            </a:r>
            <a:r>
              <a:rPr sz="2400" b="1" dirty="0">
                <a:solidFill>
                  <a:srgbClr val="001F5F"/>
                </a:solidFill>
                <a:latin typeface="Times New Roman"/>
                <a:cs typeface="Times New Roman"/>
              </a:rPr>
              <a:t>	</a:t>
            </a:r>
            <a:r>
              <a:rPr sz="2400" spc="-5" dirty="0">
                <a:latin typeface="Arial"/>
                <a:cs typeface="Arial"/>
              </a:rPr>
              <a:t>w</a:t>
            </a:r>
            <a:r>
              <a:rPr sz="2400" spc="-10" dirty="0">
                <a:latin typeface="Arial"/>
                <a:cs typeface="Arial"/>
              </a:rPr>
              <a:t>a</a:t>
            </a:r>
            <a:r>
              <a:rPr sz="2400" dirty="0">
                <a:latin typeface="Arial"/>
                <a:cs typeface="Arial"/>
              </a:rPr>
              <a:t>s</a:t>
            </a:r>
            <a:r>
              <a:rPr sz="2400" spc="65" dirty="0">
                <a:latin typeface="Times New Roman"/>
                <a:cs typeface="Times New Roman"/>
              </a:rPr>
              <a:t> </a:t>
            </a:r>
            <a:r>
              <a:rPr sz="2400" spc="-5" dirty="0">
                <a:latin typeface="Arial"/>
                <a:cs typeface="Arial"/>
              </a:rPr>
              <a:t>pub</a:t>
            </a:r>
            <a:r>
              <a:rPr sz="2400" spc="-10" dirty="0">
                <a:latin typeface="Arial"/>
                <a:cs typeface="Arial"/>
              </a:rPr>
              <a:t>l</a:t>
            </a:r>
            <a:r>
              <a:rPr sz="2400" spc="-5" dirty="0">
                <a:latin typeface="Arial"/>
                <a:cs typeface="Arial"/>
              </a:rPr>
              <a:t>is</a:t>
            </a:r>
            <a:r>
              <a:rPr sz="2400" spc="-10" dirty="0">
                <a:latin typeface="Arial"/>
                <a:cs typeface="Arial"/>
              </a:rPr>
              <a:t>h</a:t>
            </a:r>
            <a:r>
              <a:rPr sz="2400" spc="5" dirty="0">
                <a:latin typeface="Arial"/>
                <a:cs typeface="Arial"/>
              </a:rPr>
              <a:t>e</a:t>
            </a:r>
            <a:r>
              <a:rPr sz="2400" dirty="0">
                <a:latin typeface="Arial"/>
                <a:cs typeface="Arial"/>
              </a:rPr>
              <a:t>d</a:t>
            </a:r>
            <a:r>
              <a:rPr sz="2400" spc="100" dirty="0">
                <a:latin typeface="Times New Roman"/>
                <a:cs typeface="Times New Roman"/>
              </a:rPr>
              <a:t> </a:t>
            </a:r>
            <a:r>
              <a:rPr sz="2400" spc="-5" dirty="0">
                <a:latin typeface="Arial"/>
                <a:cs typeface="Arial"/>
              </a:rPr>
              <a:t>i</a:t>
            </a:r>
            <a:r>
              <a:rPr sz="2400" dirty="0">
                <a:latin typeface="Arial"/>
                <a:cs typeface="Arial"/>
              </a:rPr>
              <a:t>n</a:t>
            </a:r>
            <a:r>
              <a:rPr sz="2400" spc="70" dirty="0">
                <a:latin typeface="Times New Roman"/>
                <a:cs typeface="Times New Roman"/>
              </a:rPr>
              <a:t> </a:t>
            </a:r>
            <a:r>
              <a:rPr sz="2400" b="1" spc="-5" dirty="0">
                <a:solidFill>
                  <a:srgbClr val="FF0000"/>
                </a:solidFill>
                <a:latin typeface="Arial"/>
                <a:cs typeface="Arial"/>
              </a:rPr>
              <a:t>1864</a:t>
            </a:r>
            <a:r>
              <a:rPr sz="2400" spc="-10" dirty="0">
                <a:latin typeface="Arial"/>
                <a:cs typeface="Arial"/>
              </a:rPr>
              <a:t>.</a:t>
            </a:r>
            <a:endParaRPr sz="2400">
              <a:latin typeface="Arial"/>
              <a:cs typeface="Arial"/>
            </a:endParaRPr>
          </a:p>
          <a:p>
            <a:pPr marL="287020" indent="-274320">
              <a:lnSpc>
                <a:spcPct val="100000"/>
              </a:lnSpc>
              <a:spcBef>
                <a:spcPts val="310"/>
              </a:spcBef>
              <a:buClr>
                <a:srgbClr val="D24716"/>
              </a:buClr>
              <a:buSzPct val="85416"/>
              <a:buFont typeface="Wingdings 2"/>
              <a:buChar char=""/>
              <a:tabLst>
                <a:tab pos="287020" algn="l"/>
              </a:tabLst>
            </a:pPr>
            <a:r>
              <a:rPr sz="2400" spc="-10" dirty="0">
                <a:latin typeface="Arial"/>
                <a:cs typeface="Arial"/>
              </a:rPr>
              <a:t>It</a:t>
            </a:r>
            <a:r>
              <a:rPr sz="2400" spc="40" dirty="0">
                <a:latin typeface="Times New Roman"/>
                <a:cs typeface="Times New Roman"/>
              </a:rPr>
              <a:t> </a:t>
            </a:r>
            <a:r>
              <a:rPr sz="2400" dirty="0">
                <a:latin typeface="Arial"/>
                <a:cs typeface="Arial"/>
              </a:rPr>
              <a:t>cons</a:t>
            </a:r>
            <a:r>
              <a:rPr sz="2400" spc="-15" dirty="0">
                <a:latin typeface="Arial"/>
                <a:cs typeface="Arial"/>
              </a:rPr>
              <a:t>i</a:t>
            </a:r>
            <a:r>
              <a:rPr sz="2400" spc="-10" dirty="0">
                <a:latin typeface="Arial"/>
                <a:cs typeface="Arial"/>
              </a:rPr>
              <a:t>st</a:t>
            </a:r>
            <a:r>
              <a:rPr sz="2400" spc="70" dirty="0">
                <a:latin typeface="Times New Roman"/>
                <a:cs typeface="Times New Roman"/>
              </a:rPr>
              <a:t> </a:t>
            </a:r>
            <a:r>
              <a:rPr sz="2400" spc="-20" dirty="0">
                <a:latin typeface="Arial"/>
                <a:cs typeface="Arial"/>
              </a:rPr>
              <a:t>o</a:t>
            </a:r>
            <a:r>
              <a:rPr sz="2400" spc="-10" dirty="0">
                <a:latin typeface="Arial"/>
                <a:cs typeface="Arial"/>
              </a:rPr>
              <a:t>f</a:t>
            </a:r>
            <a:r>
              <a:rPr sz="2400" spc="65" dirty="0">
                <a:latin typeface="Times New Roman"/>
                <a:cs typeface="Times New Roman"/>
              </a:rPr>
              <a:t> </a:t>
            </a:r>
            <a:r>
              <a:rPr sz="2400" dirty="0">
                <a:latin typeface="Arial"/>
                <a:cs typeface="Arial"/>
              </a:rPr>
              <a:t>two</a:t>
            </a:r>
            <a:r>
              <a:rPr sz="2400" spc="50" dirty="0">
                <a:latin typeface="Times New Roman"/>
                <a:cs typeface="Times New Roman"/>
              </a:rPr>
              <a:t> </a:t>
            </a:r>
            <a:r>
              <a:rPr sz="2400" dirty="0">
                <a:latin typeface="Arial"/>
                <a:cs typeface="Arial"/>
              </a:rPr>
              <a:t>sectio</a:t>
            </a:r>
            <a:r>
              <a:rPr sz="2400" spc="-10" dirty="0">
                <a:latin typeface="Arial"/>
                <a:cs typeface="Arial"/>
              </a:rPr>
              <a:t>n</a:t>
            </a:r>
            <a:r>
              <a:rPr sz="2400" dirty="0">
                <a:latin typeface="Arial"/>
                <a:cs typeface="Arial"/>
              </a:rPr>
              <a:t>s</a:t>
            </a:r>
            <a:endParaRPr sz="2400">
              <a:latin typeface="Arial"/>
              <a:cs typeface="Arial"/>
            </a:endParaRPr>
          </a:p>
          <a:p>
            <a:pPr marL="287020" indent="-274320">
              <a:lnSpc>
                <a:spcPct val="100000"/>
              </a:lnSpc>
              <a:spcBef>
                <a:spcPts val="310"/>
              </a:spcBef>
              <a:buClr>
                <a:srgbClr val="D24716"/>
              </a:buClr>
              <a:buSzPct val="85416"/>
              <a:buFont typeface="Wingdings 2"/>
              <a:buChar char=""/>
              <a:tabLst>
                <a:tab pos="287020" algn="l"/>
              </a:tabLst>
            </a:pPr>
            <a:r>
              <a:rPr sz="2400" dirty="0">
                <a:latin typeface="Arial"/>
                <a:cs typeface="Arial"/>
              </a:rPr>
              <a:t>P</a:t>
            </a:r>
            <a:r>
              <a:rPr sz="2400" spc="-10" dirty="0">
                <a:latin typeface="Arial"/>
                <a:cs typeface="Arial"/>
              </a:rPr>
              <a:t>art</a:t>
            </a:r>
            <a:r>
              <a:rPr sz="2400" spc="55" dirty="0">
                <a:latin typeface="Times New Roman"/>
                <a:cs typeface="Times New Roman"/>
              </a:rPr>
              <a:t> </a:t>
            </a:r>
            <a:r>
              <a:rPr sz="2400" spc="-10" dirty="0">
                <a:latin typeface="Arial"/>
                <a:cs typeface="Arial"/>
              </a:rPr>
              <a:t>I</a:t>
            </a:r>
            <a:r>
              <a:rPr sz="2400" dirty="0">
                <a:latin typeface="Arial"/>
                <a:cs typeface="Arial"/>
              </a:rPr>
              <a:t>:-</a:t>
            </a:r>
            <a:r>
              <a:rPr sz="2400" spc="40" dirty="0">
                <a:latin typeface="Times New Roman"/>
                <a:cs typeface="Times New Roman"/>
              </a:rPr>
              <a:t> </a:t>
            </a:r>
            <a:r>
              <a:rPr sz="2200" b="1" spc="-15" dirty="0">
                <a:solidFill>
                  <a:srgbClr val="006FC0"/>
                </a:solidFill>
                <a:latin typeface="Arial"/>
                <a:cs typeface="Arial"/>
              </a:rPr>
              <a:t>Materia</a:t>
            </a:r>
            <a:r>
              <a:rPr sz="2200" b="1" spc="85" dirty="0">
                <a:solidFill>
                  <a:srgbClr val="006FC0"/>
                </a:solidFill>
                <a:latin typeface="Times New Roman"/>
                <a:cs typeface="Times New Roman"/>
              </a:rPr>
              <a:t> </a:t>
            </a:r>
            <a:r>
              <a:rPr sz="2200" b="1" spc="-15" dirty="0">
                <a:solidFill>
                  <a:srgbClr val="006FC0"/>
                </a:solidFill>
                <a:latin typeface="Arial"/>
                <a:cs typeface="Arial"/>
              </a:rPr>
              <a:t>Medica</a:t>
            </a:r>
            <a:r>
              <a:rPr sz="2200" b="1" spc="95" dirty="0">
                <a:solidFill>
                  <a:srgbClr val="006FC0"/>
                </a:solidFill>
                <a:latin typeface="Times New Roman"/>
                <a:cs typeface="Times New Roman"/>
              </a:rPr>
              <a:t> </a:t>
            </a:r>
            <a:r>
              <a:rPr sz="2400" spc="-20" dirty="0">
                <a:latin typeface="Arial"/>
                <a:cs typeface="Arial"/>
              </a:rPr>
              <a:t>&amp;</a:t>
            </a:r>
            <a:r>
              <a:rPr sz="2400" spc="55" dirty="0">
                <a:latin typeface="Times New Roman"/>
                <a:cs typeface="Times New Roman"/>
              </a:rPr>
              <a:t> </a:t>
            </a:r>
            <a:r>
              <a:rPr sz="2400" dirty="0">
                <a:latin typeface="Arial"/>
                <a:cs typeface="Arial"/>
              </a:rPr>
              <a:t>P</a:t>
            </a:r>
            <a:r>
              <a:rPr sz="2400" spc="-10" dirty="0">
                <a:latin typeface="Arial"/>
                <a:cs typeface="Arial"/>
              </a:rPr>
              <a:t>art</a:t>
            </a:r>
            <a:r>
              <a:rPr sz="2400" spc="70" dirty="0">
                <a:latin typeface="Times New Roman"/>
                <a:cs typeface="Times New Roman"/>
              </a:rPr>
              <a:t> </a:t>
            </a:r>
            <a:r>
              <a:rPr sz="2400" spc="-10" dirty="0">
                <a:latin typeface="Arial"/>
                <a:cs typeface="Arial"/>
              </a:rPr>
              <a:t>II</a:t>
            </a:r>
            <a:r>
              <a:rPr sz="2400" dirty="0">
                <a:latin typeface="Arial"/>
                <a:cs typeface="Arial"/>
              </a:rPr>
              <a:t>:-</a:t>
            </a:r>
            <a:r>
              <a:rPr sz="2400" spc="40" dirty="0">
                <a:latin typeface="Times New Roman"/>
                <a:cs typeface="Times New Roman"/>
              </a:rPr>
              <a:t> </a:t>
            </a:r>
            <a:r>
              <a:rPr sz="2200" b="1" spc="-15" dirty="0">
                <a:solidFill>
                  <a:srgbClr val="006FC0"/>
                </a:solidFill>
                <a:latin typeface="Arial"/>
                <a:cs typeface="Arial"/>
              </a:rPr>
              <a:t>Preparation</a:t>
            </a:r>
            <a:r>
              <a:rPr sz="2200" b="1" spc="85" dirty="0">
                <a:solidFill>
                  <a:srgbClr val="006FC0"/>
                </a:solidFill>
                <a:latin typeface="Times New Roman"/>
                <a:cs typeface="Times New Roman"/>
              </a:rPr>
              <a:t> </a:t>
            </a:r>
            <a:r>
              <a:rPr sz="2200" b="1" spc="-20" dirty="0">
                <a:solidFill>
                  <a:srgbClr val="006FC0"/>
                </a:solidFill>
                <a:latin typeface="Arial"/>
                <a:cs typeface="Arial"/>
              </a:rPr>
              <a:t>&amp;</a:t>
            </a:r>
            <a:r>
              <a:rPr sz="2200" b="1" spc="60" dirty="0">
                <a:solidFill>
                  <a:srgbClr val="006FC0"/>
                </a:solidFill>
                <a:latin typeface="Times New Roman"/>
                <a:cs typeface="Times New Roman"/>
              </a:rPr>
              <a:t> </a:t>
            </a:r>
            <a:r>
              <a:rPr sz="2200" b="1" spc="-20" dirty="0">
                <a:solidFill>
                  <a:srgbClr val="006FC0"/>
                </a:solidFill>
                <a:latin typeface="Arial"/>
                <a:cs typeface="Arial"/>
              </a:rPr>
              <a:t>co</a:t>
            </a:r>
            <a:r>
              <a:rPr sz="2200" b="1" spc="-15" dirty="0">
                <a:solidFill>
                  <a:srgbClr val="006FC0"/>
                </a:solidFill>
                <a:latin typeface="Arial"/>
                <a:cs typeface="Arial"/>
              </a:rPr>
              <a:t>mpounds.</a:t>
            </a:r>
            <a:endParaRPr sz="2200">
              <a:latin typeface="Arial"/>
              <a:cs typeface="Arial"/>
            </a:endParaRPr>
          </a:p>
          <a:p>
            <a:pPr marL="287020" indent="-274320">
              <a:lnSpc>
                <a:spcPct val="100000"/>
              </a:lnSpc>
              <a:spcBef>
                <a:spcPts val="335"/>
              </a:spcBef>
              <a:buClr>
                <a:srgbClr val="D24716"/>
              </a:buClr>
              <a:buSzPct val="84090"/>
              <a:buFont typeface="Wingdings 2"/>
              <a:buChar char=""/>
              <a:tabLst>
                <a:tab pos="287020" algn="l"/>
                <a:tab pos="3067050" algn="l"/>
              </a:tabLst>
            </a:pPr>
            <a:r>
              <a:rPr sz="2200" spc="-15" dirty="0">
                <a:latin typeface="Arial"/>
                <a:cs typeface="Arial"/>
              </a:rPr>
              <a:t>Second</a:t>
            </a:r>
            <a:r>
              <a:rPr sz="2200" spc="50" dirty="0">
                <a:latin typeface="Times New Roman"/>
                <a:cs typeface="Times New Roman"/>
              </a:rPr>
              <a:t> </a:t>
            </a:r>
            <a:r>
              <a:rPr sz="2200" spc="-20" dirty="0">
                <a:latin typeface="Arial"/>
                <a:cs typeface="Arial"/>
              </a:rPr>
              <a:t>ed</a:t>
            </a:r>
            <a:r>
              <a:rPr sz="2200" spc="-10" dirty="0">
                <a:latin typeface="Arial"/>
                <a:cs typeface="Arial"/>
              </a:rPr>
              <a:t>ition</a:t>
            </a:r>
            <a:r>
              <a:rPr sz="2200" spc="65" dirty="0">
                <a:latin typeface="Times New Roman"/>
                <a:cs typeface="Times New Roman"/>
              </a:rPr>
              <a:t> </a:t>
            </a:r>
            <a:r>
              <a:rPr sz="2200" spc="-20" dirty="0">
                <a:latin typeface="Arial"/>
                <a:cs typeface="Arial"/>
              </a:rPr>
              <a:t>o</a:t>
            </a:r>
            <a:r>
              <a:rPr sz="2200" spc="-10" dirty="0">
                <a:latin typeface="Arial"/>
                <a:cs typeface="Arial"/>
              </a:rPr>
              <a:t>f</a:t>
            </a:r>
            <a:r>
              <a:rPr sz="2200" spc="75" dirty="0">
                <a:latin typeface="Times New Roman"/>
                <a:cs typeface="Times New Roman"/>
              </a:rPr>
              <a:t> </a:t>
            </a:r>
            <a:r>
              <a:rPr sz="2200" b="1" spc="-25" dirty="0">
                <a:solidFill>
                  <a:srgbClr val="001F5F"/>
                </a:solidFill>
                <a:latin typeface="Arial"/>
                <a:cs typeface="Arial"/>
              </a:rPr>
              <a:t>B</a:t>
            </a:r>
            <a:r>
              <a:rPr sz="2200" b="1" spc="-15" dirty="0">
                <a:solidFill>
                  <a:srgbClr val="001F5F"/>
                </a:solidFill>
                <a:latin typeface="Arial"/>
                <a:cs typeface="Arial"/>
              </a:rPr>
              <a:t>P</a:t>
            </a:r>
            <a:r>
              <a:rPr sz="2200" b="1" dirty="0">
                <a:solidFill>
                  <a:srgbClr val="001F5F"/>
                </a:solidFill>
                <a:latin typeface="Times New Roman"/>
                <a:cs typeface="Times New Roman"/>
              </a:rPr>
              <a:t>	</a:t>
            </a:r>
            <a:r>
              <a:rPr sz="2200" spc="-20" dirty="0">
                <a:latin typeface="Arial"/>
                <a:cs typeface="Arial"/>
              </a:rPr>
              <a:t>wa</a:t>
            </a:r>
            <a:r>
              <a:rPr sz="2200" spc="-15" dirty="0">
                <a:latin typeface="Arial"/>
                <a:cs typeface="Arial"/>
              </a:rPr>
              <a:t>s</a:t>
            </a:r>
            <a:r>
              <a:rPr sz="2200" spc="60" dirty="0">
                <a:latin typeface="Times New Roman"/>
                <a:cs typeface="Times New Roman"/>
              </a:rPr>
              <a:t> </a:t>
            </a:r>
            <a:r>
              <a:rPr sz="2200" spc="-20" dirty="0">
                <a:latin typeface="Arial"/>
                <a:cs typeface="Arial"/>
              </a:rPr>
              <a:t>p</a:t>
            </a:r>
            <a:r>
              <a:rPr sz="2200" spc="-15" dirty="0">
                <a:latin typeface="Arial"/>
                <a:cs typeface="Arial"/>
              </a:rPr>
              <a:t>ubl</a:t>
            </a:r>
            <a:r>
              <a:rPr sz="2200" dirty="0">
                <a:latin typeface="Arial"/>
                <a:cs typeface="Arial"/>
              </a:rPr>
              <a:t>i</a:t>
            </a:r>
            <a:r>
              <a:rPr sz="2200" spc="-15" dirty="0">
                <a:latin typeface="Arial"/>
                <a:cs typeface="Arial"/>
              </a:rPr>
              <a:t>sh</a:t>
            </a:r>
            <a:r>
              <a:rPr sz="2200" spc="-10" dirty="0">
                <a:latin typeface="Arial"/>
                <a:cs typeface="Arial"/>
              </a:rPr>
              <a:t>e</a:t>
            </a:r>
            <a:r>
              <a:rPr sz="2200" spc="-15" dirty="0">
                <a:latin typeface="Arial"/>
                <a:cs typeface="Arial"/>
              </a:rPr>
              <a:t>d</a:t>
            </a:r>
            <a:r>
              <a:rPr sz="2200" spc="60" dirty="0">
                <a:latin typeface="Times New Roman"/>
                <a:cs typeface="Times New Roman"/>
              </a:rPr>
              <a:t> </a:t>
            </a:r>
            <a:r>
              <a:rPr sz="2200" spc="-10" dirty="0">
                <a:latin typeface="Arial"/>
                <a:cs typeface="Arial"/>
              </a:rPr>
              <a:t>i</a:t>
            </a:r>
            <a:r>
              <a:rPr sz="2200" spc="-15" dirty="0">
                <a:latin typeface="Arial"/>
                <a:cs typeface="Arial"/>
              </a:rPr>
              <a:t>n</a:t>
            </a:r>
            <a:r>
              <a:rPr sz="2200" spc="65" dirty="0">
                <a:latin typeface="Times New Roman"/>
                <a:cs typeface="Times New Roman"/>
              </a:rPr>
              <a:t> </a:t>
            </a:r>
            <a:r>
              <a:rPr sz="2200" b="1" spc="-15" dirty="0">
                <a:solidFill>
                  <a:srgbClr val="FF0000"/>
                </a:solidFill>
                <a:latin typeface="Arial"/>
                <a:cs typeface="Arial"/>
              </a:rPr>
              <a:t>1867</a:t>
            </a:r>
            <a:r>
              <a:rPr sz="2200" spc="-10" dirty="0">
                <a:latin typeface="Arial"/>
                <a:cs typeface="Arial"/>
              </a:rPr>
              <a:t>.</a:t>
            </a:r>
            <a:endParaRPr sz="2200">
              <a:latin typeface="Arial"/>
              <a:cs typeface="Arial"/>
            </a:endParaRPr>
          </a:p>
          <a:p>
            <a:pPr marL="287020" indent="-274320">
              <a:lnSpc>
                <a:spcPct val="100000"/>
              </a:lnSpc>
              <a:spcBef>
                <a:spcPts val="335"/>
              </a:spcBef>
              <a:buClr>
                <a:srgbClr val="D24716"/>
              </a:buClr>
              <a:buSzPct val="84090"/>
              <a:buFont typeface="Wingdings 2"/>
              <a:buChar char=""/>
              <a:tabLst>
                <a:tab pos="287020" algn="l"/>
                <a:tab pos="1249045" algn="l"/>
                <a:tab pos="3006090" algn="l"/>
              </a:tabLst>
            </a:pPr>
            <a:r>
              <a:rPr sz="2200" spc="-15" dirty="0">
                <a:latin typeface="Arial"/>
                <a:cs typeface="Arial"/>
              </a:rPr>
              <a:t>Fo</a:t>
            </a:r>
            <a:r>
              <a:rPr sz="2200" spc="-10" dirty="0">
                <a:latin typeface="Arial"/>
                <a:cs typeface="Arial"/>
              </a:rPr>
              <a:t>urth</a:t>
            </a:r>
            <a:r>
              <a:rPr sz="2200" dirty="0">
                <a:latin typeface="Times New Roman"/>
                <a:cs typeface="Times New Roman"/>
              </a:rPr>
              <a:t>	</a:t>
            </a:r>
            <a:r>
              <a:rPr sz="2200" spc="-20" dirty="0">
                <a:latin typeface="Arial"/>
                <a:cs typeface="Arial"/>
              </a:rPr>
              <a:t>e</a:t>
            </a:r>
            <a:r>
              <a:rPr sz="2200" spc="-15" dirty="0">
                <a:latin typeface="Arial"/>
                <a:cs typeface="Arial"/>
              </a:rPr>
              <a:t>dit</a:t>
            </a:r>
            <a:r>
              <a:rPr sz="2200" dirty="0">
                <a:latin typeface="Arial"/>
                <a:cs typeface="Arial"/>
              </a:rPr>
              <a:t>i</a:t>
            </a:r>
            <a:r>
              <a:rPr sz="2200" spc="-20" dirty="0">
                <a:latin typeface="Arial"/>
                <a:cs typeface="Arial"/>
              </a:rPr>
              <a:t>o</a:t>
            </a:r>
            <a:r>
              <a:rPr sz="2200" spc="-15" dirty="0">
                <a:latin typeface="Arial"/>
                <a:cs typeface="Arial"/>
              </a:rPr>
              <a:t>n</a:t>
            </a:r>
            <a:r>
              <a:rPr sz="2200" spc="60" dirty="0">
                <a:latin typeface="Times New Roman"/>
                <a:cs typeface="Times New Roman"/>
              </a:rPr>
              <a:t> </a:t>
            </a:r>
            <a:r>
              <a:rPr sz="2200" spc="-20" dirty="0">
                <a:latin typeface="Arial"/>
                <a:cs typeface="Arial"/>
              </a:rPr>
              <a:t>o</a:t>
            </a:r>
            <a:r>
              <a:rPr sz="2200" spc="-10" dirty="0">
                <a:latin typeface="Arial"/>
                <a:cs typeface="Arial"/>
              </a:rPr>
              <a:t>f</a:t>
            </a:r>
            <a:r>
              <a:rPr sz="2200" spc="80" dirty="0">
                <a:latin typeface="Times New Roman"/>
                <a:cs typeface="Times New Roman"/>
              </a:rPr>
              <a:t> </a:t>
            </a:r>
            <a:r>
              <a:rPr sz="2200" b="1" spc="-25" dirty="0">
                <a:solidFill>
                  <a:srgbClr val="001F5F"/>
                </a:solidFill>
                <a:latin typeface="Arial"/>
                <a:cs typeface="Arial"/>
              </a:rPr>
              <a:t>B</a:t>
            </a:r>
            <a:r>
              <a:rPr sz="2200" b="1" spc="-15" dirty="0">
                <a:solidFill>
                  <a:srgbClr val="001F5F"/>
                </a:solidFill>
                <a:latin typeface="Arial"/>
                <a:cs typeface="Arial"/>
              </a:rPr>
              <a:t>P</a:t>
            </a:r>
            <a:r>
              <a:rPr sz="2200" b="1" dirty="0">
                <a:solidFill>
                  <a:srgbClr val="001F5F"/>
                </a:solidFill>
                <a:latin typeface="Times New Roman"/>
                <a:cs typeface="Times New Roman"/>
              </a:rPr>
              <a:t>	</a:t>
            </a:r>
            <a:r>
              <a:rPr sz="2200" spc="-20" dirty="0">
                <a:latin typeface="Arial"/>
                <a:cs typeface="Arial"/>
              </a:rPr>
              <a:t>wa</a:t>
            </a:r>
            <a:r>
              <a:rPr sz="2200" spc="-15" dirty="0">
                <a:latin typeface="Arial"/>
                <a:cs typeface="Arial"/>
              </a:rPr>
              <a:t>s</a:t>
            </a:r>
            <a:r>
              <a:rPr sz="2200" spc="75" dirty="0">
                <a:latin typeface="Times New Roman"/>
                <a:cs typeface="Times New Roman"/>
              </a:rPr>
              <a:t> </a:t>
            </a:r>
            <a:r>
              <a:rPr sz="2200" spc="-20" dirty="0">
                <a:latin typeface="Arial"/>
                <a:cs typeface="Arial"/>
              </a:rPr>
              <a:t>pu</a:t>
            </a:r>
            <a:r>
              <a:rPr sz="2200" spc="-10" dirty="0">
                <a:latin typeface="Arial"/>
                <a:cs typeface="Arial"/>
              </a:rPr>
              <a:t>bl</a:t>
            </a:r>
            <a:r>
              <a:rPr sz="2200" dirty="0">
                <a:latin typeface="Arial"/>
                <a:cs typeface="Arial"/>
              </a:rPr>
              <a:t>i</a:t>
            </a:r>
            <a:r>
              <a:rPr sz="2200" spc="-15" dirty="0">
                <a:latin typeface="Arial"/>
                <a:cs typeface="Arial"/>
              </a:rPr>
              <a:t>s</a:t>
            </a:r>
            <a:r>
              <a:rPr sz="2200" spc="-10" dirty="0">
                <a:latin typeface="Arial"/>
                <a:cs typeface="Arial"/>
              </a:rPr>
              <a:t>h</a:t>
            </a:r>
            <a:r>
              <a:rPr sz="2200" spc="-20" dirty="0">
                <a:latin typeface="Arial"/>
                <a:cs typeface="Arial"/>
              </a:rPr>
              <a:t>e</a:t>
            </a:r>
            <a:r>
              <a:rPr sz="2200" spc="-15" dirty="0">
                <a:latin typeface="Arial"/>
                <a:cs typeface="Arial"/>
              </a:rPr>
              <a:t>d</a:t>
            </a:r>
            <a:r>
              <a:rPr sz="2200" spc="60" dirty="0">
                <a:latin typeface="Times New Roman"/>
                <a:cs typeface="Times New Roman"/>
              </a:rPr>
              <a:t> </a:t>
            </a:r>
            <a:r>
              <a:rPr sz="2200" spc="-10" dirty="0">
                <a:latin typeface="Arial"/>
                <a:cs typeface="Arial"/>
              </a:rPr>
              <a:t>i</a:t>
            </a:r>
            <a:r>
              <a:rPr sz="2200" spc="-15" dirty="0">
                <a:latin typeface="Arial"/>
                <a:cs typeface="Arial"/>
              </a:rPr>
              <a:t>n</a:t>
            </a:r>
            <a:r>
              <a:rPr sz="2200" spc="80" dirty="0">
                <a:latin typeface="Times New Roman"/>
                <a:cs typeface="Times New Roman"/>
              </a:rPr>
              <a:t> </a:t>
            </a:r>
            <a:r>
              <a:rPr sz="2200" b="1" spc="-15" dirty="0">
                <a:solidFill>
                  <a:srgbClr val="FF0000"/>
                </a:solidFill>
                <a:latin typeface="Arial"/>
                <a:cs typeface="Arial"/>
              </a:rPr>
              <a:t>1898</a:t>
            </a:r>
            <a:r>
              <a:rPr sz="2200" spc="-10" dirty="0">
                <a:latin typeface="Arial"/>
                <a:cs typeface="Arial"/>
              </a:rPr>
              <a:t>.</a:t>
            </a:r>
            <a:endParaRPr sz="2200">
              <a:latin typeface="Arial"/>
              <a:cs typeface="Arial"/>
            </a:endParaRPr>
          </a:p>
          <a:p>
            <a:pPr marL="287020" indent="-274320">
              <a:lnSpc>
                <a:spcPct val="100000"/>
              </a:lnSpc>
              <a:spcBef>
                <a:spcPts val="335"/>
              </a:spcBef>
              <a:buClr>
                <a:srgbClr val="D24716"/>
              </a:buClr>
              <a:buSzPct val="84090"/>
              <a:buFont typeface="Wingdings 2"/>
              <a:buChar char=""/>
              <a:tabLst>
                <a:tab pos="287020" algn="l"/>
                <a:tab pos="984885" algn="l"/>
                <a:tab pos="2740660" algn="l"/>
              </a:tabLst>
            </a:pPr>
            <a:r>
              <a:rPr sz="2200" spc="-10" dirty="0">
                <a:latin typeface="Arial"/>
                <a:cs typeface="Arial"/>
              </a:rPr>
              <a:t>Fifth</a:t>
            </a:r>
            <a:r>
              <a:rPr sz="2200" spc="-10" dirty="0">
                <a:latin typeface="Times New Roman"/>
                <a:cs typeface="Times New Roman"/>
              </a:rPr>
              <a:t>	</a:t>
            </a:r>
            <a:r>
              <a:rPr sz="2200" spc="-20" dirty="0">
                <a:latin typeface="Arial"/>
                <a:cs typeface="Arial"/>
              </a:rPr>
              <a:t>ed</a:t>
            </a:r>
            <a:r>
              <a:rPr sz="2200" spc="-10" dirty="0">
                <a:latin typeface="Arial"/>
                <a:cs typeface="Arial"/>
              </a:rPr>
              <a:t>itio</a:t>
            </a:r>
            <a:r>
              <a:rPr sz="2200" spc="-15" dirty="0">
                <a:latin typeface="Arial"/>
                <a:cs typeface="Arial"/>
              </a:rPr>
              <a:t>n</a:t>
            </a:r>
            <a:r>
              <a:rPr sz="2200" spc="60" dirty="0">
                <a:latin typeface="Times New Roman"/>
                <a:cs typeface="Times New Roman"/>
              </a:rPr>
              <a:t> </a:t>
            </a:r>
            <a:r>
              <a:rPr sz="2200" spc="-10" dirty="0">
                <a:latin typeface="Arial"/>
                <a:cs typeface="Arial"/>
              </a:rPr>
              <a:t>of</a:t>
            </a:r>
            <a:r>
              <a:rPr sz="2200" spc="75" dirty="0">
                <a:latin typeface="Times New Roman"/>
                <a:cs typeface="Times New Roman"/>
              </a:rPr>
              <a:t> </a:t>
            </a:r>
            <a:r>
              <a:rPr sz="2200" b="1" spc="-25" dirty="0">
                <a:solidFill>
                  <a:srgbClr val="001F5F"/>
                </a:solidFill>
                <a:latin typeface="Arial"/>
                <a:cs typeface="Arial"/>
              </a:rPr>
              <a:t>B</a:t>
            </a:r>
            <a:r>
              <a:rPr sz="2200" b="1" spc="-15" dirty="0">
                <a:solidFill>
                  <a:srgbClr val="001F5F"/>
                </a:solidFill>
                <a:latin typeface="Arial"/>
                <a:cs typeface="Arial"/>
              </a:rPr>
              <a:t>P</a:t>
            </a:r>
            <a:r>
              <a:rPr sz="2200" b="1" dirty="0">
                <a:solidFill>
                  <a:srgbClr val="001F5F"/>
                </a:solidFill>
                <a:latin typeface="Times New Roman"/>
                <a:cs typeface="Times New Roman"/>
              </a:rPr>
              <a:t>	</a:t>
            </a:r>
            <a:r>
              <a:rPr sz="2200" spc="-20" dirty="0">
                <a:latin typeface="Arial"/>
                <a:cs typeface="Arial"/>
              </a:rPr>
              <a:t>wa</a:t>
            </a:r>
            <a:r>
              <a:rPr sz="2200" spc="-15" dirty="0">
                <a:latin typeface="Arial"/>
                <a:cs typeface="Arial"/>
              </a:rPr>
              <a:t>s</a:t>
            </a:r>
            <a:r>
              <a:rPr sz="2200" spc="75" dirty="0">
                <a:latin typeface="Times New Roman"/>
                <a:cs typeface="Times New Roman"/>
              </a:rPr>
              <a:t> </a:t>
            </a:r>
            <a:r>
              <a:rPr sz="2200" spc="-20" dirty="0">
                <a:latin typeface="Arial"/>
                <a:cs typeface="Arial"/>
              </a:rPr>
              <a:t>pu</a:t>
            </a:r>
            <a:r>
              <a:rPr sz="2200" spc="-10" dirty="0">
                <a:latin typeface="Arial"/>
                <a:cs typeface="Arial"/>
              </a:rPr>
              <a:t>bl</a:t>
            </a:r>
            <a:r>
              <a:rPr sz="2200" dirty="0">
                <a:latin typeface="Arial"/>
                <a:cs typeface="Arial"/>
              </a:rPr>
              <a:t>i</a:t>
            </a:r>
            <a:r>
              <a:rPr sz="2200" spc="-15" dirty="0">
                <a:latin typeface="Arial"/>
                <a:cs typeface="Arial"/>
              </a:rPr>
              <a:t>s</a:t>
            </a:r>
            <a:r>
              <a:rPr sz="2200" spc="-10" dirty="0">
                <a:latin typeface="Arial"/>
                <a:cs typeface="Arial"/>
              </a:rPr>
              <a:t>h</a:t>
            </a:r>
            <a:r>
              <a:rPr sz="2200" spc="-20" dirty="0">
                <a:latin typeface="Arial"/>
                <a:cs typeface="Arial"/>
              </a:rPr>
              <a:t>e</a:t>
            </a:r>
            <a:r>
              <a:rPr sz="2200" spc="-15" dirty="0">
                <a:latin typeface="Arial"/>
                <a:cs typeface="Arial"/>
              </a:rPr>
              <a:t>d</a:t>
            </a:r>
            <a:r>
              <a:rPr sz="2200" spc="60" dirty="0">
                <a:latin typeface="Times New Roman"/>
                <a:cs typeface="Times New Roman"/>
              </a:rPr>
              <a:t> </a:t>
            </a:r>
            <a:r>
              <a:rPr sz="2200" spc="-10" dirty="0">
                <a:latin typeface="Arial"/>
                <a:cs typeface="Arial"/>
              </a:rPr>
              <a:t>i</a:t>
            </a:r>
            <a:r>
              <a:rPr sz="2200" spc="-15" dirty="0">
                <a:latin typeface="Arial"/>
                <a:cs typeface="Arial"/>
              </a:rPr>
              <a:t>n</a:t>
            </a:r>
            <a:r>
              <a:rPr sz="2200" spc="80" dirty="0">
                <a:latin typeface="Times New Roman"/>
                <a:cs typeface="Times New Roman"/>
              </a:rPr>
              <a:t> </a:t>
            </a:r>
            <a:r>
              <a:rPr sz="2200" b="1" spc="-15" dirty="0">
                <a:solidFill>
                  <a:srgbClr val="FF0000"/>
                </a:solidFill>
                <a:latin typeface="Arial"/>
                <a:cs typeface="Arial"/>
              </a:rPr>
              <a:t>1914</a:t>
            </a:r>
            <a:r>
              <a:rPr sz="2200" spc="-10" dirty="0">
                <a:latin typeface="Arial"/>
                <a:cs typeface="Arial"/>
              </a:rPr>
              <a:t>.</a:t>
            </a:r>
            <a:endParaRPr sz="2200">
              <a:latin typeface="Arial"/>
              <a:cs typeface="Arial"/>
            </a:endParaRPr>
          </a:p>
          <a:p>
            <a:pPr marL="287020" indent="-274320">
              <a:lnSpc>
                <a:spcPct val="100000"/>
              </a:lnSpc>
              <a:spcBef>
                <a:spcPts val="335"/>
              </a:spcBef>
              <a:buClr>
                <a:srgbClr val="D24716"/>
              </a:buClr>
              <a:buSzPct val="84090"/>
              <a:buFont typeface="Wingdings 2"/>
              <a:buChar char=""/>
              <a:tabLst>
                <a:tab pos="287020" algn="l"/>
                <a:tab pos="2911475" algn="l"/>
              </a:tabLst>
            </a:pPr>
            <a:r>
              <a:rPr sz="2200" spc="-15" dirty="0">
                <a:latin typeface="Arial"/>
                <a:cs typeface="Arial"/>
              </a:rPr>
              <a:t>Eighth</a:t>
            </a:r>
            <a:r>
              <a:rPr sz="2200" spc="50" dirty="0">
                <a:latin typeface="Times New Roman"/>
                <a:cs typeface="Times New Roman"/>
              </a:rPr>
              <a:t> </a:t>
            </a:r>
            <a:r>
              <a:rPr sz="2200" spc="-20" dirty="0">
                <a:latin typeface="Arial"/>
                <a:cs typeface="Arial"/>
              </a:rPr>
              <a:t>ed</a:t>
            </a:r>
            <a:r>
              <a:rPr sz="2200" dirty="0">
                <a:latin typeface="Arial"/>
                <a:cs typeface="Arial"/>
              </a:rPr>
              <a:t>i</a:t>
            </a:r>
            <a:r>
              <a:rPr sz="2200" spc="-10" dirty="0">
                <a:latin typeface="Arial"/>
                <a:cs typeface="Arial"/>
              </a:rPr>
              <a:t>tio</a:t>
            </a:r>
            <a:r>
              <a:rPr sz="2200" spc="-15" dirty="0">
                <a:latin typeface="Arial"/>
                <a:cs typeface="Arial"/>
              </a:rPr>
              <a:t>n</a:t>
            </a:r>
            <a:r>
              <a:rPr sz="2200" spc="60" dirty="0">
                <a:latin typeface="Times New Roman"/>
                <a:cs typeface="Times New Roman"/>
              </a:rPr>
              <a:t> </a:t>
            </a:r>
            <a:r>
              <a:rPr sz="2200" spc="-10" dirty="0">
                <a:latin typeface="Arial"/>
                <a:cs typeface="Arial"/>
              </a:rPr>
              <a:t>of</a:t>
            </a:r>
            <a:r>
              <a:rPr sz="2200" spc="75" dirty="0">
                <a:latin typeface="Times New Roman"/>
                <a:cs typeface="Times New Roman"/>
              </a:rPr>
              <a:t> </a:t>
            </a:r>
            <a:r>
              <a:rPr sz="2200" b="1" spc="-25" dirty="0">
                <a:solidFill>
                  <a:srgbClr val="001F5F"/>
                </a:solidFill>
                <a:latin typeface="Arial"/>
                <a:cs typeface="Arial"/>
              </a:rPr>
              <a:t>B</a:t>
            </a:r>
            <a:r>
              <a:rPr sz="2200" b="1" spc="-15" dirty="0">
                <a:solidFill>
                  <a:srgbClr val="001F5F"/>
                </a:solidFill>
                <a:latin typeface="Arial"/>
                <a:cs typeface="Arial"/>
              </a:rPr>
              <a:t>P</a:t>
            </a:r>
            <a:r>
              <a:rPr sz="2200" b="1" dirty="0">
                <a:solidFill>
                  <a:srgbClr val="001F5F"/>
                </a:solidFill>
                <a:latin typeface="Times New Roman"/>
                <a:cs typeface="Times New Roman"/>
              </a:rPr>
              <a:t>	</a:t>
            </a:r>
            <a:r>
              <a:rPr sz="2200" spc="-20" dirty="0">
                <a:latin typeface="Arial"/>
                <a:cs typeface="Arial"/>
              </a:rPr>
              <a:t>wa</a:t>
            </a:r>
            <a:r>
              <a:rPr sz="2200" spc="-15" dirty="0">
                <a:latin typeface="Arial"/>
                <a:cs typeface="Arial"/>
              </a:rPr>
              <a:t>s</a:t>
            </a:r>
            <a:r>
              <a:rPr sz="2200" spc="65" dirty="0">
                <a:latin typeface="Times New Roman"/>
                <a:cs typeface="Times New Roman"/>
              </a:rPr>
              <a:t> </a:t>
            </a:r>
            <a:r>
              <a:rPr sz="2200" spc="-20" dirty="0">
                <a:latin typeface="Arial"/>
                <a:cs typeface="Arial"/>
              </a:rPr>
              <a:t>p</a:t>
            </a:r>
            <a:r>
              <a:rPr sz="2200" spc="-15" dirty="0">
                <a:latin typeface="Arial"/>
                <a:cs typeface="Arial"/>
              </a:rPr>
              <a:t>u</a:t>
            </a:r>
            <a:r>
              <a:rPr sz="2200" spc="-20" dirty="0">
                <a:latin typeface="Arial"/>
                <a:cs typeface="Arial"/>
              </a:rPr>
              <a:t>b</a:t>
            </a:r>
            <a:r>
              <a:rPr sz="2200" spc="-5" dirty="0">
                <a:latin typeface="Arial"/>
                <a:cs typeface="Arial"/>
              </a:rPr>
              <a:t>l</a:t>
            </a:r>
            <a:r>
              <a:rPr sz="2200" spc="-10" dirty="0">
                <a:latin typeface="Arial"/>
                <a:cs typeface="Arial"/>
              </a:rPr>
              <a:t>is</a:t>
            </a:r>
            <a:r>
              <a:rPr sz="2200" spc="-20" dirty="0">
                <a:latin typeface="Arial"/>
                <a:cs typeface="Arial"/>
              </a:rPr>
              <a:t>he</a:t>
            </a:r>
            <a:r>
              <a:rPr sz="2200" spc="-15" dirty="0">
                <a:latin typeface="Arial"/>
                <a:cs typeface="Arial"/>
              </a:rPr>
              <a:t>d</a:t>
            </a:r>
            <a:r>
              <a:rPr sz="2200" spc="55" dirty="0">
                <a:latin typeface="Times New Roman"/>
                <a:cs typeface="Times New Roman"/>
              </a:rPr>
              <a:t> </a:t>
            </a:r>
            <a:r>
              <a:rPr sz="2200" spc="-10" dirty="0">
                <a:latin typeface="Arial"/>
                <a:cs typeface="Arial"/>
              </a:rPr>
              <a:t>i</a:t>
            </a:r>
            <a:r>
              <a:rPr sz="2200" spc="-15" dirty="0">
                <a:latin typeface="Arial"/>
                <a:cs typeface="Arial"/>
              </a:rPr>
              <a:t>n</a:t>
            </a:r>
            <a:r>
              <a:rPr sz="2200" spc="85" dirty="0">
                <a:latin typeface="Times New Roman"/>
                <a:cs typeface="Times New Roman"/>
              </a:rPr>
              <a:t> </a:t>
            </a:r>
            <a:r>
              <a:rPr sz="2200" b="1" spc="-15" dirty="0">
                <a:solidFill>
                  <a:srgbClr val="FF0000"/>
                </a:solidFill>
                <a:latin typeface="Arial"/>
                <a:cs typeface="Arial"/>
              </a:rPr>
              <a:t>1953</a:t>
            </a:r>
            <a:r>
              <a:rPr sz="2200" spc="-10" dirty="0">
                <a:latin typeface="Arial"/>
                <a:cs typeface="Arial"/>
              </a:rPr>
              <a:t>.</a:t>
            </a:r>
            <a:endParaRPr sz="2200">
              <a:latin typeface="Arial"/>
              <a:cs typeface="Arial"/>
            </a:endParaRPr>
          </a:p>
          <a:p>
            <a:pPr marL="287020" indent="-274320">
              <a:lnSpc>
                <a:spcPts val="2510"/>
              </a:lnSpc>
              <a:spcBef>
                <a:spcPts val="335"/>
              </a:spcBef>
              <a:buClr>
                <a:srgbClr val="D24716"/>
              </a:buClr>
              <a:buSzPct val="84090"/>
              <a:buFont typeface="Wingdings 2"/>
              <a:buChar char=""/>
              <a:tabLst>
                <a:tab pos="287020" algn="l"/>
              </a:tabLst>
            </a:pPr>
            <a:r>
              <a:rPr sz="2200" spc="-10" dirty="0">
                <a:latin typeface="Arial"/>
                <a:cs typeface="Arial"/>
              </a:rPr>
              <a:t>In</a:t>
            </a:r>
            <a:r>
              <a:rPr sz="2200" spc="55" dirty="0">
                <a:latin typeface="Times New Roman"/>
                <a:cs typeface="Times New Roman"/>
              </a:rPr>
              <a:t> </a:t>
            </a:r>
            <a:r>
              <a:rPr sz="2200" spc="-10" dirty="0">
                <a:latin typeface="Arial"/>
                <a:cs typeface="Arial"/>
              </a:rPr>
              <a:t>this</a:t>
            </a:r>
            <a:r>
              <a:rPr sz="2200" spc="65" dirty="0">
                <a:latin typeface="Times New Roman"/>
                <a:cs typeface="Times New Roman"/>
              </a:rPr>
              <a:t> </a:t>
            </a:r>
            <a:r>
              <a:rPr sz="2200" spc="-20" dirty="0">
                <a:latin typeface="Arial"/>
                <a:cs typeface="Arial"/>
              </a:rPr>
              <a:t>e</a:t>
            </a:r>
            <a:r>
              <a:rPr sz="2200" spc="-15" dirty="0">
                <a:latin typeface="Arial"/>
                <a:cs typeface="Arial"/>
              </a:rPr>
              <a:t>dit</a:t>
            </a:r>
            <a:r>
              <a:rPr sz="2200" dirty="0">
                <a:latin typeface="Arial"/>
                <a:cs typeface="Arial"/>
              </a:rPr>
              <a:t>i</a:t>
            </a:r>
            <a:r>
              <a:rPr sz="2200" spc="-20" dirty="0">
                <a:latin typeface="Arial"/>
                <a:cs typeface="Arial"/>
              </a:rPr>
              <a:t>o</a:t>
            </a:r>
            <a:r>
              <a:rPr sz="2200" spc="-15" dirty="0">
                <a:latin typeface="Arial"/>
                <a:cs typeface="Arial"/>
              </a:rPr>
              <a:t>n</a:t>
            </a:r>
            <a:r>
              <a:rPr sz="2200" spc="60" dirty="0">
                <a:latin typeface="Times New Roman"/>
                <a:cs typeface="Times New Roman"/>
              </a:rPr>
              <a:t> </a:t>
            </a:r>
            <a:r>
              <a:rPr sz="2200" spc="-10" dirty="0">
                <a:latin typeface="Arial"/>
                <a:cs typeface="Arial"/>
              </a:rPr>
              <a:t>titl</a:t>
            </a:r>
            <a:r>
              <a:rPr sz="2200" spc="-20" dirty="0">
                <a:latin typeface="Arial"/>
                <a:cs typeface="Arial"/>
              </a:rPr>
              <a:t>e</a:t>
            </a:r>
            <a:r>
              <a:rPr sz="2200" spc="-15" dirty="0">
                <a:latin typeface="Arial"/>
                <a:cs typeface="Arial"/>
              </a:rPr>
              <a:t>s</a:t>
            </a:r>
            <a:r>
              <a:rPr sz="2200" spc="55" dirty="0">
                <a:latin typeface="Times New Roman"/>
                <a:cs typeface="Times New Roman"/>
              </a:rPr>
              <a:t> </a:t>
            </a:r>
            <a:r>
              <a:rPr sz="2200" spc="-20" dirty="0">
                <a:latin typeface="Arial"/>
                <a:cs typeface="Arial"/>
              </a:rPr>
              <a:t>o</a:t>
            </a:r>
            <a:r>
              <a:rPr sz="2200" spc="-10" dirty="0">
                <a:latin typeface="Arial"/>
                <a:cs typeface="Arial"/>
              </a:rPr>
              <a:t>f</a:t>
            </a:r>
            <a:r>
              <a:rPr sz="2200" spc="75" dirty="0">
                <a:latin typeface="Times New Roman"/>
                <a:cs typeface="Times New Roman"/>
              </a:rPr>
              <a:t> </a:t>
            </a:r>
            <a:r>
              <a:rPr sz="2200" spc="-15" dirty="0">
                <a:latin typeface="Arial"/>
                <a:cs typeface="Arial"/>
              </a:rPr>
              <a:t>dru</a:t>
            </a:r>
            <a:r>
              <a:rPr sz="2200" spc="-20" dirty="0">
                <a:latin typeface="Arial"/>
                <a:cs typeface="Arial"/>
              </a:rPr>
              <a:t>g</a:t>
            </a:r>
            <a:r>
              <a:rPr sz="2200" spc="-15" dirty="0">
                <a:latin typeface="Arial"/>
                <a:cs typeface="Arial"/>
              </a:rPr>
              <a:t>s</a:t>
            </a:r>
            <a:r>
              <a:rPr sz="2200" spc="65" dirty="0">
                <a:latin typeface="Times New Roman"/>
                <a:cs typeface="Times New Roman"/>
              </a:rPr>
              <a:t> </a:t>
            </a:r>
            <a:r>
              <a:rPr sz="2200" spc="-15" dirty="0">
                <a:latin typeface="Arial"/>
                <a:cs typeface="Arial"/>
              </a:rPr>
              <a:t>&amp;</a:t>
            </a:r>
            <a:r>
              <a:rPr sz="2200" spc="60" dirty="0">
                <a:latin typeface="Times New Roman"/>
                <a:cs typeface="Times New Roman"/>
              </a:rPr>
              <a:t> </a:t>
            </a:r>
            <a:r>
              <a:rPr sz="2200" spc="-15" dirty="0">
                <a:latin typeface="Arial"/>
                <a:cs typeface="Arial"/>
              </a:rPr>
              <a:t>pr</a:t>
            </a:r>
            <a:r>
              <a:rPr sz="2200" spc="-10" dirty="0">
                <a:latin typeface="Arial"/>
                <a:cs typeface="Arial"/>
              </a:rPr>
              <a:t>e</a:t>
            </a:r>
            <a:r>
              <a:rPr sz="2200" spc="-20" dirty="0">
                <a:latin typeface="Arial"/>
                <a:cs typeface="Arial"/>
              </a:rPr>
              <a:t>pa</a:t>
            </a:r>
            <a:r>
              <a:rPr sz="2200" spc="-10" dirty="0">
                <a:latin typeface="Arial"/>
                <a:cs typeface="Arial"/>
              </a:rPr>
              <a:t>r</a:t>
            </a:r>
            <a:r>
              <a:rPr sz="2200" spc="-15" dirty="0">
                <a:latin typeface="Arial"/>
                <a:cs typeface="Arial"/>
              </a:rPr>
              <a:t>at</a:t>
            </a:r>
            <a:r>
              <a:rPr sz="2200" dirty="0">
                <a:latin typeface="Arial"/>
                <a:cs typeface="Arial"/>
              </a:rPr>
              <a:t>i</a:t>
            </a:r>
            <a:r>
              <a:rPr sz="2200" spc="-20" dirty="0">
                <a:latin typeface="Arial"/>
                <a:cs typeface="Arial"/>
              </a:rPr>
              <a:t>on</a:t>
            </a:r>
            <a:r>
              <a:rPr sz="2200" spc="-15" dirty="0">
                <a:latin typeface="Arial"/>
                <a:cs typeface="Arial"/>
              </a:rPr>
              <a:t>s</a:t>
            </a:r>
            <a:r>
              <a:rPr sz="2200" spc="80" dirty="0">
                <a:latin typeface="Times New Roman"/>
                <a:cs typeface="Times New Roman"/>
              </a:rPr>
              <a:t> </a:t>
            </a:r>
            <a:r>
              <a:rPr sz="2200" spc="-20" dirty="0">
                <a:latin typeface="Arial"/>
                <a:cs typeface="Arial"/>
              </a:rPr>
              <a:t>wer</a:t>
            </a:r>
            <a:r>
              <a:rPr sz="2200" spc="-15" dirty="0">
                <a:latin typeface="Arial"/>
                <a:cs typeface="Arial"/>
              </a:rPr>
              <a:t>e</a:t>
            </a:r>
            <a:r>
              <a:rPr sz="2200" spc="75" dirty="0">
                <a:latin typeface="Times New Roman"/>
                <a:cs typeface="Times New Roman"/>
              </a:rPr>
              <a:t> </a:t>
            </a:r>
            <a:r>
              <a:rPr sz="2200" spc="-10" dirty="0">
                <a:latin typeface="Arial"/>
                <a:cs typeface="Arial"/>
              </a:rPr>
              <a:t>i</a:t>
            </a:r>
            <a:r>
              <a:rPr sz="2200" spc="-15" dirty="0">
                <a:latin typeface="Arial"/>
                <a:cs typeface="Arial"/>
              </a:rPr>
              <a:t>n</a:t>
            </a:r>
            <a:r>
              <a:rPr sz="2200" spc="110" dirty="0">
                <a:latin typeface="Times New Roman"/>
                <a:cs typeface="Times New Roman"/>
              </a:rPr>
              <a:t> </a:t>
            </a:r>
            <a:r>
              <a:rPr sz="2200" b="1" spc="-15" dirty="0">
                <a:latin typeface="Arial"/>
                <a:cs typeface="Arial"/>
              </a:rPr>
              <a:t>Engl</a:t>
            </a:r>
            <a:r>
              <a:rPr sz="2200" b="1" spc="-5" dirty="0">
                <a:latin typeface="Arial"/>
                <a:cs typeface="Arial"/>
              </a:rPr>
              <a:t>i</a:t>
            </a:r>
            <a:r>
              <a:rPr sz="2200" b="1" spc="-20" dirty="0">
                <a:latin typeface="Arial"/>
                <a:cs typeface="Arial"/>
              </a:rPr>
              <a:t>sh</a:t>
            </a:r>
            <a:endParaRPr sz="2200">
              <a:latin typeface="Arial"/>
              <a:cs typeface="Arial"/>
            </a:endParaRPr>
          </a:p>
          <a:p>
            <a:pPr marL="287020">
              <a:lnSpc>
                <a:spcPts val="2510"/>
              </a:lnSpc>
            </a:pPr>
            <a:r>
              <a:rPr sz="2200" spc="-10" dirty="0">
                <a:latin typeface="Arial"/>
                <a:cs typeface="Arial"/>
              </a:rPr>
              <a:t>inst</a:t>
            </a:r>
            <a:r>
              <a:rPr sz="2200" spc="-20" dirty="0">
                <a:latin typeface="Arial"/>
                <a:cs typeface="Arial"/>
              </a:rPr>
              <a:t>ea</a:t>
            </a:r>
            <a:r>
              <a:rPr sz="2200" spc="-15" dirty="0">
                <a:latin typeface="Arial"/>
                <a:cs typeface="Arial"/>
              </a:rPr>
              <a:t>d</a:t>
            </a:r>
            <a:r>
              <a:rPr sz="2200" spc="55" dirty="0">
                <a:latin typeface="Times New Roman"/>
                <a:cs typeface="Times New Roman"/>
              </a:rPr>
              <a:t> </a:t>
            </a:r>
            <a:r>
              <a:rPr sz="2200" spc="-20" dirty="0">
                <a:latin typeface="Arial"/>
                <a:cs typeface="Arial"/>
              </a:rPr>
              <a:t>o</a:t>
            </a:r>
            <a:r>
              <a:rPr sz="2200" spc="-10" dirty="0">
                <a:latin typeface="Arial"/>
                <a:cs typeface="Arial"/>
              </a:rPr>
              <a:t>f</a:t>
            </a:r>
            <a:r>
              <a:rPr sz="2200" spc="75" dirty="0">
                <a:latin typeface="Times New Roman"/>
                <a:cs typeface="Times New Roman"/>
              </a:rPr>
              <a:t> </a:t>
            </a:r>
            <a:r>
              <a:rPr sz="2200" b="1" spc="-15" dirty="0">
                <a:latin typeface="Arial"/>
                <a:cs typeface="Arial"/>
              </a:rPr>
              <a:t>Latin</a:t>
            </a:r>
            <a:r>
              <a:rPr sz="2200" b="1" spc="90" dirty="0">
                <a:latin typeface="Times New Roman"/>
                <a:cs typeface="Times New Roman"/>
              </a:rPr>
              <a:t> </a:t>
            </a:r>
            <a:r>
              <a:rPr sz="2200" spc="-15" dirty="0">
                <a:latin typeface="Arial"/>
                <a:cs typeface="Arial"/>
              </a:rPr>
              <a:t>and</a:t>
            </a:r>
            <a:r>
              <a:rPr sz="2200" spc="65" dirty="0">
                <a:latin typeface="Times New Roman"/>
                <a:cs typeface="Times New Roman"/>
              </a:rPr>
              <a:t> </a:t>
            </a:r>
            <a:r>
              <a:rPr sz="2200" b="1" spc="-25" dirty="0">
                <a:latin typeface="Arial"/>
                <a:cs typeface="Arial"/>
              </a:rPr>
              <a:t>m</a:t>
            </a:r>
            <a:r>
              <a:rPr sz="2200" b="1" spc="-10" dirty="0">
                <a:latin typeface="Arial"/>
                <a:cs typeface="Arial"/>
              </a:rPr>
              <a:t>etric</a:t>
            </a:r>
            <a:r>
              <a:rPr sz="2200" b="1" spc="60" dirty="0">
                <a:latin typeface="Times New Roman"/>
                <a:cs typeface="Times New Roman"/>
              </a:rPr>
              <a:t> </a:t>
            </a:r>
            <a:r>
              <a:rPr sz="2200" b="1" spc="-15" dirty="0">
                <a:latin typeface="Arial"/>
                <a:cs typeface="Arial"/>
              </a:rPr>
              <a:t>s</a:t>
            </a:r>
            <a:r>
              <a:rPr sz="2200" b="1" spc="-40" dirty="0">
                <a:latin typeface="Arial"/>
                <a:cs typeface="Arial"/>
              </a:rPr>
              <a:t>y</a:t>
            </a:r>
            <a:r>
              <a:rPr sz="2200" b="1" spc="-15" dirty="0">
                <a:latin typeface="Arial"/>
                <a:cs typeface="Arial"/>
              </a:rPr>
              <a:t>ste</a:t>
            </a:r>
            <a:r>
              <a:rPr sz="2200" b="1" spc="-10" dirty="0">
                <a:latin typeface="Arial"/>
                <a:cs typeface="Arial"/>
              </a:rPr>
              <a:t>m</a:t>
            </a:r>
            <a:r>
              <a:rPr sz="2200" spc="-10" dirty="0">
                <a:latin typeface="Arial"/>
                <a:cs typeface="Arial"/>
              </a:rPr>
              <a:t>.</a:t>
            </a:r>
            <a:endParaRPr sz="2200">
              <a:latin typeface="Arial"/>
              <a:cs typeface="Arial"/>
            </a:endParaRPr>
          </a:p>
          <a:p>
            <a:pPr marL="287020" indent="-274320">
              <a:lnSpc>
                <a:spcPct val="100000"/>
              </a:lnSpc>
              <a:spcBef>
                <a:spcPts val="335"/>
              </a:spcBef>
              <a:buClr>
                <a:srgbClr val="D24716"/>
              </a:buClr>
              <a:buSzPct val="84090"/>
              <a:buFont typeface="Wingdings 2"/>
              <a:buChar char=""/>
              <a:tabLst>
                <a:tab pos="287020" algn="l"/>
                <a:tab pos="3100705" algn="l"/>
              </a:tabLst>
            </a:pPr>
            <a:r>
              <a:rPr sz="2200" spc="-10" dirty="0">
                <a:latin typeface="Arial"/>
                <a:cs typeface="Arial"/>
              </a:rPr>
              <a:t>It</a:t>
            </a:r>
            <a:r>
              <a:rPr sz="2200" spc="50" dirty="0">
                <a:latin typeface="Times New Roman"/>
                <a:cs typeface="Times New Roman"/>
              </a:rPr>
              <a:t> </a:t>
            </a:r>
            <a:r>
              <a:rPr sz="2200" spc="-20" dirty="0">
                <a:latin typeface="Arial"/>
                <a:cs typeface="Arial"/>
              </a:rPr>
              <a:t>ha</a:t>
            </a:r>
            <a:r>
              <a:rPr sz="2200" spc="-15" dirty="0">
                <a:latin typeface="Arial"/>
                <a:cs typeface="Arial"/>
              </a:rPr>
              <a:t>s</a:t>
            </a:r>
            <a:r>
              <a:rPr sz="2200" spc="65" dirty="0">
                <a:latin typeface="Times New Roman"/>
                <a:cs typeface="Times New Roman"/>
              </a:rPr>
              <a:t> </a:t>
            </a:r>
            <a:r>
              <a:rPr sz="2200" spc="-20" dirty="0">
                <a:latin typeface="Arial"/>
                <a:cs typeface="Arial"/>
              </a:rPr>
              <a:t>b</a:t>
            </a:r>
            <a:r>
              <a:rPr sz="2200" spc="-15" dirty="0">
                <a:latin typeface="Arial"/>
                <a:cs typeface="Arial"/>
              </a:rPr>
              <a:t>e</a:t>
            </a:r>
            <a:r>
              <a:rPr sz="2200" spc="-20" dirty="0">
                <a:latin typeface="Arial"/>
                <a:cs typeface="Arial"/>
              </a:rPr>
              <a:t>e</a:t>
            </a:r>
            <a:r>
              <a:rPr sz="2200" spc="-15" dirty="0">
                <a:latin typeface="Arial"/>
                <a:cs typeface="Arial"/>
              </a:rPr>
              <a:t>n</a:t>
            </a:r>
            <a:r>
              <a:rPr sz="2200" spc="60" dirty="0">
                <a:latin typeface="Times New Roman"/>
                <a:cs typeface="Times New Roman"/>
              </a:rPr>
              <a:t> </a:t>
            </a:r>
            <a:r>
              <a:rPr sz="2200" spc="-20" dirty="0">
                <a:latin typeface="Arial"/>
                <a:cs typeface="Arial"/>
              </a:rPr>
              <a:t>pu</a:t>
            </a:r>
            <a:r>
              <a:rPr sz="2200" spc="-10" dirty="0">
                <a:latin typeface="Arial"/>
                <a:cs typeface="Arial"/>
              </a:rPr>
              <a:t>bl</a:t>
            </a:r>
            <a:r>
              <a:rPr sz="2200" dirty="0">
                <a:latin typeface="Arial"/>
                <a:cs typeface="Arial"/>
              </a:rPr>
              <a:t>i</a:t>
            </a:r>
            <a:r>
              <a:rPr sz="2200" spc="-15" dirty="0">
                <a:latin typeface="Arial"/>
                <a:cs typeface="Arial"/>
              </a:rPr>
              <a:t>s</a:t>
            </a:r>
            <a:r>
              <a:rPr sz="2200" spc="-10" dirty="0">
                <a:latin typeface="Arial"/>
                <a:cs typeface="Arial"/>
              </a:rPr>
              <a:t>h</a:t>
            </a:r>
            <a:r>
              <a:rPr sz="2200" spc="-20" dirty="0">
                <a:latin typeface="Arial"/>
                <a:cs typeface="Arial"/>
              </a:rPr>
              <a:t>e</a:t>
            </a:r>
            <a:r>
              <a:rPr sz="2200" spc="-15" dirty="0">
                <a:latin typeface="Arial"/>
                <a:cs typeface="Arial"/>
              </a:rPr>
              <a:t>d</a:t>
            </a:r>
            <a:r>
              <a:rPr sz="2200" dirty="0">
                <a:latin typeface="Times New Roman"/>
                <a:cs typeface="Times New Roman"/>
              </a:rPr>
              <a:t>	</a:t>
            </a:r>
            <a:r>
              <a:rPr sz="2200" b="1" spc="-20" dirty="0">
                <a:solidFill>
                  <a:srgbClr val="C00000"/>
                </a:solidFill>
                <a:latin typeface="Arial"/>
                <a:cs typeface="Arial"/>
              </a:rPr>
              <a:t>an</a:t>
            </a:r>
            <a:r>
              <a:rPr sz="2200" b="1" spc="-10" dirty="0">
                <a:solidFill>
                  <a:srgbClr val="C00000"/>
                </a:solidFill>
                <a:latin typeface="Arial"/>
                <a:cs typeface="Arial"/>
              </a:rPr>
              <a:t>nuall</a:t>
            </a:r>
            <a:r>
              <a:rPr sz="2200" b="1" spc="-204" dirty="0">
                <a:solidFill>
                  <a:srgbClr val="C00000"/>
                </a:solidFill>
                <a:latin typeface="Arial"/>
                <a:cs typeface="Arial"/>
              </a:rPr>
              <a:t>y</a:t>
            </a:r>
            <a:r>
              <a:rPr sz="2200" b="1" spc="-10" dirty="0">
                <a:solidFill>
                  <a:srgbClr val="C00000"/>
                </a:solidFill>
                <a:latin typeface="Arial"/>
                <a:cs typeface="Arial"/>
              </a:rPr>
              <a:t>.</a:t>
            </a:r>
            <a:endParaRPr sz="2200">
              <a:latin typeface="Arial"/>
              <a:cs typeface="Arial"/>
            </a:endParaRPr>
          </a:p>
          <a:p>
            <a:pPr marL="287020" marR="170815" indent="-274320">
              <a:lnSpc>
                <a:spcPts val="2380"/>
              </a:lnSpc>
              <a:spcBef>
                <a:spcPts val="630"/>
              </a:spcBef>
              <a:buClr>
                <a:srgbClr val="D24716"/>
              </a:buClr>
              <a:buSzPct val="84090"/>
              <a:buFont typeface="Wingdings 2"/>
              <a:buChar char=""/>
              <a:tabLst>
                <a:tab pos="287020" algn="l"/>
              </a:tabLst>
            </a:pPr>
            <a:r>
              <a:rPr sz="2200" spc="-10" dirty="0">
                <a:latin typeface="Arial"/>
                <a:cs typeface="Arial"/>
              </a:rPr>
              <a:t>In</a:t>
            </a:r>
            <a:r>
              <a:rPr sz="2200" spc="50" dirty="0">
                <a:latin typeface="Times New Roman"/>
                <a:cs typeface="Times New Roman"/>
              </a:rPr>
              <a:t> </a:t>
            </a:r>
            <a:r>
              <a:rPr sz="2200" b="1" spc="-25" dirty="0">
                <a:solidFill>
                  <a:srgbClr val="006FC0"/>
                </a:solidFill>
                <a:latin typeface="Arial"/>
                <a:cs typeface="Arial"/>
              </a:rPr>
              <a:t>B</a:t>
            </a:r>
            <a:r>
              <a:rPr sz="2200" b="1" spc="-15" dirty="0">
                <a:solidFill>
                  <a:srgbClr val="006FC0"/>
                </a:solidFill>
                <a:latin typeface="Arial"/>
                <a:cs typeface="Arial"/>
              </a:rPr>
              <a:t>P</a:t>
            </a:r>
            <a:r>
              <a:rPr sz="2200" b="1" spc="20" dirty="0">
                <a:solidFill>
                  <a:srgbClr val="006FC0"/>
                </a:solidFill>
                <a:latin typeface="Times New Roman"/>
                <a:cs typeface="Times New Roman"/>
              </a:rPr>
              <a:t> </a:t>
            </a:r>
            <a:r>
              <a:rPr sz="2200" b="1" spc="-20" dirty="0">
                <a:solidFill>
                  <a:srgbClr val="006FC0"/>
                </a:solidFill>
                <a:latin typeface="Arial"/>
                <a:cs typeface="Arial"/>
              </a:rPr>
              <a:t>2</a:t>
            </a:r>
            <a:r>
              <a:rPr sz="2200" b="1" spc="-15" dirty="0">
                <a:solidFill>
                  <a:srgbClr val="006FC0"/>
                </a:solidFill>
                <a:latin typeface="Arial"/>
                <a:cs typeface="Arial"/>
              </a:rPr>
              <a:t>0</a:t>
            </a:r>
            <a:r>
              <a:rPr sz="2200" b="1" spc="-20" dirty="0">
                <a:solidFill>
                  <a:srgbClr val="006FC0"/>
                </a:solidFill>
                <a:latin typeface="Arial"/>
                <a:cs typeface="Arial"/>
              </a:rPr>
              <a:t>0</a:t>
            </a:r>
            <a:r>
              <a:rPr sz="2200" b="1" spc="-15" dirty="0">
                <a:solidFill>
                  <a:srgbClr val="006FC0"/>
                </a:solidFill>
                <a:latin typeface="Arial"/>
                <a:cs typeface="Arial"/>
              </a:rPr>
              <a:t>7</a:t>
            </a:r>
            <a:r>
              <a:rPr sz="2200" b="1" spc="70" dirty="0">
                <a:solidFill>
                  <a:srgbClr val="006FC0"/>
                </a:solidFill>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20" dirty="0">
                <a:latin typeface="Arial"/>
                <a:cs typeface="Arial"/>
              </a:rPr>
              <a:t>ha</a:t>
            </a:r>
            <a:r>
              <a:rPr sz="2200" spc="-15" dirty="0">
                <a:latin typeface="Arial"/>
                <a:cs typeface="Arial"/>
              </a:rPr>
              <a:t>s</a:t>
            </a:r>
            <a:r>
              <a:rPr sz="2200" spc="65" dirty="0">
                <a:latin typeface="Times New Roman"/>
                <a:cs typeface="Times New Roman"/>
              </a:rPr>
              <a:t> </a:t>
            </a:r>
            <a:r>
              <a:rPr sz="2200" spc="-20" dirty="0">
                <a:latin typeface="Arial"/>
                <a:cs typeface="Arial"/>
              </a:rPr>
              <a:t>b</a:t>
            </a:r>
            <a:r>
              <a:rPr sz="2200" spc="-15" dirty="0">
                <a:latin typeface="Arial"/>
                <a:cs typeface="Arial"/>
              </a:rPr>
              <a:t>e</a:t>
            </a:r>
            <a:r>
              <a:rPr sz="2200" spc="-20" dirty="0">
                <a:latin typeface="Arial"/>
                <a:cs typeface="Arial"/>
              </a:rPr>
              <a:t>e</a:t>
            </a:r>
            <a:r>
              <a:rPr sz="2200" spc="-15" dirty="0">
                <a:latin typeface="Arial"/>
                <a:cs typeface="Arial"/>
              </a:rPr>
              <a:t>n</a:t>
            </a:r>
            <a:r>
              <a:rPr sz="2200" spc="75" dirty="0">
                <a:latin typeface="Times New Roman"/>
                <a:cs typeface="Times New Roman"/>
              </a:rPr>
              <a:t> </a:t>
            </a:r>
            <a:r>
              <a:rPr sz="2200" spc="-10" dirty="0">
                <a:latin typeface="Arial"/>
                <a:cs typeface="Arial"/>
              </a:rPr>
              <a:t>introd</a:t>
            </a:r>
            <a:r>
              <a:rPr sz="2200" spc="-20" dirty="0">
                <a:latin typeface="Arial"/>
                <a:cs typeface="Arial"/>
              </a:rPr>
              <a:t>u</a:t>
            </a:r>
            <a:r>
              <a:rPr sz="2200" spc="-10" dirty="0">
                <a:latin typeface="Arial"/>
                <a:cs typeface="Arial"/>
              </a:rPr>
              <a:t>c</a:t>
            </a:r>
            <a:r>
              <a:rPr sz="2200" spc="-20" dirty="0">
                <a:latin typeface="Arial"/>
                <a:cs typeface="Arial"/>
              </a:rPr>
              <a:t>e</a:t>
            </a:r>
            <a:r>
              <a:rPr sz="2200" spc="-15" dirty="0">
                <a:latin typeface="Arial"/>
                <a:cs typeface="Arial"/>
              </a:rPr>
              <a:t>d</a:t>
            </a:r>
            <a:r>
              <a:rPr sz="2200" spc="60" dirty="0">
                <a:latin typeface="Times New Roman"/>
                <a:cs typeface="Times New Roman"/>
              </a:rPr>
              <a:t> </a:t>
            </a:r>
            <a:r>
              <a:rPr sz="2200" spc="-10" dirty="0">
                <a:latin typeface="Arial"/>
                <a:cs typeface="Arial"/>
              </a:rPr>
              <a:t>for</a:t>
            </a:r>
            <a:r>
              <a:rPr sz="2200" spc="75" dirty="0">
                <a:latin typeface="Times New Roman"/>
                <a:cs typeface="Times New Roman"/>
              </a:rPr>
              <a:t> </a:t>
            </a:r>
            <a:r>
              <a:rPr sz="2200" spc="-15" dirty="0">
                <a:latin typeface="Arial"/>
                <a:cs typeface="Arial"/>
              </a:rPr>
              <a:t>material</a:t>
            </a:r>
            <a:r>
              <a:rPr sz="2200" spc="-15" dirty="0">
                <a:latin typeface="Times New Roman"/>
                <a:cs typeface="Times New Roman"/>
              </a:rPr>
              <a:t> </a:t>
            </a:r>
            <a:r>
              <a:rPr sz="2200" spc="-15" dirty="0">
                <a:latin typeface="Arial"/>
                <a:cs typeface="Arial"/>
              </a:rPr>
              <a:t>s</a:t>
            </a:r>
            <a:r>
              <a:rPr sz="2200" spc="-10" dirty="0">
                <a:latin typeface="Arial"/>
                <a:cs typeface="Arial"/>
              </a:rPr>
              <a:t>p</a:t>
            </a:r>
            <a:r>
              <a:rPr sz="2200" spc="-20" dirty="0">
                <a:latin typeface="Arial"/>
                <a:cs typeface="Arial"/>
              </a:rPr>
              <a:t>e</a:t>
            </a:r>
            <a:r>
              <a:rPr sz="2200" spc="-10" dirty="0">
                <a:latin typeface="Arial"/>
                <a:cs typeface="Arial"/>
              </a:rPr>
              <a:t>c</a:t>
            </a:r>
            <a:r>
              <a:rPr sz="2200" spc="-15" dirty="0">
                <a:latin typeface="Arial"/>
                <a:cs typeface="Arial"/>
              </a:rPr>
              <a:t>if</a:t>
            </a:r>
            <a:r>
              <a:rPr sz="2200" dirty="0">
                <a:latin typeface="Arial"/>
                <a:cs typeface="Arial"/>
              </a:rPr>
              <a:t>i</a:t>
            </a:r>
            <a:r>
              <a:rPr sz="2200" spc="-15" dirty="0">
                <a:latin typeface="Arial"/>
                <a:cs typeface="Arial"/>
              </a:rPr>
              <a:t>c</a:t>
            </a:r>
            <a:r>
              <a:rPr sz="2200" spc="-10" dirty="0">
                <a:latin typeface="Arial"/>
                <a:cs typeface="Arial"/>
              </a:rPr>
              <a:t>al</a:t>
            </a:r>
            <a:r>
              <a:rPr sz="2200" dirty="0">
                <a:latin typeface="Arial"/>
                <a:cs typeface="Arial"/>
              </a:rPr>
              <a:t>l</a:t>
            </a:r>
            <a:r>
              <a:rPr sz="2200" spc="-15" dirty="0">
                <a:latin typeface="Arial"/>
                <a:cs typeface="Arial"/>
              </a:rPr>
              <a:t>y</a:t>
            </a:r>
            <a:r>
              <a:rPr sz="2200" spc="20" dirty="0">
                <a:latin typeface="Times New Roman"/>
                <a:cs typeface="Times New Roman"/>
              </a:rPr>
              <a:t> </a:t>
            </a:r>
            <a:r>
              <a:rPr sz="2200" spc="-20" dirty="0">
                <a:latin typeface="Arial"/>
                <a:cs typeface="Arial"/>
              </a:rPr>
              <a:t>u</a:t>
            </a:r>
            <a:r>
              <a:rPr sz="2200" spc="-10" dirty="0">
                <a:latin typeface="Arial"/>
                <a:cs typeface="Arial"/>
              </a:rPr>
              <a:t>s</a:t>
            </a:r>
            <a:r>
              <a:rPr sz="2200" spc="-20" dirty="0">
                <a:latin typeface="Arial"/>
                <a:cs typeface="Arial"/>
              </a:rPr>
              <a:t>e</a:t>
            </a:r>
            <a:r>
              <a:rPr sz="2200" spc="-15" dirty="0">
                <a:latin typeface="Arial"/>
                <a:cs typeface="Arial"/>
              </a:rPr>
              <a:t>d</a:t>
            </a:r>
            <a:r>
              <a:rPr sz="2200" spc="60" dirty="0">
                <a:latin typeface="Times New Roman"/>
                <a:cs typeface="Times New Roman"/>
              </a:rPr>
              <a:t> </a:t>
            </a:r>
            <a:r>
              <a:rPr sz="2200" spc="-10" dirty="0">
                <a:latin typeface="Arial"/>
                <a:cs typeface="Arial"/>
              </a:rPr>
              <a:t>i</a:t>
            </a:r>
            <a:r>
              <a:rPr sz="2200" spc="-15" dirty="0">
                <a:latin typeface="Arial"/>
                <a:cs typeface="Arial"/>
              </a:rPr>
              <a:t>n</a:t>
            </a:r>
            <a:r>
              <a:rPr sz="2200" spc="60" dirty="0">
                <a:latin typeface="Times New Roman"/>
                <a:cs typeface="Times New Roman"/>
              </a:rPr>
              <a:t> </a:t>
            </a:r>
            <a:r>
              <a:rPr sz="2200" spc="-15" dirty="0">
                <a:latin typeface="Arial"/>
                <a:cs typeface="Arial"/>
              </a:rPr>
              <a:t>pr</a:t>
            </a:r>
            <a:r>
              <a:rPr sz="2200" spc="-10" dirty="0">
                <a:latin typeface="Arial"/>
                <a:cs typeface="Arial"/>
              </a:rPr>
              <a:t>e</a:t>
            </a:r>
            <a:r>
              <a:rPr sz="2200" spc="-20" dirty="0">
                <a:latin typeface="Arial"/>
                <a:cs typeface="Arial"/>
              </a:rPr>
              <a:t>pa</a:t>
            </a:r>
            <a:r>
              <a:rPr sz="2200" spc="-10" dirty="0">
                <a:latin typeface="Arial"/>
                <a:cs typeface="Arial"/>
              </a:rPr>
              <a:t>r</a:t>
            </a:r>
            <a:r>
              <a:rPr sz="2200" spc="-15" dirty="0">
                <a:latin typeface="Arial"/>
                <a:cs typeface="Arial"/>
              </a:rPr>
              <a:t>at</a:t>
            </a:r>
            <a:r>
              <a:rPr sz="2200" dirty="0">
                <a:latin typeface="Arial"/>
                <a:cs typeface="Arial"/>
              </a:rPr>
              <a:t>i</a:t>
            </a:r>
            <a:r>
              <a:rPr sz="2200" spc="-20" dirty="0">
                <a:latin typeface="Arial"/>
                <a:cs typeface="Arial"/>
              </a:rPr>
              <a:t>o</a:t>
            </a:r>
            <a:r>
              <a:rPr sz="2200" spc="-15" dirty="0">
                <a:latin typeface="Arial"/>
                <a:cs typeface="Arial"/>
              </a:rPr>
              <a:t>n</a:t>
            </a:r>
            <a:r>
              <a:rPr sz="2200" spc="75" dirty="0">
                <a:latin typeface="Times New Roman"/>
                <a:cs typeface="Times New Roman"/>
              </a:rPr>
              <a:t> </a:t>
            </a:r>
            <a:r>
              <a:rPr sz="2200" spc="-20" dirty="0">
                <a:latin typeface="Arial"/>
                <a:cs typeface="Arial"/>
              </a:rPr>
              <a:t>o</a:t>
            </a:r>
            <a:r>
              <a:rPr sz="2200" spc="-10" dirty="0">
                <a:latin typeface="Arial"/>
                <a:cs typeface="Arial"/>
              </a:rPr>
              <a:t>f</a:t>
            </a:r>
            <a:r>
              <a:rPr sz="2200" spc="30" dirty="0">
                <a:latin typeface="Times New Roman"/>
                <a:cs typeface="Times New Roman"/>
              </a:rPr>
              <a:t> </a:t>
            </a:r>
            <a:r>
              <a:rPr sz="2200" spc="-100" dirty="0">
                <a:latin typeface="Arial"/>
                <a:cs typeface="Arial"/>
              </a:rPr>
              <a:t>T</a:t>
            </a:r>
            <a:r>
              <a:rPr sz="2200" spc="-15" dirty="0">
                <a:latin typeface="Arial"/>
                <a:cs typeface="Arial"/>
              </a:rPr>
              <a:t>radit</a:t>
            </a:r>
            <a:r>
              <a:rPr sz="2200" dirty="0">
                <a:latin typeface="Arial"/>
                <a:cs typeface="Arial"/>
              </a:rPr>
              <a:t>i</a:t>
            </a:r>
            <a:r>
              <a:rPr sz="2200" spc="-20" dirty="0">
                <a:latin typeface="Arial"/>
                <a:cs typeface="Arial"/>
              </a:rPr>
              <a:t>on</a:t>
            </a:r>
            <a:r>
              <a:rPr sz="2200" spc="-10" dirty="0">
                <a:latin typeface="Arial"/>
                <a:cs typeface="Arial"/>
              </a:rPr>
              <a:t>a</a:t>
            </a:r>
            <a:r>
              <a:rPr sz="2200" spc="-5" dirty="0">
                <a:latin typeface="Arial"/>
                <a:cs typeface="Arial"/>
              </a:rPr>
              <a:t>l</a:t>
            </a:r>
            <a:r>
              <a:rPr sz="2200" spc="75" dirty="0">
                <a:latin typeface="Times New Roman"/>
                <a:cs typeface="Times New Roman"/>
              </a:rPr>
              <a:t> </a:t>
            </a:r>
            <a:r>
              <a:rPr sz="2200" spc="-20" dirty="0">
                <a:latin typeface="Arial"/>
                <a:cs typeface="Arial"/>
              </a:rPr>
              <a:t>Chi</a:t>
            </a:r>
            <a:r>
              <a:rPr sz="2200" spc="-10" dirty="0">
                <a:latin typeface="Arial"/>
                <a:cs typeface="Arial"/>
              </a:rPr>
              <a:t>n</a:t>
            </a:r>
            <a:r>
              <a:rPr sz="2200" spc="-20" dirty="0">
                <a:latin typeface="Arial"/>
                <a:cs typeface="Arial"/>
              </a:rPr>
              <a:t>e</a:t>
            </a:r>
            <a:r>
              <a:rPr sz="2200" spc="-10" dirty="0">
                <a:latin typeface="Arial"/>
                <a:cs typeface="Arial"/>
              </a:rPr>
              <a:t>s</a:t>
            </a:r>
            <a:r>
              <a:rPr sz="2200" spc="-15" dirty="0">
                <a:latin typeface="Arial"/>
                <a:cs typeface="Arial"/>
              </a:rPr>
              <a:t>e</a:t>
            </a:r>
            <a:r>
              <a:rPr sz="2200" spc="60" dirty="0">
                <a:latin typeface="Times New Roman"/>
                <a:cs typeface="Times New Roman"/>
              </a:rPr>
              <a:t> </a:t>
            </a:r>
            <a:r>
              <a:rPr sz="2200" spc="-15" dirty="0">
                <a:latin typeface="Arial"/>
                <a:cs typeface="Arial"/>
              </a:rPr>
              <a:t>med</a:t>
            </a:r>
            <a:r>
              <a:rPr sz="2200" dirty="0">
                <a:latin typeface="Arial"/>
                <a:cs typeface="Arial"/>
              </a:rPr>
              <a:t>i</a:t>
            </a:r>
            <a:r>
              <a:rPr sz="2200" spc="-15" dirty="0">
                <a:latin typeface="Arial"/>
                <a:cs typeface="Arial"/>
              </a:rPr>
              <a:t>c</a:t>
            </a:r>
            <a:r>
              <a:rPr sz="2200" dirty="0">
                <a:latin typeface="Arial"/>
                <a:cs typeface="Arial"/>
              </a:rPr>
              <a:t>i</a:t>
            </a:r>
            <a:r>
              <a:rPr sz="2200" spc="-20" dirty="0">
                <a:latin typeface="Arial"/>
                <a:cs typeface="Arial"/>
              </a:rPr>
              <a:t>ne</a:t>
            </a:r>
            <a:r>
              <a:rPr sz="2200" spc="-10" dirty="0">
                <a:latin typeface="Arial"/>
                <a:cs typeface="Arial"/>
              </a:rPr>
              <a:t>s.</a:t>
            </a:r>
            <a:endParaRPr sz="2200">
              <a:latin typeface="Arial"/>
              <a:cs typeface="Arial"/>
            </a:endParaRPr>
          </a:p>
          <a:p>
            <a:pPr marL="287020" marR="5080" indent="-274320">
              <a:lnSpc>
                <a:spcPts val="2380"/>
              </a:lnSpc>
              <a:spcBef>
                <a:spcPts val="595"/>
              </a:spcBef>
              <a:buClr>
                <a:srgbClr val="D24716"/>
              </a:buClr>
              <a:buSzPct val="84090"/>
              <a:buFont typeface="Wingdings 2"/>
              <a:buChar char=""/>
              <a:tabLst>
                <a:tab pos="287020" algn="l"/>
              </a:tabLst>
            </a:pPr>
            <a:r>
              <a:rPr sz="2200" spc="-254" dirty="0">
                <a:latin typeface="Arial"/>
                <a:cs typeface="Arial"/>
              </a:rPr>
              <a:t>T</a:t>
            </a:r>
            <a:r>
              <a:rPr sz="2200" spc="-15" dirty="0">
                <a:latin typeface="Arial"/>
                <a:cs typeface="Arial"/>
              </a:rPr>
              <a:t>er</a:t>
            </a:r>
            <a:r>
              <a:rPr sz="2200" spc="-20" dirty="0">
                <a:latin typeface="Arial"/>
                <a:cs typeface="Arial"/>
              </a:rPr>
              <a:t>m</a:t>
            </a:r>
            <a:r>
              <a:rPr sz="2200" spc="70" dirty="0">
                <a:latin typeface="Times New Roman"/>
                <a:cs typeface="Times New Roman"/>
              </a:rPr>
              <a:t> </a:t>
            </a:r>
            <a:r>
              <a:rPr sz="2200" b="1" spc="-60" dirty="0">
                <a:solidFill>
                  <a:srgbClr val="742116"/>
                </a:solidFill>
                <a:latin typeface="Arial"/>
                <a:cs typeface="Arial"/>
              </a:rPr>
              <a:t>„Prolonged</a:t>
            </a:r>
            <a:r>
              <a:rPr sz="2200" b="1" spc="20" dirty="0">
                <a:solidFill>
                  <a:srgbClr val="742116"/>
                </a:solidFill>
                <a:latin typeface="Arial"/>
                <a:cs typeface="Arial"/>
              </a:rPr>
              <a:t> </a:t>
            </a:r>
            <a:r>
              <a:rPr sz="2200" b="1" spc="-70" dirty="0">
                <a:solidFill>
                  <a:srgbClr val="742116"/>
                </a:solidFill>
                <a:latin typeface="Arial"/>
                <a:cs typeface="Arial"/>
              </a:rPr>
              <a:t>release‟</a:t>
            </a:r>
            <a:r>
              <a:rPr sz="2200" b="1" spc="-100" dirty="0">
                <a:solidFill>
                  <a:srgbClr val="742116"/>
                </a:solidFill>
                <a:latin typeface="Arial"/>
                <a:cs typeface="Arial"/>
              </a:rPr>
              <a:t> </a:t>
            </a:r>
            <a:r>
              <a:rPr sz="2200" spc="-20" dirty="0">
                <a:latin typeface="Arial"/>
                <a:cs typeface="Arial"/>
              </a:rPr>
              <a:t>ha</a:t>
            </a:r>
            <a:r>
              <a:rPr sz="2200" spc="-15" dirty="0">
                <a:latin typeface="Arial"/>
                <a:cs typeface="Arial"/>
              </a:rPr>
              <a:t>s</a:t>
            </a:r>
            <a:r>
              <a:rPr sz="2200" spc="55" dirty="0">
                <a:latin typeface="Times New Roman"/>
                <a:cs typeface="Times New Roman"/>
              </a:rPr>
              <a:t> </a:t>
            </a:r>
            <a:r>
              <a:rPr sz="2200" spc="-20" dirty="0">
                <a:latin typeface="Arial"/>
                <a:cs typeface="Arial"/>
              </a:rPr>
              <a:t>bee</a:t>
            </a:r>
            <a:r>
              <a:rPr sz="2200" spc="-15" dirty="0">
                <a:latin typeface="Arial"/>
                <a:cs typeface="Arial"/>
              </a:rPr>
              <a:t>n</a:t>
            </a:r>
            <a:r>
              <a:rPr sz="2200" spc="75" dirty="0">
                <a:latin typeface="Times New Roman"/>
                <a:cs typeface="Times New Roman"/>
              </a:rPr>
              <a:t> </a:t>
            </a:r>
            <a:r>
              <a:rPr sz="2200" spc="-10" dirty="0">
                <a:latin typeface="Arial"/>
                <a:cs typeface="Arial"/>
              </a:rPr>
              <a:t>repl</a:t>
            </a:r>
            <a:r>
              <a:rPr sz="2200" spc="-20" dirty="0">
                <a:latin typeface="Arial"/>
                <a:cs typeface="Arial"/>
              </a:rPr>
              <a:t>ac</a:t>
            </a:r>
            <a:r>
              <a:rPr sz="2200" spc="-10" dirty="0">
                <a:latin typeface="Arial"/>
                <a:cs typeface="Arial"/>
              </a:rPr>
              <a:t>e</a:t>
            </a:r>
            <a:r>
              <a:rPr sz="2200" spc="-15" dirty="0">
                <a:latin typeface="Arial"/>
                <a:cs typeface="Arial"/>
              </a:rPr>
              <a:t>d</a:t>
            </a:r>
            <a:r>
              <a:rPr sz="2200" spc="60" dirty="0">
                <a:latin typeface="Times New Roman"/>
                <a:cs typeface="Times New Roman"/>
              </a:rPr>
              <a:t> </a:t>
            </a:r>
            <a:r>
              <a:rPr sz="2200" spc="-15" dirty="0">
                <a:latin typeface="Arial"/>
                <a:cs typeface="Arial"/>
              </a:rPr>
              <a:t>the</a:t>
            </a:r>
            <a:r>
              <a:rPr sz="2200" spc="60" dirty="0">
                <a:latin typeface="Times New Roman"/>
                <a:cs typeface="Times New Roman"/>
              </a:rPr>
              <a:t> </a:t>
            </a:r>
            <a:r>
              <a:rPr sz="2200" spc="-15" dirty="0">
                <a:latin typeface="Arial"/>
                <a:cs typeface="Arial"/>
              </a:rPr>
              <a:t>term</a:t>
            </a:r>
            <a:r>
              <a:rPr sz="2200" spc="95" dirty="0">
                <a:latin typeface="Times New Roman"/>
                <a:cs typeface="Times New Roman"/>
              </a:rPr>
              <a:t> </a:t>
            </a:r>
            <a:r>
              <a:rPr sz="2200" b="1" spc="-95" dirty="0">
                <a:solidFill>
                  <a:srgbClr val="742116"/>
                </a:solidFill>
                <a:latin typeface="Arial"/>
                <a:cs typeface="Arial"/>
              </a:rPr>
              <a:t>„Slo</a:t>
            </a:r>
            <a:r>
              <a:rPr sz="2200" b="1" spc="-125" dirty="0">
                <a:solidFill>
                  <a:srgbClr val="742116"/>
                </a:solidFill>
                <a:latin typeface="Arial"/>
                <a:cs typeface="Arial"/>
              </a:rPr>
              <a:t>w</a:t>
            </a:r>
            <a:r>
              <a:rPr sz="2200" b="1" spc="-495" dirty="0">
                <a:solidFill>
                  <a:srgbClr val="742116"/>
                </a:solidFill>
                <a:latin typeface="Arial"/>
                <a:cs typeface="Arial"/>
              </a:rPr>
              <a:t>‟</a:t>
            </a:r>
            <a:r>
              <a:rPr sz="2200" b="1" spc="-10" dirty="0">
                <a:solidFill>
                  <a:srgbClr val="742116"/>
                </a:solidFill>
                <a:latin typeface="Arial"/>
                <a:cs typeface="Arial"/>
              </a:rPr>
              <a:t> </a:t>
            </a:r>
            <a:r>
              <a:rPr sz="2200" spc="-15" dirty="0">
                <a:latin typeface="Arial"/>
                <a:cs typeface="Arial"/>
              </a:rPr>
              <a:t>and</a:t>
            </a:r>
            <a:r>
              <a:rPr sz="2200" spc="-10" dirty="0">
                <a:latin typeface="Times New Roman"/>
                <a:cs typeface="Times New Roman"/>
              </a:rPr>
              <a:t> </a:t>
            </a:r>
            <a:r>
              <a:rPr sz="2200" spc="-15" dirty="0">
                <a:latin typeface="Arial"/>
                <a:cs typeface="Arial"/>
              </a:rPr>
              <a:t>the</a:t>
            </a:r>
            <a:r>
              <a:rPr sz="2200" spc="50" dirty="0">
                <a:latin typeface="Times New Roman"/>
                <a:cs typeface="Times New Roman"/>
              </a:rPr>
              <a:t> </a:t>
            </a:r>
            <a:r>
              <a:rPr sz="2200" spc="-15" dirty="0">
                <a:latin typeface="Arial"/>
                <a:cs typeface="Arial"/>
              </a:rPr>
              <a:t>term</a:t>
            </a:r>
            <a:r>
              <a:rPr sz="2200" spc="85" dirty="0">
                <a:latin typeface="Times New Roman"/>
                <a:cs typeface="Times New Roman"/>
              </a:rPr>
              <a:t> </a:t>
            </a:r>
            <a:r>
              <a:rPr sz="2200" b="1" spc="-85" dirty="0">
                <a:solidFill>
                  <a:srgbClr val="742116"/>
                </a:solidFill>
                <a:latin typeface="Arial"/>
                <a:cs typeface="Arial"/>
              </a:rPr>
              <a:t>„Gastro</a:t>
            </a:r>
            <a:r>
              <a:rPr sz="2200" b="1" spc="-10" dirty="0">
                <a:solidFill>
                  <a:srgbClr val="742116"/>
                </a:solidFill>
                <a:latin typeface="Arial"/>
                <a:cs typeface="Arial"/>
              </a:rPr>
              <a:t>-resistant</a:t>
            </a:r>
            <a:r>
              <a:rPr sz="2200" b="1" spc="-495" dirty="0">
                <a:solidFill>
                  <a:srgbClr val="742116"/>
                </a:solidFill>
                <a:latin typeface="Arial"/>
                <a:cs typeface="Arial"/>
              </a:rPr>
              <a:t>‟</a:t>
            </a:r>
            <a:r>
              <a:rPr sz="2200" b="1" spc="-65" dirty="0">
                <a:solidFill>
                  <a:srgbClr val="742116"/>
                </a:solidFill>
                <a:latin typeface="Arial"/>
                <a:cs typeface="Arial"/>
              </a:rPr>
              <a:t> </a:t>
            </a:r>
            <a:r>
              <a:rPr sz="2200" spc="-20" dirty="0">
                <a:latin typeface="Arial"/>
                <a:cs typeface="Arial"/>
              </a:rPr>
              <a:t>ha</a:t>
            </a:r>
            <a:r>
              <a:rPr sz="2200" spc="-15" dirty="0">
                <a:latin typeface="Arial"/>
                <a:cs typeface="Arial"/>
              </a:rPr>
              <a:t>s</a:t>
            </a:r>
            <a:r>
              <a:rPr sz="2200" spc="65" dirty="0">
                <a:latin typeface="Times New Roman"/>
                <a:cs typeface="Times New Roman"/>
              </a:rPr>
              <a:t> </a:t>
            </a:r>
            <a:r>
              <a:rPr sz="2200" spc="-20" dirty="0">
                <a:latin typeface="Arial"/>
                <a:cs typeface="Arial"/>
              </a:rPr>
              <a:t>b</a:t>
            </a:r>
            <a:r>
              <a:rPr sz="2200" spc="-15" dirty="0">
                <a:latin typeface="Arial"/>
                <a:cs typeface="Arial"/>
              </a:rPr>
              <a:t>e</a:t>
            </a:r>
            <a:r>
              <a:rPr sz="2200" spc="-20" dirty="0">
                <a:latin typeface="Arial"/>
                <a:cs typeface="Arial"/>
              </a:rPr>
              <a:t>e</a:t>
            </a:r>
            <a:r>
              <a:rPr sz="2200" spc="-15" dirty="0">
                <a:latin typeface="Arial"/>
                <a:cs typeface="Arial"/>
              </a:rPr>
              <a:t>n</a:t>
            </a:r>
            <a:r>
              <a:rPr sz="2200" spc="60" dirty="0">
                <a:latin typeface="Times New Roman"/>
                <a:cs typeface="Times New Roman"/>
              </a:rPr>
              <a:t> </a:t>
            </a:r>
            <a:r>
              <a:rPr sz="2200" spc="-15" dirty="0">
                <a:latin typeface="Arial"/>
                <a:cs typeface="Arial"/>
              </a:rPr>
              <a:t>rep</a:t>
            </a:r>
            <a:r>
              <a:rPr sz="2200" spc="-10" dirty="0">
                <a:latin typeface="Arial"/>
                <a:cs typeface="Arial"/>
              </a:rPr>
              <a:t>l</a:t>
            </a:r>
            <a:r>
              <a:rPr sz="2200" spc="-15" dirty="0">
                <a:latin typeface="Arial"/>
                <a:cs typeface="Arial"/>
              </a:rPr>
              <a:t>ac</a:t>
            </a:r>
            <a:r>
              <a:rPr sz="2200" spc="-10" dirty="0">
                <a:latin typeface="Arial"/>
                <a:cs typeface="Arial"/>
              </a:rPr>
              <a:t>e</a:t>
            </a:r>
            <a:r>
              <a:rPr sz="2200" spc="-15" dirty="0">
                <a:latin typeface="Arial"/>
                <a:cs typeface="Arial"/>
              </a:rPr>
              <a:t>d</a:t>
            </a:r>
            <a:r>
              <a:rPr sz="2200" spc="60" dirty="0">
                <a:latin typeface="Times New Roman"/>
                <a:cs typeface="Times New Roman"/>
              </a:rPr>
              <a:t> </a:t>
            </a:r>
            <a:r>
              <a:rPr sz="2200" spc="-25" dirty="0">
                <a:latin typeface="Arial"/>
                <a:cs typeface="Arial"/>
              </a:rPr>
              <a:t>w</a:t>
            </a:r>
            <a:r>
              <a:rPr sz="2200" spc="-10" dirty="0">
                <a:latin typeface="Arial"/>
                <a:cs typeface="Arial"/>
              </a:rPr>
              <a:t>ith</a:t>
            </a:r>
            <a:r>
              <a:rPr sz="2200" spc="85" dirty="0">
                <a:latin typeface="Times New Roman"/>
                <a:cs typeface="Times New Roman"/>
              </a:rPr>
              <a:t> </a:t>
            </a:r>
            <a:r>
              <a:rPr sz="2200" b="1" spc="-110" dirty="0">
                <a:solidFill>
                  <a:srgbClr val="742116"/>
                </a:solidFill>
                <a:latin typeface="Arial"/>
                <a:cs typeface="Arial"/>
              </a:rPr>
              <a:t>„Ente</a:t>
            </a:r>
            <a:r>
              <a:rPr sz="2200" b="1" spc="-10" dirty="0">
                <a:solidFill>
                  <a:srgbClr val="742116"/>
                </a:solidFill>
                <a:latin typeface="Arial"/>
                <a:cs typeface="Arial"/>
              </a:rPr>
              <a:t>ric</a:t>
            </a:r>
            <a:r>
              <a:rPr sz="2200" b="1" spc="-15" dirty="0">
                <a:solidFill>
                  <a:srgbClr val="742116"/>
                </a:solidFill>
                <a:latin typeface="Arial"/>
                <a:cs typeface="Arial"/>
              </a:rPr>
              <a:t> co</a:t>
            </a:r>
            <a:r>
              <a:rPr sz="2200" b="1" spc="-10" dirty="0">
                <a:solidFill>
                  <a:srgbClr val="742116"/>
                </a:solidFill>
                <a:latin typeface="Arial"/>
                <a:cs typeface="Arial"/>
              </a:rPr>
              <a:t>a</a:t>
            </a:r>
            <a:r>
              <a:rPr sz="2200" b="1" spc="-135" dirty="0">
                <a:solidFill>
                  <a:srgbClr val="742116"/>
                </a:solidFill>
                <a:latin typeface="Arial"/>
                <a:cs typeface="Arial"/>
              </a:rPr>
              <a:t>ted‟</a:t>
            </a:r>
            <a:r>
              <a:rPr sz="2200" b="1" spc="-100" dirty="0">
                <a:solidFill>
                  <a:srgbClr val="742116"/>
                </a:solidFill>
                <a:latin typeface="Arial"/>
                <a:cs typeface="Arial"/>
              </a:rPr>
              <a:t> </a:t>
            </a:r>
            <a:r>
              <a:rPr sz="2200" spc="-10" dirty="0">
                <a:latin typeface="Arial"/>
                <a:cs typeface="Arial"/>
              </a:rPr>
              <a:t>i</a:t>
            </a:r>
            <a:r>
              <a:rPr sz="2200" spc="-15" dirty="0">
                <a:latin typeface="Arial"/>
                <a:cs typeface="Arial"/>
              </a:rPr>
              <a:t>n</a:t>
            </a:r>
            <a:r>
              <a:rPr sz="2200" spc="50" dirty="0">
                <a:latin typeface="Times New Roman"/>
                <a:cs typeface="Times New Roman"/>
              </a:rPr>
              <a:t> </a:t>
            </a:r>
            <a:r>
              <a:rPr sz="2200" spc="-20" dirty="0">
                <a:latin typeface="Arial"/>
                <a:cs typeface="Arial"/>
              </a:rPr>
              <a:t>numb</a:t>
            </a:r>
            <a:r>
              <a:rPr sz="2200" spc="-10" dirty="0">
                <a:latin typeface="Arial"/>
                <a:cs typeface="Arial"/>
              </a:rPr>
              <a:t>er</a:t>
            </a:r>
            <a:r>
              <a:rPr sz="2200" spc="80" dirty="0">
                <a:latin typeface="Times New Roman"/>
                <a:cs typeface="Times New Roman"/>
              </a:rPr>
              <a:t> </a:t>
            </a:r>
            <a:r>
              <a:rPr sz="2200" spc="-20" dirty="0">
                <a:latin typeface="Arial"/>
                <a:cs typeface="Arial"/>
              </a:rPr>
              <a:t>o</a:t>
            </a:r>
            <a:r>
              <a:rPr sz="2200" spc="-10" dirty="0">
                <a:latin typeface="Arial"/>
                <a:cs typeface="Arial"/>
              </a:rPr>
              <a:t>f</a:t>
            </a:r>
            <a:r>
              <a:rPr sz="2200" spc="75" dirty="0">
                <a:latin typeface="Times New Roman"/>
                <a:cs typeface="Times New Roman"/>
              </a:rPr>
              <a:t> </a:t>
            </a:r>
            <a:r>
              <a:rPr sz="2200" spc="-15" dirty="0">
                <a:latin typeface="Arial"/>
                <a:cs typeface="Arial"/>
              </a:rPr>
              <a:t>monograp</a:t>
            </a:r>
            <a:r>
              <a:rPr sz="2200" spc="-20" dirty="0">
                <a:latin typeface="Arial"/>
                <a:cs typeface="Arial"/>
              </a:rPr>
              <a:t>h</a:t>
            </a:r>
            <a:r>
              <a:rPr sz="2200" spc="-10" dirty="0">
                <a:latin typeface="Arial"/>
                <a:cs typeface="Arial"/>
              </a:rPr>
              <a:t>s.</a:t>
            </a:r>
            <a:endParaRPr sz="2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996950">
              <a:lnSpc>
                <a:spcPct val="100000"/>
              </a:lnSpc>
            </a:pPr>
            <a:r>
              <a:rPr spc="-10" dirty="0"/>
              <a:t>BRIT</a:t>
            </a:r>
            <a:r>
              <a:rPr spc="-5" dirty="0"/>
              <a:t>I</a:t>
            </a:r>
            <a:r>
              <a:rPr spc="-20" dirty="0"/>
              <a:t>SH</a:t>
            </a:r>
            <a:r>
              <a:rPr spc="-50" dirty="0">
                <a:latin typeface="Times New Roman"/>
                <a:cs typeface="Times New Roman"/>
              </a:rPr>
              <a:t> </a:t>
            </a:r>
            <a:r>
              <a:rPr spc="-10" dirty="0"/>
              <a:t>P</a:t>
            </a:r>
            <a:r>
              <a:rPr spc="-20" dirty="0"/>
              <a:t>h</a:t>
            </a:r>
            <a:r>
              <a:rPr spc="-15" dirty="0"/>
              <a:t>ar</a:t>
            </a:r>
            <a:r>
              <a:rPr spc="-30" dirty="0"/>
              <a:t>m</a:t>
            </a:r>
            <a:r>
              <a:rPr spc="-10" dirty="0"/>
              <a:t>ac</a:t>
            </a:r>
            <a:r>
              <a:rPr spc="-20" dirty="0"/>
              <a:t>o</a:t>
            </a:r>
            <a:r>
              <a:rPr spc="-5" dirty="0"/>
              <a:t>p</a:t>
            </a:r>
            <a:r>
              <a:rPr spc="-20" dirty="0"/>
              <a:t>oe</a:t>
            </a:r>
            <a:r>
              <a:rPr spc="0" dirty="0"/>
              <a:t>i</a:t>
            </a:r>
            <a:r>
              <a:rPr spc="-25" dirty="0"/>
              <a:t>a</a:t>
            </a:r>
          </a:p>
        </p:txBody>
      </p:sp>
      <p:sp>
        <p:nvSpPr>
          <p:cNvPr id="3" name="object 3"/>
          <p:cNvSpPr txBox="1"/>
          <p:nvPr/>
        </p:nvSpPr>
        <p:spPr>
          <a:xfrm>
            <a:off x="231140" y="1290473"/>
            <a:ext cx="8440420" cy="4856201"/>
          </a:xfrm>
          <a:prstGeom prst="rect">
            <a:avLst/>
          </a:prstGeom>
        </p:spPr>
        <p:txBody>
          <a:bodyPr vert="horz" wrap="square" lIns="0" tIns="0" rIns="0" bIns="0" rtlCol="0">
            <a:spAutoFit/>
          </a:bodyPr>
          <a:lstStyle/>
          <a:p>
            <a:pPr marL="287020" marR="790575" indent="-274320">
              <a:lnSpc>
                <a:spcPts val="2590"/>
              </a:lnSpc>
              <a:buClr>
                <a:srgbClr val="D24716"/>
              </a:buClr>
              <a:buSzPct val="85416"/>
              <a:buFont typeface="Wingdings 2"/>
              <a:buChar char=""/>
              <a:tabLst>
                <a:tab pos="287020" algn="l"/>
              </a:tabLst>
            </a:pPr>
            <a:r>
              <a:rPr sz="2400" spc="-20" dirty="0">
                <a:latin typeface="Arial"/>
                <a:cs typeface="Arial"/>
              </a:rPr>
              <a:t>BP</a:t>
            </a:r>
            <a:r>
              <a:rPr sz="2400" spc="-20" dirty="0">
                <a:latin typeface="Times New Roman"/>
                <a:cs typeface="Times New Roman"/>
              </a:rPr>
              <a:t> </a:t>
            </a:r>
            <a:r>
              <a:rPr sz="2400" b="1" spc="-5" dirty="0">
                <a:solidFill>
                  <a:srgbClr val="FF00FF"/>
                </a:solidFill>
                <a:latin typeface="Arial"/>
                <a:cs typeface="Arial"/>
              </a:rPr>
              <a:t>200</a:t>
            </a:r>
            <a:r>
              <a:rPr sz="2400" b="1" dirty="0">
                <a:solidFill>
                  <a:srgbClr val="FF00FF"/>
                </a:solidFill>
                <a:latin typeface="Arial"/>
                <a:cs typeface="Arial"/>
              </a:rPr>
              <a:t>8</a:t>
            </a:r>
            <a:r>
              <a:rPr sz="2400" b="1" spc="80" dirty="0">
                <a:solidFill>
                  <a:srgbClr val="FF00FF"/>
                </a:solidFill>
                <a:latin typeface="Times New Roman"/>
                <a:cs typeface="Times New Roman"/>
              </a:rPr>
              <a:t> </a:t>
            </a:r>
            <a:r>
              <a:rPr sz="2400" dirty="0">
                <a:latin typeface="Arial"/>
                <a:cs typeface="Arial"/>
              </a:rPr>
              <a:t>conta</a:t>
            </a:r>
            <a:r>
              <a:rPr sz="2400" spc="-10" dirty="0">
                <a:latin typeface="Arial"/>
                <a:cs typeface="Arial"/>
              </a:rPr>
              <a:t>i</a:t>
            </a:r>
            <a:r>
              <a:rPr sz="2400" spc="-5" dirty="0">
                <a:latin typeface="Arial"/>
                <a:cs typeface="Arial"/>
              </a:rPr>
              <a:t>n</a:t>
            </a:r>
            <a:r>
              <a:rPr sz="2400" dirty="0">
                <a:latin typeface="Arial"/>
                <a:cs typeface="Arial"/>
              </a:rPr>
              <a:t>s</a:t>
            </a:r>
            <a:r>
              <a:rPr sz="2400" spc="75" dirty="0">
                <a:latin typeface="Times New Roman"/>
                <a:cs typeface="Times New Roman"/>
              </a:rPr>
              <a:t> </a:t>
            </a:r>
            <a:r>
              <a:rPr sz="2400" spc="-5" dirty="0">
                <a:latin typeface="Arial"/>
                <a:cs typeface="Arial"/>
              </a:rPr>
              <a:t>ap</a:t>
            </a:r>
            <a:r>
              <a:rPr sz="2400" spc="-10" dirty="0">
                <a:latin typeface="Arial"/>
                <a:cs typeface="Arial"/>
              </a:rPr>
              <a:t>p</a:t>
            </a:r>
            <a:r>
              <a:rPr sz="2400" dirty="0">
                <a:latin typeface="Arial"/>
                <a:cs typeface="Arial"/>
              </a:rPr>
              <a:t>ro</a:t>
            </a:r>
            <a:r>
              <a:rPr sz="2400" spc="-10" dirty="0">
                <a:latin typeface="Arial"/>
                <a:cs typeface="Arial"/>
              </a:rPr>
              <a:t>x</a:t>
            </a:r>
            <a:r>
              <a:rPr sz="2400" spc="-5" dirty="0">
                <a:latin typeface="Arial"/>
                <a:cs typeface="Arial"/>
              </a:rPr>
              <a:t>imatel</a:t>
            </a:r>
            <a:r>
              <a:rPr sz="2400" dirty="0">
                <a:latin typeface="Arial"/>
                <a:cs typeface="Arial"/>
              </a:rPr>
              <a:t>y</a:t>
            </a:r>
            <a:r>
              <a:rPr sz="2400" spc="110" dirty="0">
                <a:latin typeface="Times New Roman"/>
                <a:cs typeface="Times New Roman"/>
              </a:rPr>
              <a:t> </a:t>
            </a:r>
            <a:r>
              <a:rPr sz="2400" b="1" spc="-5" dirty="0">
                <a:solidFill>
                  <a:srgbClr val="FF00FF"/>
                </a:solidFill>
                <a:latin typeface="Arial"/>
                <a:cs typeface="Arial"/>
              </a:rPr>
              <a:t>310</a:t>
            </a:r>
            <a:r>
              <a:rPr sz="2400" b="1" dirty="0">
                <a:solidFill>
                  <a:srgbClr val="FF00FF"/>
                </a:solidFill>
                <a:latin typeface="Arial"/>
                <a:cs typeface="Arial"/>
              </a:rPr>
              <a:t>0</a:t>
            </a:r>
            <a:r>
              <a:rPr sz="2400" b="1" spc="80" dirty="0">
                <a:solidFill>
                  <a:srgbClr val="FF00FF"/>
                </a:solidFill>
                <a:latin typeface="Times New Roman"/>
                <a:cs typeface="Times New Roman"/>
              </a:rPr>
              <a:t> </a:t>
            </a:r>
            <a:r>
              <a:rPr sz="2400" dirty="0">
                <a:latin typeface="Arial"/>
                <a:cs typeface="Arial"/>
              </a:rPr>
              <a:t>monographs</a:t>
            </a:r>
            <a:r>
              <a:rPr sz="2400" spc="80" dirty="0">
                <a:latin typeface="Times New Roman"/>
                <a:cs typeface="Times New Roman"/>
              </a:rPr>
              <a:t> </a:t>
            </a:r>
            <a:r>
              <a:rPr sz="2400" spc="-10" dirty="0">
                <a:latin typeface="Arial"/>
                <a:cs typeface="Arial"/>
              </a:rPr>
              <a:t>for</a:t>
            </a:r>
            <a:r>
              <a:rPr sz="2400" spc="-10" dirty="0">
                <a:latin typeface="Times New Roman"/>
                <a:cs typeface="Times New Roman"/>
              </a:rPr>
              <a:t> </a:t>
            </a:r>
            <a:r>
              <a:rPr sz="2400" dirty="0">
                <a:latin typeface="Arial"/>
                <a:cs typeface="Arial"/>
              </a:rPr>
              <a:t>substances,</a:t>
            </a:r>
            <a:r>
              <a:rPr sz="2400" spc="55" dirty="0">
                <a:latin typeface="Times New Roman"/>
                <a:cs typeface="Times New Roman"/>
              </a:rPr>
              <a:t> </a:t>
            </a:r>
            <a:r>
              <a:rPr sz="2400" spc="-5" dirty="0">
                <a:latin typeface="Arial"/>
                <a:cs typeface="Arial"/>
              </a:rPr>
              <a:t>preparation</a:t>
            </a:r>
            <a:r>
              <a:rPr sz="2400" dirty="0">
                <a:latin typeface="Arial"/>
                <a:cs typeface="Arial"/>
              </a:rPr>
              <a:t>s</a:t>
            </a:r>
            <a:r>
              <a:rPr sz="2400" spc="90" dirty="0">
                <a:latin typeface="Times New Roman"/>
                <a:cs typeface="Times New Roman"/>
              </a:rPr>
              <a:t> </a:t>
            </a:r>
            <a:r>
              <a:rPr sz="2400" spc="-5" dirty="0">
                <a:latin typeface="Arial"/>
                <a:cs typeface="Arial"/>
              </a:rPr>
              <a:t>an</a:t>
            </a:r>
            <a:r>
              <a:rPr sz="2400" dirty="0">
                <a:latin typeface="Arial"/>
                <a:cs typeface="Arial"/>
              </a:rPr>
              <a:t>d</a:t>
            </a:r>
            <a:r>
              <a:rPr sz="2400" spc="55" dirty="0">
                <a:latin typeface="Times New Roman"/>
                <a:cs typeface="Times New Roman"/>
              </a:rPr>
              <a:t> </a:t>
            </a:r>
            <a:r>
              <a:rPr sz="2400" spc="-20" dirty="0">
                <a:latin typeface="Arial"/>
                <a:cs typeface="Arial"/>
              </a:rPr>
              <a:t>ar</a:t>
            </a:r>
            <a:r>
              <a:rPr sz="2400" dirty="0">
                <a:latin typeface="Arial"/>
                <a:cs typeface="Arial"/>
              </a:rPr>
              <a:t>t</a:t>
            </a:r>
            <a:r>
              <a:rPr sz="2400" spc="-5" dirty="0">
                <a:latin typeface="Arial"/>
                <a:cs typeface="Arial"/>
              </a:rPr>
              <a:t>ic</a:t>
            </a:r>
            <a:r>
              <a:rPr sz="2400" spc="-10" dirty="0">
                <a:latin typeface="Arial"/>
                <a:cs typeface="Arial"/>
              </a:rPr>
              <a:t>l</a:t>
            </a:r>
            <a:r>
              <a:rPr sz="2400" spc="-5" dirty="0">
                <a:latin typeface="Arial"/>
                <a:cs typeface="Arial"/>
              </a:rPr>
              <a:t>e</a:t>
            </a:r>
            <a:r>
              <a:rPr sz="2400" dirty="0">
                <a:latin typeface="Arial"/>
                <a:cs typeface="Arial"/>
              </a:rPr>
              <a:t>s</a:t>
            </a:r>
            <a:r>
              <a:rPr sz="2400" spc="75" dirty="0">
                <a:latin typeface="Times New Roman"/>
                <a:cs typeface="Times New Roman"/>
              </a:rPr>
              <a:t> </a:t>
            </a:r>
            <a:r>
              <a:rPr sz="2400" spc="-5" dirty="0">
                <a:latin typeface="Arial"/>
                <a:cs typeface="Arial"/>
              </a:rPr>
              <a:t>use</a:t>
            </a:r>
            <a:r>
              <a:rPr sz="2400" dirty="0">
                <a:latin typeface="Arial"/>
                <a:cs typeface="Arial"/>
              </a:rPr>
              <a:t>d</a:t>
            </a:r>
            <a:r>
              <a:rPr sz="2400" spc="60" dirty="0">
                <a:latin typeface="Times New Roman"/>
                <a:cs typeface="Times New Roman"/>
              </a:rPr>
              <a:t> </a:t>
            </a:r>
            <a:r>
              <a:rPr sz="2400" spc="-5" dirty="0">
                <a:latin typeface="Arial"/>
                <a:cs typeface="Arial"/>
              </a:rPr>
              <a:t>i</a:t>
            </a:r>
            <a:r>
              <a:rPr sz="2400" dirty="0">
                <a:latin typeface="Arial"/>
                <a:cs typeface="Arial"/>
              </a:rPr>
              <a:t>n</a:t>
            </a:r>
            <a:r>
              <a:rPr sz="2400" spc="75" dirty="0">
                <a:latin typeface="Times New Roman"/>
                <a:cs typeface="Times New Roman"/>
              </a:rPr>
              <a:t> </a:t>
            </a:r>
            <a:r>
              <a:rPr sz="2400" spc="-5" dirty="0">
                <a:latin typeface="Arial"/>
                <a:cs typeface="Arial"/>
              </a:rPr>
              <a:t>practice.</a:t>
            </a:r>
            <a:endParaRPr sz="2400" dirty="0">
              <a:latin typeface="Arial"/>
              <a:cs typeface="Arial"/>
            </a:endParaRPr>
          </a:p>
          <a:p>
            <a:pPr marL="287020" indent="-274320">
              <a:lnSpc>
                <a:spcPct val="100000"/>
              </a:lnSpc>
              <a:spcBef>
                <a:spcPts val="275"/>
              </a:spcBef>
              <a:buClr>
                <a:srgbClr val="D24716"/>
              </a:buClr>
              <a:buSzPct val="85416"/>
              <a:buFont typeface="Wingdings 2"/>
              <a:buChar char=""/>
              <a:tabLst>
                <a:tab pos="287020" algn="l"/>
              </a:tabLst>
            </a:pPr>
            <a:r>
              <a:rPr sz="2400" spc="-10" dirty="0">
                <a:latin typeface="Arial"/>
                <a:cs typeface="Arial"/>
              </a:rPr>
              <a:t>It</a:t>
            </a:r>
            <a:r>
              <a:rPr sz="2400" spc="40" dirty="0">
                <a:latin typeface="Times New Roman"/>
                <a:cs typeface="Times New Roman"/>
              </a:rPr>
              <a:t> </a:t>
            </a:r>
            <a:r>
              <a:rPr sz="2400" spc="-5" dirty="0">
                <a:latin typeface="Arial"/>
                <a:cs typeface="Arial"/>
              </a:rPr>
              <a:t>ha</a:t>
            </a:r>
            <a:r>
              <a:rPr sz="2400" dirty="0">
                <a:latin typeface="Arial"/>
                <a:cs typeface="Arial"/>
              </a:rPr>
              <a:t>s</a:t>
            </a:r>
            <a:r>
              <a:rPr sz="2400" spc="65" dirty="0">
                <a:latin typeface="Times New Roman"/>
                <a:cs typeface="Times New Roman"/>
              </a:rPr>
              <a:t> </a:t>
            </a:r>
            <a:r>
              <a:rPr sz="2400" spc="-5" dirty="0">
                <a:latin typeface="Arial"/>
                <a:cs typeface="Arial"/>
              </a:rPr>
              <a:t>be</a:t>
            </a:r>
            <a:r>
              <a:rPr sz="2400" spc="-10" dirty="0">
                <a:latin typeface="Arial"/>
                <a:cs typeface="Arial"/>
              </a:rPr>
              <a:t>e</a:t>
            </a:r>
            <a:r>
              <a:rPr sz="2400" dirty="0">
                <a:latin typeface="Arial"/>
                <a:cs typeface="Arial"/>
              </a:rPr>
              <a:t>n</a:t>
            </a:r>
            <a:r>
              <a:rPr sz="2400" spc="75" dirty="0">
                <a:latin typeface="Times New Roman"/>
                <a:cs typeface="Times New Roman"/>
              </a:rPr>
              <a:t> </a:t>
            </a:r>
            <a:r>
              <a:rPr sz="2400" dirty="0">
                <a:latin typeface="Arial"/>
                <a:cs typeface="Arial"/>
              </a:rPr>
              <a:t>made</a:t>
            </a:r>
            <a:r>
              <a:rPr sz="2400" spc="65" dirty="0">
                <a:latin typeface="Times New Roman"/>
                <a:cs typeface="Times New Roman"/>
              </a:rPr>
              <a:t> </a:t>
            </a:r>
            <a:r>
              <a:rPr sz="2400" spc="-20" dirty="0">
                <a:latin typeface="Arial"/>
                <a:cs typeface="Arial"/>
              </a:rPr>
              <a:t>e</a:t>
            </a:r>
            <a:r>
              <a:rPr sz="2400" spc="-55" dirty="0">
                <a:latin typeface="Arial"/>
                <a:cs typeface="Arial"/>
              </a:rPr>
              <a:t>f</a:t>
            </a:r>
            <a:r>
              <a:rPr sz="2400" spc="-10" dirty="0">
                <a:latin typeface="Arial"/>
                <a:cs typeface="Arial"/>
              </a:rPr>
              <a:t>fect</a:t>
            </a:r>
            <a:r>
              <a:rPr sz="2400" spc="-5" dirty="0">
                <a:latin typeface="Arial"/>
                <a:cs typeface="Arial"/>
              </a:rPr>
              <a:t>iv</a:t>
            </a:r>
            <a:r>
              <a:rPr sz="2400" dirty="0">
                <a:latin typeface="Arial"/>
                <a:cs typeface="Arial"/>
              </a:rPr>
              <a:t>e</a:t>
            </a:r>
            <a:r>
              <a:rPr sz="2400" spc="60" dirty="0">
                <a:latin typeface="Times New Roman"/>
                <a:cs typeface="Times New Roman"/>
              </a:rPr>
              <a:t> </a:t>
            </a:r>
            <a:r>
              <a:rPr sz="2400" dirty="0">
                <a:latin typeface="Arial"/>
                <a:cs typeface="Arial"/>
              </a:rPr>
              <a:t>from</a:t>
            </a:r>
            <a:r>
              <a:rPr sz="2400" spc="70" dirty="0">
                <a:latin typeface="Times New Roman"/>
                <a:cs typeface="Times New Roman"/>
              </a:rPr>
              <a:t> </a:t>
            </a:r>
            <a:r>
              <a:rPr sz="2400" b="1" spc="-5" dirty="0">
                <a:solidFill>
                  <a:srgbClr val="FF00FF"/>
                </a:solidFill>
                <a:latin typeface="Arial"/>
                <a:cs typeface="Arial"/>
              </a:rPr>
              <a:t>1</a:t>
            </a:r>
            <a:r>
              <a:rPr sz="2400" b="1" spc="-15" baseline="24305" dirty="0">
                <a:solidFill>
                  <a:srgbClr val="FF00FF"/>
                </a:solidFill>
                <a:latin typeface="Arial"/>
                <a:cs typeface="Arial"/>
              </a:rPr>
              <a:t>st</a:t>
            </a:r>
            <a:r>
              <a:rPr sz="2400" b="1" baseline="24305" dirty="0">
                <a:solidFill>
                  <a:srgbClr val="FF00FF"/>
                </a:solidFill>
                <a:latin typeface="Times New Roman"/>
                <a:cs typeface="Times New Roman"/>
              </a:rPr>
              <a:t> </a:t>
            </a:r>
            <a:r>
              <a:rPr sz="2400" b="1" spc="-195" baseline="24305" dirty="0">
                <a:solidFill>
                  <a:srgbClr val="FF00FF"/>
                </a:solidFill>
                <a:latin typeface="Times New Roman"/>
                <a:cs typeface="Times New Roman"/>
              </a:rPr>
              <a:t> </a:t>
            </a:r>
            <a:r>
              <a:rPr sz="2400" b="1" spc="-5" dirty="0">
                <a:solidFill>
                  <a:srgbClr val="FF00FF"/>
                </a:solidFill>
                <a:latin typeface="Arial"/>
                <a:cs typeface="Arial"/>
              </a:rPr>
              <a:t>Ja</a:t>
            </a:r>
            <a:r>
              <a:rPr sz="2400" b="1" spc="-10" dirty="0">
                <a:solidFill>
                  <a:srgbClr val="FF00FF"/>
                </a:solidFill>
                <a:latin typeface="Arial"/>
                <a:cs typeface="Arial"/>
              </a:rPr>
              <a:t>n</a:t>
            </a:r>
            <a:r>
              <a:rPr sz="2400" b="1" dirty="0">
                <a:solidFill>
                  <a:srgbClr val="FF00FF"/>
                </a:solidFill>
                <a:latin typeface="Arial"/>
                <a:cs typeface="Arial"/>
              </a:rPr>
              <a:t>uary</a:t>
            </a:r>
            <a:r>
              <a:rPr sz="2400" b="1" spc="70" dirty="0">
                <a:solidFill>
                  <a:srgbClr val="FF00FF"/>
                </a:solidFill>
                <a:latin typeface="Times New Roman"/>
                <a:cs typeface="Times New Roman"/>
              </a:rPr>
              <a:t> </a:t>
            </a:r>
            <a:r>
              <a:rPr sz="2400" b="1" spc="-5" dirty="0">
                <a:solidFill>
                  <a:srgbClr val="FF00FF"/>
                </a:solidFill>
                <a:latin typeface="Arial"/>
                <a:cs typeface="Arial"/>
              </a:rPr>
              <a:t>20</a:t>
            </a:r>
            <a:r>
              <a:rPr sz="2400" b="1" spc="-10" dirty="0">
                <a:solidFill>
                  <a:srgbClr val="FF00FF"/>
                </a:solidFill>
                <a:latin typeface="Arial"/>
                <a:cs typeface="Arial"/>
              </a:rPr>
              <a:t>0</a:t>
            </a:r>
            <a:r>
              <a:rPr sz="2400" b="1" dirty="0">
                <a:solidFill>
                  <a:srgbClr val="FF00FF"/>
                </a:solidFill>
                <a:latin typeface="Arial"/>
                <a:cs typeface="Arial"/>
              </a:rPr>
              <a:t>8</a:t>
            </a:r>
            <a:r>
              <a:rPr sz="2400" spc="-10" dirty="0">
                <a:latin typeface="Arial"/>
                <a:cs typeface="Arial"/>
              </a:rPr>
              <a:t>.</a:t>
            </a:r>
            <a:endParaRPr sz="2400" dirty="0">
              <a:latin typeface="Arial"/>
              <a:cs typeface="Arial"/>
            </a:endParaRPr>
          </a:p>
          <a:p>
            <a:pPr marL="287020" marR="260985" indent="-274320">
              <a:lnSpc>
                <a:spcPts val="2590"/>
              </a:lnSpc>
              <a:spcBef>
                <a:spcPts val="640"/>
              </a:spcBef>
              <a:buClr>
                <a:srgbClr val="D24716"/>
              </a:buClr>
              <a:buSzPct val="85416"/>
              <a:buFont typeface="Wingdings 2"/>
              <a:buChar char=""/>
              <a:tabLst>
                <a:tab pos="287020" algn="l"/>
              </a:tabLst>
            </a:pPr>
            <a:r>
              <a:rPr sz="2400" b="1" spc="-5" dirty="0">
                <a:solidFill>
                  <a:srgbClr val="6F2F9F"/>
                </a:solidFill>
                <a:latin typeface="Arial"/>
                <a:cs typeface="Arial"/>
              </a:rPr>
              <a:t>B</a:t>
            </a:r>
            <a:r>
              <a:rPr sz="2400" b="1" dirty="0">
                <a:solidFill>
                  <a:srgbClr val="6F2F9F"/>
                </a:solidFill>
                <a:latin typeface="Arial"/>
                <a:cs typeface="Arial"/>
              </a:rPr>
              <a:t>P</a:t>
            </a:r>
            <a:r>
              <a:rPr sz="2400" b="1" spc="5" dirty="0">
                <a:solidFill>
                  <a:srgbClr val="6F2F9F"/>
                </a:solidFill>
                <a:latin typeface="Times New Roman"/>
                <a:cs typeface="Times New Roman"/>
              </a:rPr>
              <a:t> </a:t>
            </a:r>
            <a:r>
              <a:rPr sz="2400" b="1" spc="-5" dirty="0">
                <a:solidFill>
                  <a:srgbClr val="6F2F9F"/>
                </a:solidFill>
                <a:latin typeface="Arial"/>
                <a:cs typeface="Arial"/>
              </a:rPr>
              <a:t>200</a:t>
            </a:r>
            <a:r>
              <a:rPr sz="2400" b="1" dirty="0">
                <a:solidFill>
                  <a:srgbClr val="6F2F9F"/>
                </a:solidFill>
                <a:latin typeface="Arial"/>
                <a:cs typeface="Arial"/>
              </a:rPr>
              <a:t>7</a:t>
            </a:r>
            <a:r>
              <a:rPr sz="2400" b="1" spc="80" dirty="0">
                <a:solidFill>
                  <a:srgbClr val="6F2F9F"/>
                </a:solidFill>
                <a:latin typeface="Times New Roman"/>
                <a:cs typeface="Times New Roman"/>
              </a:rPr>
              <a:t> </a:t>
            </a:r>
            <a:r>
              <a:rPr sz="2400" b="1" dirty="0">
                <a:solidFill>
                  <a:srgbClr val="6F2F9F"/>
                </a:solidFill>
                <a:latin typeface="Arial"/>
                <a:cs typeface="Arial"/>
              </a:rPr>
              <a:t>-</a:t>
            </a:r>
            <a:r>
              <a:rPr sz="2400" b="1" spc="-5" dirty="0">
                <a:solidFill>
                  <a:srgbClr val="6F2F9F"/>
                </a:solidFill>
                <a:latin typeface="Arial"/>
                <a:cs typeface="Arial"/>
              </a:rPr>
              <a:t>200</a:t>
            </a:r>
            <a:r>
              <a:rPr sz="2400" b="1" dirty="0">
                <a:solidFill>
                  <a:srgbClr val="6F2F9F"/>
                </a:solidFill>
                <a:latin typeface="Arial"/>
                <a:cs typeface="Arial"/>
              </a:rPr>
              <a:t>9</a:t>
            </a:r>
            <a:r>
              <a:rPr sz="2400" b="1" spc="70" dirty="0">
                <a:solidFill>
                  <a:srgbClr val="6F2F9F"/>
                </a:solidFill>
                <a:latin typeface="Times New Roman"/>
                <a:cs typeface="Times New Roman"/>
              </a:rPr>
              <a:t> </a:t>
            </a:r>
            <a:r>
              <a:rPr sz="2400" spc="-5" dirty="0">
                <a:latin typeface="Arial"/>
                <a:cs typeface="Arial"/>
              </a:rPr>
              <a:t>w</a:t>
            </a:r>
            <a:r>
              <a:rPr sz="2400" spc="-10" dirty="0">
                <a:latin typeface="Arial"/>
                <a:cs typeface="Arial"/>
              </a:rPr>
              <a:t>e</a:t>
            </a:r>
            <a:r>
              <a:rPr sz="2400" dirty="0">
                <a:latin typeface="Arial"/>
                <a:cs typeface="Arial"/>
              </a:rPr>
              <a:t>re</a:t>
            </a:r>
            <a:r>
              <a:rPr sz="2400" spc="80" dirty="0">
                <a:latin typeface="Times New Roman"/>
                <a:cs typeface="Times New Roman"/>
              </a:rPr>
              <a:t> </a:t>
            </a:r>
            <a:r>
              <a:rPr sz="2400" spc="-5" dirty="0">
                <a:latin typeface="Arial"/>
                <a:cs typeface="Arial"/>
              </a:rPr>
              <a:t>giv</a:t>
            </a:r>
            <a:r>
              <a:rPr sz="2400" spc="-10" dirty="0">
                <a:latin typeface="Arial"/>
                <a:cs typeface="Arial"/>
              </a:rPr>
              <a:t>e</a:t>
            </a:r>
            <a:r>
              <a:rPr sz="2400" dirty="0">
                <a:latin typeface="Arial"/>
                <a:cs typeface="Arial"/>
              </a:rPr>
              <a:t>n</a:t>
            </a:r>
            <a:r>
              <a:rPr sz="2400" spc="75" dirty="0">
                <a:latin typeface="Times New Roman"/>
                <a:cs typeface="Times New Roman"/>
              </a:rPr>
              <a:t> </a:t>
            </a:r>
            <a:r>
              <a:rPr sz="2400" spc="-5" dirty="0">
                <a:latin typeface="Arial"/>
                <a:cs typeface="Arial"/>
              </a:rPr>
              <a:t>i</a:t>
            </a:r>
            <a:r>
              <a:rPr sz="2400" dirty="0">
                <a:latin typeface="Arial"/>
                <a:cs typeface="Arial"/>
              </a:rPr>
              <a:t>n</a:t>
            </a:r>
            <a:r>
              <a:rPr sz="2400" spc="70" dirty="0">
                <a:latin typeface="Times New Roman"/>
                <a:cs typeface="Times New Roman"/>
              </a:rPr>
              <a:t> </a:t>
            </a:r>
            <a:r>
              <a:rPr sz="2400" dirty="0">
                <a:latin typeface="Arial"/>
                <a:cs typeface="Arial"/>
              </a:rPr>
              <a:t>S</a:t>
            </a:r>
            <a:r>
              <a:rPr sz="2400" spc="-10" dirty="0">
                <a:latin typeface="Arial"/>
                <a:cs typeface="Arial"/>
              </a:rPr>
              <a:t>i</a:t>
            </a:r>
            <a:r>
              <a:rPr sz="2400" dirty="0">
                <a:latin typeface="Arial"/>
                <a:cs typeface="Arial"/>
              </a:rPr>
              <a:t>x</a:t>
            </a:r>
            <a:r>
              <a:rPr sz="2400" spc="65" dirty="0">
                <a:latin typeface="Times New Roman"/>
                <a:cs typeface="Times New Roman"/>
              </a:rPr>
              <a:t> </a:t>
            </a:r>
            <a:r>
              <a:rPr sz="2400" spc="-160" dirty="0">
                <a:latin typeface="Arial"/>
                <a:cs typeface="Arial"/>
              </a:rPr>
              <a:t>V</a:t>
            </a:r>
            <a:r>
              <a:rPr sz="2400" spc="-5" dirty="0">
                <a:latin typeface="Arial"/>
                <a:cs typeface="Arial"/>
              </a:rPr>
              <a:t>ol</a:t>
            </a:r>
            <a:r>
              <a:rPr sz="2400" spc="-10" dirty="0">
                <a:latin typeface="Arial"/>
                <a:cs typeface="Arial"/>
              </a:rPr>
              <a:t>u</a:t>
            </a:r>
            <a:r>
              <a:rPr sz="2400" dirty="0">
                <a:latin typeface="Arial"/>
                <a:cs typeface="Arial"/>
              </a:rPr>
              <a:t>mes</a:t>
            </a:r>
            <a:r>
              <a:rPr sz="2400" spc="95" dirty="0">
                <a:latin typeface="Times New Roman"/>
                <a:cs typeface="Times New Roman"/>
              </a:rPr>
              <a:t> </a:t>
            </a:r>
            <a:r>
              <a:rPr sz="2400" spc="-15" dirty="0">
                <a:latin typeface="Arial"/>
                <a:cs typeface="Arial"/>
              </a:rPr>
              <a:t>i.e</a:t>
            </a:r>
            <a:r>
              <a:rPr sz="2400" spc="-10" dirty="0">
                <a:latin typeface="Arial"/>
                <a:cs typeface="Arial"/>
              </a:rPr>
              <a:t>.</a:t>
            </a:r>
            <a:r>
              <a:rPr sz="2400" spc="70" dirty="0">
                <a:latin typeface="Times New Roman"/>
                <a:cs typeface="Times New Roman"/>
              </a:rPr>
              <a:t> </a:t>
            </a:r>
            <a:r>
              <a:rPr sz="2400" b="1" spc="-204" dirty="0">
                <a:solidFill>
                  <a:srgbClr val="742116"/>
                </a:solidFill>
                <a:latin typeface="Arial"/>
                <a:cs typeface="Arial"/>
              </a:rPr>
              <a:t>V</a:t>
            </a:r>
            <a:r>
              <a:rPr sz="2400" b="1" spc="-15" dirty="0">
                <a:solidFill>
                  <a:srgbClr val="742116"/>
                </a:solidFill>
                <a:latin typeface="Arial"/>
                <a:cs typeface="Arial"/>
              </a:rPr>
              <a:t>olume</a:t>
            </a:r>
            <a:r>
              <a:rPr sz="2400" b="1" spc="60" dirty="0">
                <a:solidFill>
                  <a:srgbClr val="742116"/>
                </a:solidFill>
                <a:latin typeface="Times New Roman"/>
                <a:cs typeface="Times New Roman"/>
              </a:rPr>
              <a:t> </a:t>
            </a:r>
            <a:r>
              <a:rPr sz="2400" b="1" spc="-10" dirty="0">
                <a:solidFill>
                  <a:srgbClr val="742116"/>
                </a:solidFill>
                <a:latin typeface="Arial"/>
                <a:cs typeface="Arial"/>
              </a:rPr>
              <a:t>I</a:t>
            </a:r>
            <a:r>
              <a:rPr sz="2400" b="1" spc="55" dirty="0">
                <a:solidFill>
                  <a:srgbClr val="742116"/>
                </a:solidFill>
                <a:latin typeface="Times New Roman"/>
                <a:cs typeface="Times New Roman"/>
              </a:rPr>
              <a:t> </a:t>
            </a:r>
            <a:r>
              <a:rPr sz="2400" b="1" spc="-15" dirty="0">
                <a:solidFill>
                  <a:srgbClr val="742116"/>
                </a:solidFill>
                <a:latin typeface="Arial"/>
                <a:cs typeface="Arial"/>
              </a:rPr>
              <a:t>to</a:t>
            </a:r>
            <a:r>
              <a:rPr sz="2400" b="1" spc="-10" dirty="0">
                <a:solidFill>
                  <a:srgbClr val="742116"/>
                </a:solidFill>
                <a:latin typeface="Times New Roman"/>
                <a:cs typeface="Times New Roman"/>
              </a:rPr>
              <a:t> </a:t>
            </a:r>
            <a:r>
              <a:rPr sz="2400" b="1" spc="-204" dirty="0">
                <a:solidFill>
                  <a:srgbClr val="742116"/>
                </a:solidFill>
                <a:latin typeface="Arial"/>
                <a:cs typeface="Arial"/>
              </a:rPr>
              <a:t>V</a:t>
            </a:r>
            <a:r>
              <a:rPr sz="2400" b="1" spc="-15" dirty="0">
                <a:solidFill>
                  <a:srgbClr val="742116"/>
                </a:solidFill>
                <a:latin typeface="Arial"/>
                <a:cs typeface="Arial"/>
              </a:rPr>
              <a:t>olume</a:t>
            </a:r>
            <a:r>
              <a:rPr sz="2400" b="1" spc="45" dirty="0">
                <a:solidFill>
                  <a:srgbClr val="742116"/>
                </a:solidFill>
                <a:latin typeface="Times New Roman"/>
                <a:cs typeface="Times New Roman"/>
              </a:rPr>
              <a:t> </a:t>
            </a:r>
            <a:r>
              <a:rPr sz="2400" b="1" spc="-10" dirty="0">
                <a:solidFill>
                  <a:srgbClr val="742116"/>
                </a:solidFill>
                <a:latin typeface="Arial"/>
                <a:cs typeface="Arial"/>
              </a:rPr>
              <a:t>VI.</a:t>
            </a:r>
            <a:endParaRPr sz="2400" dirty="0">
              <a:latin typeface="Arial"/>
              <a:cs typeface="Arial"/>
            </a:endParaRPr>
          </a:p>
          <a:p>
            <a:pPr marL="287020" indent="-274320">
              <a:lnSpc>
                <a:spcPct val="100000"/>
              </a:lnSpc>
              <a:spcBef>
                <a:spcPts val="275"/>
              </a:spcBef>
              <a:buClr>
                <a:srgbClr val="D24716"/>
              </a:buClr>
              <a:buSzPct val="85416"/>
              <a:buFont typeface="Wingdings 2"/>
              <a:buChar char=""/>
              <a:tabLst>
                <a:tab pos="287020" algn="l"/>
              </a:tabLst>
            </a:pPr>
            <a:r>
              <a:rPr sz="2400" b="1" spc="-204" dirty="0">
                <a:solidFill>
                  <a:srgbClr val="00AFF0"/>
                </a:solidFill>
                <a:latin typeface="Arial"/>
                <a:cs typeface="Arial"/>
              </a:rPr>
              <a:t>V</a:t>
            </a:r>
            <a:r>
              <a:rPr sz="2400" b="1" spc="-15" dirty="0">
                <a:solidFill>
                  <a:srgbClr val="00AFF0"/>
                </a:solidFill>
                <a:latin typeface="Arial"/>
                <a:cs typeface="Arial"/>
              </a:rPr>
              <a:t>olume</a:t>
            </a:r>
            <a:r>
              <a:rPr sz="2400" b="1" spc="45" dirty="0">
                <a:solidFill>
                  <a:srgbClr val="00AFF0"/>
                </a:solidFill>
                <a:latin typeface="Times New Roman"/>
                <a:cs typeface="Times New Roman"/>
              </a:rPr>
              <a:t> </a:t>
            </a:r>
            <a:r>
              <a:rPr sz="2400" b="1" spc="-10" dirty="0">
                <a:solidFill>
                  <a:srgbClr val="00AFF0"/>
                </a:solidFill>
                <a:latin typeface="Arial"/>
                <a:cs typeface="Arial"/>
              </a:rPr>
              <a:t>I</a:t>
            </a:r>
            <a:r>
              <a:rPr sz="2400" b="1" spc="65" dirty="0">
                <a:solidFill>
                  <a:srgbClr val="00AFF0"/>
                </a:solidFill>
                <a:latin typeface="Times New Roman"/>
                <a:cs typeface="Times New Roman"/>
              </a:rPr>
              <a:t> </a:t>
            </a:r>
            <a:r>
              <a:rPr sz="2400" b="1" dirty="0">
                <a:solidFill>
                  <a:srgbClr val="00AFF0"/>
                </a:solidFill>
                <a:latin typeface="Arial"/>
                <a:cs typeface="Arial"/>
              </a:rPr>
              <a:t>&amp;</a:t>
            </a:r>
            <a:r>
              <a:rPr sz="2400" b="1" spc="65" dirty="0">
                <a:solidFill>
                  <a:srgbClr val="00AFF0"/>
                </a:solidFill>
                <a:latin typeface="Times New Roman"/>
                <a:cs typeface="Times New Roman"/>
              </a:rPr>
              <a:t> </a:t>
            </a:r>
            <a:r>
              <a:rPr sz="2400" b="1" spc="-10" dirty="0">
                <a:solidFill>
                  <a:srgbClr val="00AFF0"/>
                </a:solidFill>
                <a:latin typeface="Arial"/>
                <a:cs typeface="Arial"/>
              </a:rPr>
              <a:t>II</a:t>
            </a:r>
            <a:r>
              <a:rPr sz="2400" b="1" spc="45" dirty="0">
                <a:solidFill>
                  <a:srgbClr val="00AFF0"/>
                </a:solidFill>
                <a:latin typeface="Times New Roman"/>
                <a:cs typeface="Times New Roman"/>
              </a:rPr>
              <a:t> </a:t>
            </a:r>
            <a:r>
              <a:rPr sz="2400" dirty="0">
                <a:latin typeface="Arial"/>
                <a:cs typeface="Arial"/>
              </a:rPr>
              <a:t>conta</a:t>
            </a:r>
            <a:r>
              <a:rPr sz="2400" spc="-10" dirty="0">
                <a:latin typeface="Arial"/>
                <a:cs typeface="Arial"/>
              </a:rPr>
              <a:t>i</a:t>
            </a:r>
            <a:r>
              <a:rPr sz="2400" spc="-5" dirty="0">
                <a:latin typeface="Arial"/>
                <a:cs typeface="Arial"/>
              </a:rPr>
              <a:t>n</a:t>
            </a:r>
            <a:r>
              <a:rPr sz="2400" dirty="0">
                <a:latin typeface="Arial"/>
                <a:cs typeface="Arial"/>
              </a:rPr>
              <a:t>s</a:t>
            </a:r>
            <a:r>
              <a:rPr sz="2400" spc="75" dirty="0">
                <a:latin typeface="Times New Roman"/>
                <a:cs typeface="Times New Roman"/>
              </a:rPr>
              <a:t> </a:t>
            </a:r>
            <a:r>
              <a:rPr sz="2400" dirty="0">
                <a:latin typeface="Arial"/>
                <a:cs typeface="Arial"/>
              </a:rPr>
              <a:t>medic</a:t>
            </a:r>
            <a:r>
              <a:rPr sz="2400" spc="-15" dirty="0">
                <a:latin typeface="Arial"/>
                <a:cs typeface="Arial"/>
              </a:rPr>
              <a:t>i</a:t>
            </a:r>
            <a:r>
              <a:rPr sz="2400" spc="-5" dirty="0">
                <a:latin typeface="Arial"/>
                <a:cs typeface="Arial"/>
              </a:rPr>
              <a:t>na</a:t>
            </a:r>
            <a:r>
              <a:rPr sz="2400" dirty="0">
                <a:latin typeface="Arial"/>
                <a:cs typeface="Arial"/>
              </a:rPr>
              <a:t>l</a:t>
            </a:r>
            <a:r>
              <a:rPr sz="2400" spc="95" dirty="0">
                <a:latin typeface="Times New Roman"/>
                <a:cs typeface="Times New Roman"/>
              </a:rPr>
              <a:t> </a:t>
            </a:r>
            <a:r>
              <a:rPr sz="2400" dirty="0">
                <a:latin typeface="Arial"/>
                <a:cs typeface="Arial"/>
              </a:rPr>
              <a:t>substances.</a:t>
            </a:r>
          </a:p>
          <a:p>
            <a:pPr marL="287020" marR="274320" indent="-274320">
              <a:lnSpc>
                <a:spcPct val="90000"/>
              </a:lnSpc>
              <a:spcBef>
                <a:spcPts val="600"/>
              </a:spcBef>
              <a:buClr>
                <a:srgbClr val="D24716"/>
              </a:buClr>
              <a:buSzPct val="85416"/>
              <a:buFont typeface="Wingdings 2"/>
              <a:buChar char=""/>
              <a:tabLst>
                <a:tab pos="287020" algn="l"/>
              </a:tabLst>
            </a:pPr>
            <a:r>
              <a:rPr sz="2400" b="1" spc="-204" dirty="0">
                <a:solidFill>
                  <a:srgbClr val="00AFF0"/>
                </a:solidFill>
                <a:latin typeface="Arial"/>
                <a:cs typeface="Arial"/>
              </a:rPr>
              <a:t>V</a:t>
            </a:r>
            <a:r>
              <a:rPr sz="2400" b="1" spc="-15" dirty="0">
                <a:solidFill>
                  <a:srgbClr val="00AFF0"/>
                </a:solidFill>
                <a:latin typeface="Arial"/>
                <a:cs typeface="Arial"/>
              </a:rPr>
              <a:t>olume</a:t>
            </a:r>
            <a:r>
              <a:rPr sz="2400" b="1" spc="45" dirty="0">
                <a:solidFill>
                  <a:srgbClr val="00AFF0"/>
                </a:solidFill>
                <a:latin typeface="Times New Roman"/>
                <a:cs typeface="Times New Roman"/>
              </a:rPr>
              <a:t> </a:t>
            </a:r>
            <a:r>
              <a:rPr sz="2400" b="1" spc="-10" dirty="0">
                <a:solidFill>
                  <a:srgbClr val="00AFF0"/>
                </a:solidFill>
                <a:latin typeface="Arial"/>
                <a:cs typeface="Arial"/>
              </a:rPr>
              <a:t>I</a:t>
            </a:r>
            <a:r>
              <a:rPr sz="2400" b="1" spc="-5" dirty="0">
                <a:solidFill>
                  <a:srgbClr val="00AFF0"/>
                </a:solidFill>
                <a:latin typeface="Arial"/>
                <a:cs typeface="Arial"/>
              </a:rPr>
              <a:t>I</a:t>
            </a:r>
            <a:r>
              <a:rPr sz="2400" b="1" spc="-10" dirty="0">
                <a:solidFill>
                  <a:srgbClr val="00AFF0"/>
                </a:solidFill>
                <a:latin typeface="Arial"/>
                <a:cs typeface="Arial"/>
              </a:rPr>
              <a:t>I</a:t>
            </a:r>
            <a:r>
              <a:rPr sz="2400" b="1" spc="45" dirty="0">
                <a:solidFill>
                  <a:srgbClr val="00AFF0"/>
                </a:solidFill>
                <a:latin typeface="Times New Roman"/>
                <a:cs typeface="Times New Roman"/>
              </a:rPr>
              <a:t> </a:t>
            </a:r>
            <a:r>
              <a:rPr sz="2400" dirty="0">
                <a:latin typeface="Arial"/>
                <a:cs typeface="Arial"/>
              </a:rPr>
              <a:t>conta</a:t>
            </a:r>
            <a:r>
              <a:rPr sz="2400" spc="-10" dirty="0">
                <a:latin typeface="Arial"/>
                <a:cs typeface="Arial"/>
              </a:rPr>
              <a:t>i</a:t>
            </a:r>
            <a:r>
              <a:rPr sz="2400" spc="-5" dirty="0">
                <a:latin typeface="Arial"/>
                <a:cs typeface="Arial"/>
              </a:rPr>
              <a:t>n</a:t>
            </a:r>
            <a:r>
              <a:rPr sz="2400" dirty="0">
                <a:latin typeface="Arial"/>
                <a:cs typeface="Arial"/>
              </a:rPr>
              <a:t>s</a:t>
            </a:r>
            <a:r>
              <a:rPr sz="2400" spc="75" dirty="0">
                <a:latin typeface="Times New Roman"/>
                <a:cs typeface="Times New Roman"/>
              </a:rPr>
              <a:t> </a:t>
            </a:r>
            <a:r>
              <a:rPr sz="2400" dirty="0">
                <a:latin typeface="Arial"/>
                <a:cs typeface="Arial"/>
              </a:rPr>
              <a:t>for</a:t>
            </a:r>
            <a:r>
              <a:rPr sz="2400" spc="5" dirty="0">
                <a:latin typeface="Arial"/>
                <a:cs typeface="Arial"/>
              </a:rPr>
              <a:t>m</a:t>
            </a:r>
            <a:r>
              <a:rPr sz="2400" spc="-5" dirty="0">
                <a:latin typeface="Arial"/>
                <a:cs typeface="Arial"/>
              </a:rPr>
              <a:t>ul</a:t>
            </a:r>
            <a:r>
              <a:rPr sz="2400" spc="-10" dirty="0">
                <a:latin typeface="Arial"/>
                <a:cs typeface="Arial"/>
              </a:rPr>
              <a:t>a</a:t>
            </a:r>
            <a:r>
              <a:rPr sz="2400" dirty="0">
                <a:latin typeface="Arial"/>
                <a:cs typeface="Arial"/>
              </a:rPr>
              <a:t>ted</a:t>
            </a:r>
            <a:r>
              <a:rPr sz="2400" spc="65" dirty="0">
                <a:latin typeface="Times New Roman"/>
                <a:cs typeface="Times New Roman"/>
              </a:rPr>
              <a:t> </a:t>
            </a:r>
            <a:r>
              <a:rPr sz="2400" spc="-5" dirty="0">
                <a:latin typeface="Arial"/>
                <a:cs typeface="Arial"/>
              </a:rPr>
              <a:t>p</a:t>
            </a:r>
            <a:r>
              <a:rPr sz="2400" dirty="0">
                <a:latin typeface="Arial"/>
                <a:cs typeface="Arial"/>
              </a:rPr>
              <a:t>r</a:t>
            </a:r>
            <a:r>
              <a:rPr sz="2400" spc="-5" dirty="0">
                <a:latin typeface="Arial"/>
                <a:cs typeface="Arial"/>
              </a:rPr>
              <a:t>ep</a:t>
            </a:r>
            <a:r>
              <a:rPr sz="2400" spc="-10" dirty="0">
                <a:latin typeface="Arial"/>
                <a:cs typeface="Arial"/>
              </a:rPr>
              <a:t>a</a:t>
            </a:r>
            <a:r>
              <a:rPr sz="2400" dirty="0">
                <a:latin typeface="Arial"/>
                <a:cs typeface="Arial"/>
              </a:rPr>
              <a:t>rations,</a:t>
            </a:r>
            <a:r>
              <a:rPr sz="2400" spc="80" dirty="0">
                <a:latin typeface="Times New Roman"/>
                <a:cs typeface="Times New Roman"/>
              </a:rPr>
              <a:t> </a:t>
            </a:r>
            <a:r>
              <a:rPr sz="2400" spc="-5" dirty="0">
                <a:latin typeface="Arial"/>
                <a:cs typeface="Arial"/>
              </a:rPr>
              <a:t>bl</a:t>
            </a:r>
            <a:r>
              <a:rPr sz="2400" spc="-10" dirty="0">
                <a:latin typeface="Arial"/>
                <a:cs typeface="Arial"/>
              </a:rPr>
              <a:t>o</a:t>
            </a:r>
            <a:r>
              <a:rPr sz="2400" spc="-5" dirty="0">
                <a:latin typeface="Arial"/>
                <a:cs typeface="Arial"/>
              </a:rPr>
              <a:t>o</a:t>
            </a:r>
            <a:r>
              <a:rPr sz="2400" dirty="0">
                <a:latin typeface="Arial"/>
                <a:cs typeface="Arial"/>
              </a:rPr>
              <a:t>d</a:t>
            </a:r>
            <a:r>
              <a:rPr sz="2400" spc="85" dirty="0">
                <a:latin typeface="Times New Roman"/>
                <a:cs typeface="Times New Roman"/>
              </a:rPr>
              <a:t> </a:t>
            </a:r>
            <a:r>
              <a:rPr sz="2400" dirty="0">
                <a:latin typeface="Arial"/>
                <a:cs typeface="Arial"/>
              </a:rPr>
              <a:t>related</a:t>
            </a:r>
            <a:r>
              <a:rPr sz="2400" dirty="0">
                <a:latin typeface="Times New Roman"/>
                <a:cs typeface="Times New Roman"/>
              </a:rPr>
              <a:t> </a:t>
            </a:r>
            <a:r>
              <a:rPr sz="2400" spc="-5" dirty="0">
                <a:latin typeface="Arial"/>
                <a:cs typeface="Arial"/>
              </a:rPr>
              <a:t>products</a:t>
            </a:r>
            <a:r>
              <a:rPr sz="2400" dirty="0">
                <a:latin typeface="Arial"/>
                <a:cs typeface="Arial"/>
              </a:rPr>
              <a:t>,</a:t>
            </a:r>
            <a:r>
              <a:rPr sz="2400" spc="55" dirty="0">
                <a:latin typeface="Times New Roman"/>
                <a:cs typeface="Times New Roman"/>
              </a:rPr>
              <a:t> </a:t>
            </a:r>
            <a:r>
              <a:rPr sz="2400" spc="-5" dirty="0">
                <a:latin typeface="Arial"/>
                <a:cs typeface="Arial"/>
              </a:rPr>
              <a:t>immunol</a:t>
            </a:r>
            <a:r>
              <a:rPr sz="2400" spc="-10" dirty="0">
                <a:latin typeface="Arial"/>
                <a:cs typeface="Arial"/>
              </a:rPr>
              <a:t>o</a:t>
            </a:r>
            <a:r>
              <a:rPr sz="2400" spc="-5" dirty="0">
                <a:latin typeface="Arial"/>
                <a:cs typeface="Arial"/>
              </a:rPr>
              <a:t>gica</a:t>
            </a:r>
            <a:r>
              <a:rPr sz="2400" dirty="0">
                <a:latin typeface="Arial"/>
                <a:cs typeface="Arial"/>
              </a:rPr>
              <a:t>l</a:t>
            </a:r>
            <a:r>
              <a:rPr sz="2400" spc="114" dirty="0">
                <a:latin typeface="Times New Roman"/>
                <a:cs typeface="Times New Roman"/>
              </a:rPr>
              <a:t> </a:t>
            </a:r>
            <a:r>
              <a:rPr sz="2400" spc="-5" dirty="0">
                <a:latin typeface="Arial"/>
                <a:cs typeface="Arial"/>
              </a:rPr>
              <a:t>products</a:t>
            </a:r>
            <a:r>
              <a:rPr sz="2400" dirty="0">
                <a:latin typeface="Arial"/>
                <a:cs typeface="Arial"/>
              </a:rPr>
              <a:t>,</a:t>
            </a:r>
            <a:r>
              <a:rPr sz="2400" spc="70" dirty="0">
                <a:latin typeface="Times New Roman"/>
                <a:cs typeface="Times New Roman"/>
              </a:rPr>
              <a:t> </a:t>
            </a:r>
            <a:r>
              <a:rPr sz="2400" dirty="0">
                <a:latin typeface="Arial"/>
                <a:cs typeface="Arial"/>
              </a:rPr>
              <a:t>rad</a:t>
            </a:r>
            <a:r>
              <a:rPr sz="2400" spc="-10" dirty="0">
                <a:latin typeface="Arial"/>
                <a:cs typeface="Arial"/>
              </a:rPr>
              <a:t>i</a:t>
            </a:r>
            <a:r>
              <a:rPr sz="2400" spc="-5" dirty="0">
                <a:latin typeface="Arial"/>
                <a:cs typeface="Arial"/>
              </a:rPr>
              <a:t>op</a:t>
            </a:r>
            <a:r>
              <a:rPr sz="2400" spc="-10" dirty="0">
                <a:latin typeface="Arial"/>
                <a:cs typeface="Arial"/>
              </a:rPr>
              <a:t>h</a:t>
            </a:r>
            <a:r>
              <a:rPr sz="2400" spc="-5" dirty="0">
                <a:latin typeface="Arial"/>
                <a:cs typeface="Arial"/>
              </a:rPr>
              <a:t>ar</a:t>
            </a:r>
            <a:r>
              <a:rPr sz="2400" spc="5" dirty="0">
                <a:latin typeface="Arial"/>
                <a:cs typeface="Arial"/>
              </a:rPr>
              <a:t>m</a:t>
            </a:r>
            <a:r>
              <a:rPr sz="2400" spc="-5" dirty="0">
                <a:latin typeface="Arial"/>
                <a:cs typeface="Arial"/>
              </a:rPr>
              <a:t>ace</a:t>
            </a:r>
            <a:r>
              <a:rPr sz="2400" spc="-10" dirty="0">
                <a:latin typeface="Arial"/>
                <a:cs typeface="Arial"/>
              </a:rPr>
              <a:t>u</a:t>
            </a:r>
            <a:r>
              <a:rPr sz="2400" dirty="0">
                <a:latin typeface="Arial"/>
                <a:cs typeface="Arial"/>
              </a:rPr>
              <a:t>tic</a:t>
            </a:r>
            <a:r>
              <a:rPr sz="2400" spc="5" dirty="0">
                <a:latin typeface="Arial"/>
                <a:cs typeface="Arial"/>
              </a:rPr>
              <a:t>a</a:t>
            </a:r>
            <a:r>
              <a:rPr sz="2400" dirty="0">
                <a:latin typeface="Arial"/>
                <a:cs typeface="Arial"/>
              </a:rPr>
              <a:t>l</a:t>
            </a:r>
            <a:r>
              <a:rPr sz="2400" dirty="0">
                <a:latin typeface="Times New Roman"/>
                <a:cs typeface="Times New Roman"/>
              </a:rPr>
              <a:t> </a:t>
            </a:r>
            <a:r>
              <a:rPr sz="2400" spc="-5" dirty="0">
                <a:latin typeface="Arial"/>
                <a:cs typeface="Arial"/>
              </a:rPr>
              <a:t>preparations</a:t>
            </a:r>
            <a:r>
              <a:rPr sz="2400" dirty="0">
                <a:latin typeface="Arial"/>
                <a:cs typeface="Arial"/>
              </a:rPr>
              <a:t>,</a:t>
            </a:r>
            <a:r>
              <a:rPr sz="2400" spc="70" dirty="0">
                <a:latin typeface="Times New Roman"/>
                <a:cs typeface="Times New Roman"/>
              </a:rPr>
              <a:t> </a:t>
            </a:r>
            <a:r>
              <a:rPr sz="2400" dirty="0">
                <a:latin typeface="Arial"/>
                <a:cs typeface="Arial"/>
              </a:rPr>
              <a:t>surgical</a:t>
            </a:r>
            <a:r>
              <a:rPr sz="2400" spc="80" dirty="0">
                <a:latin typeface="Times New Roman"/>
                <a:cs typeface="Times New Roman"/>
              </a:rPr>
              <a:t> </a:t>
            </a:r>
            <a:r>
              <a:rPr sz="2400" spc="-15" dirty="0">
                <a:latin typeface="Arial"/>
                <a:cs typeface="Arial"/>
              </a:rPr>
              <a:t>mat</a:t>
            </a:r>
            <a:r>
              <a:rPr sz="2400" spc="-5" dirty="0">
                <a:latin typeface="Arial"/>
                <a:cs typeface="Arial"/>
              </a:rPr>
              <a:t>eria</a:t>
            </a:r>
            <a:r>
              <a:rPr sz="2400" spc="-10" dirty="0">
                <a:latin typeface="Arial"/>
                <a:cs typeface="Arial"/>
              </a:rPr>
              <a:t>l</a:t>
            </a:r>
            <a:r>
              <a:rPr sz="2400" dirty="0">
                <a:latin typeface="Arial"/>
                <a:cs typeface="Arial"/>
              </a:rPr>
              <a:t>s</a:t>
            </a:r>
            <a:r>
              <a:rPr sz="2400" spc="80" dirty="0">
                <a:latin typeface="Times New Roman"/>
                <a:cs typeface="Times New Roman"/>
              </a:rPr>
              <a:t> </a:t>
            </a:r>
            <a:r>
              <a:rPr sz="2400" spc="-20" dirty="0">
                <a:latin typeface="Arial"/>
                <a:cs typeface="Arial"/>
              </a:rPr>
              <a:t>&amp;</a:t>
            </a:r>
            <a:r>
              <a:rPr sz="2400" spc="55" dirty="0">
                <a:latin typeface="Times New Roman"/>
                <a:cs typeface="Times New Roman"/>
              </a:rPr>
              <a:t> </a:t>
            </a:r>
            <a:r>
              <a:rPr sz="2400" spc="-5" dirty="0">
                <a:latin typeface="Arial"/>
                <a:cs typeface="Arial"/>
              </a:rPr>
              <a:t>homoeo</a:t>
            </a:r>
            <a:r>
              <a:rPr sz="2400" spc="-10" dirty="0">
                <a:latin typeface="Arial"/>
                <a:cs typeface="Arial"/>
              </a:rPr>
              <a:t>p</a:t>
            </a:r>
            <a:r>
              <a:rPr sz="2400" spc="-5" dirty="0">
                <a:latin typeface="Arial"/>
                <a:cs typeface="Arial"/>
              </a:rPr>
              <a:t>athic</a:t>
            </a:r>
            <a:r>
              <a:rPr sz="2400" spc="-5" dirty="0">
                <a:latin typeface="Times New Roman"/>
                <a:cs typeface="Times New Roman"/>
              </a:rPr>
              <a:t> </a:t>
            </a:r>
            <a:r>
              <a:rPr sz="2400" spc="-5" dirty="0">
                <a:latin typeface="Arial"/>
                <a:cs typeface="Arial"/>
              </a:rPr>
              <a:t>preparations.</a:t>
            </a:r>
            <a:endParaRPr sz="2400" dirty="0">
              <a:latin typeface="Arial"/>
              <a:cs typeface="Arial"/>
            </a:endParaRPr>
          </a:p>
          <a:p>
            <a:pPr marL="287020" indent="-274320">
              <a:lnSpc>
                <a:spcPct val="100000"/>
              </a:lnSpc>
              <a:spcBef>
                <a:spcPts val="310"/>
              </a:spcBef>
              <a:buClr>
                <a:srgbClr val="D24716"/>
              </a:buClr>
              <a:buSzPct val="85416"/>
              <a:buFont typeface="Wingdings 2"/>
              <a:buChar char=""/>
              <a:tabLst>
                <a:tab pos="287020" algn="l"/>
              </a:tabLst>
            </a:pPr>
            <a:r>
              <a:rPr sz="2400" b="1" spc="-204" dirty="0">
                <a:solidFill>
                  <a:srgbClr val="00AFF0"/>
                </a:solidFill>
                <a:latin typeface="Arial"/>
                <a:cs typeface="Arial"/>
              </a:rPr>
              <a:t>V</a:t>
            </a:r>
            <a:r>
              <a:rPr sz="2400" b="1" spc="-15" dirty="0">
                <a:solidFill>
                  <a:srgbClr val="00AFF0"/>
                </a:solidFill>
                <a:latin typeface="Arial"/>
                <a:cs typeface="Arial"/>
              </a:rPr>
              <a:t>olume</a:t>
            </a:r>
            <a:r>
              <a:rPr sz="2400" b="1" spc="45" dirty="0">
                <a:solidFill>
                  <a:srgbClr val="00AFF0"/>
                </a:solidFill>
                <a:latin typeface="Times New Roman"/>
                <a:cs typeface="Times New Roman"/>
              </a:rPr>
              <a:t> </a:t>
            </a:r>
            <a:r>
              <a:rPr sz="2400" b="1" spc="-15" dirty="0">
                <a:solidFill>
                  <a:srgbClr val="00AFF0"/>
                </a:solidFill>
                <a:latin typeface="Arial"/>
                <a:cs typeface="Arial"/>
              </a:rPr>
              <a:t>IV</a:t>
            </a:r>
            <a:r>
              <a:rPr sz="2400" b="1" spc="60" dirty="0">
                <a:solidFill>
                  <a:srgbClr val="00AFF0"/>
                </a:solidFill>
                <a:latin typeface="Times New Roman"/>
                <a:cs typeface="Times New Roman"/>
              </a:rPr>
              <a:t> </a:t>
            </a:r>
            <a:r>
              <a:rPr sz="2400" dirty="0">
                <a:latin typeface="Arial"/>
                <a:cs typeface="Arial"/>
              </a:rPr>
              <a:t>conta</a:t>
            </a:r>
            <a:r>
              <a:rPr sz="2400" spc="-10" dirty="0">
                <a:latin typeface="Arial"/>
                <a:cs typeface="Arial"/>
              </a:rPr>
              <a:t>i</a:t>
            </a:r>
            <a:r>
              <a:rPr sz="2400" spc="-5" dirty="0">
                <a:latin typeface="Arial"/>
                <a:cs typeface="Arial"/>
              </a:rPr>
              <a:t>n</a:t>
            </a:r>
            <a:r>
              <a:rPr sz="2400" dirty="0">
                <a:latin typeface="Arial"/>
                <a:cs typeface="Arial"/>
              </a:rPr>
              <a:t>s</a:t>
            </a:r>
            <a:r>
              <a:rPr sz="2400" spc="75" dirty="0">
                <a:latin typeface="Times New Roman"/>
                <a:cs typeface="Times New Roman"/>
              </a:rPr>
              <a:t> </a:t>
            </a:r>
            <a:r>
              <a:rPr sz="2400" dirty="0">
                <a:latin typeface="Arial"/>
                <a:cs typeface="Arial"/>
              </a:rPr>
              <a:t>sup</a:t>
            </a:r>
            <a:r>
              <a:rPr sz="2400" spc="-10" dirty="0">
                <a:latin typeface="Arial"/>
                <a:cs typeface="Arial"/>
              </a:rPr>
              <a:t>p</a:t>
            </a:r>
            <a:r>
              <a:rPr sz="2400" spc="-5" dirty="0">
                <a:latin typeface="Arial"/>
                <a:cs typeface="Arial"/>
              </a:rPr>
              <a:t>l</a:t>
            </a:r>
            <a:r>
              <a:rPr sz="2400" spc="-10" dirty="0">
                <a:latin typeface="Arial"/>
                <a:cs typeface="Arial"/>
              </a:rPr>
              <a:t>e</a:t>
            </a:r>
            <a:r>
              <a:rPr sz="2400" dirty="0">
                <a:latin typeface="Arial"/>
                <a:cs typeface="Arial"/>
              </a:rPr>
              <a:t>mentary</a:t>
            </a:r>
            <a:r>
              <a:rPr sz="2400" spc="90" dirty="0">
                <a:latin typeface="Times New Roman"/>
                <a:cs typeface="Times New Roman"/>
              </a:rPr>
              <a:t> </a:t>
            </a:r>
            <a:r>
              <a:rPr sz="2400" dirty="0">
                <a:latin typeface="Arial"/>
                <a:cs typeface="Arial"/>
              </a:rPr>
              <a:t>cha</a:t>
            </a:r>
            <a:r>
              <a:rPr sz="2400" spc="-10" dirty="0">
                <a:latin typeface="Arial"/>
                <a:cs typeface="Arial"/>
              </a:rPr>
              <a:t>pters,</a:t>
            </a:r>
            <a:r>
              <a:rPr sz="2400" spc="75" dirty="0">
                <a:latin typeface="Times New Roman"/>
                <a:cs typeface="Times New Roman"/>
              </a:rPr>
              <a:t> </a:t>
            </a:r>
            <a:r>
              <a:rPr sz="2400" dirty="0">
                <a:latin typeface="Arial"/>
                <a:cs typeface="Arial"/>
              </a:rPr>
              <a:t>IR</a:t>
            </a:r>
            <a:r>
              <a:rPr sz="2400" spc="50" dirty="0">
                <a:latin typeface="Times New Roman"/>
                <a:cs typeface="Times New Roman"/>
              </a:rPr>
              <a:t> </a:t>
            </a:r>
            <a:r>
              <a:rPr sz="2400" dirty="0">
                <a:latin typeface="Arial"/>
                <a:cs typeface="Arial"/>
              </a:rPr>
              <a:t>spectra</a:t>
            </a:r>
            <a:r>
              <a:rPr sz="2400" spc="70" dirty="0">
                <a:latin typeface="Times New Roman"/>
                <a:cs typeface="Times New Roman"/>
              </a:rPr>
              <a:t> </a:t>
            </a:r>
            <a:r>
              <a:rPr sz="2400" spc="-15" dirty="0">
                <a:latin typeface="Arial"/>
                <a:cs typeface="Arial"/>
              </a:rPr>
              <a:t>etc.</a:t>
            </a:r>
            <a:endParaRPr sz="2400" dirty="0">
              <a:latin typeface="Arial"/>
              <a:cs typeface="Arial"/>
            </a:endParaRPr>
          </a:p>
          <a:p>
            <a:pPr marL="287020" indent="-274320">
              <a:lnSpc>
                <a:spcPct val="100000"/>
              </a:lnSpc>
              <a:spcBef>
                <a:spcPts val="315"/>
              </a:spcBef>
              <a:buClr>
                <a:srgbClr val="D24716"/>
              </a:buClr>
              <a:buSzPct val="85416"/>
              <a:buFont typeface="Wingdings 2"/>
              <a:buChar char=""/>
              <a:tabLst>
                <a:tab pos="287020" algn="l"/>
              </a:tabLst>
            </a:pPr>
            <a:r>
              <a:rPr sz="2400" b="1" spc="-190" dirty="0">
                <a:solidFill>
                  <a:srgbClr val="00AFF0"/>
                </a:solidFill>
                <a:latin typeface="Arial"/>
                <a:cs typeface="Arial"/>
              </a:rPr>
              <a:t>V</a:t>
            </a:r>
            <a:r>
              <a:rPr sz="2400" b="1" dirty="0">
                <a:solidFill>
                  <a:srgbClr val="00AFF0"/>
                </a:solidFill>
                <a:latin typeface="Arial"/>
                <a:cs typeface="Arial"/>
              </a:rPr>
              <a:t>olume</a:t>
            </a:r>
            <a:r>
              <a:rPr sz="2400" b="1" spc="35" dirty="0">
                <a:solidFill>
                  <a:srgbClr val="00AFF0"/>
                </a:solidFill>
                <a:latin typeface="Times New Roman"/>
                <a:cs typeface="Times New Roman"/>
              </a:rPr>
              <a:t> </a:t>
            </a:r>
            <a:r>
              <a:rPr sz="2400" b="1" dirty="0">
                <a:solidFill>
                  <a:srgbClr val="00AFF0"/>
                </a:solidFill>
                <a:latin typeface="Arial"/>
                <a:cs typeface="Arial"/>
              </a:rPr>
              <a:t>V</a:t>
            </a:r>
            <a:r>
              <a:rPr sz="2400" b="1" spc="65" dirty="0">
                <a:solidFill>
                  <a:srgbClr val="00AFF0"/>
                </a:solidFill>
                <a:latin typeface="Times New Roman"/>
                <a:cs typeface="Times New Roman"/>
              </a:rPr>
              <a:t> </a:t>
            </a:r>
            <a:r>
              <a:rPr sz="2400" dirty="0">
                <a:latin typeface="Arial"/>
                <a:cs typeface="Arial"/>
              </a:rPr>
              <a:t>co</a:t>
            </a:r>
            <a:r>
              <a:rPr sz="2400" spc="-15" dirty="0">
                <a:latin typeface="Arial"/>
                <a:cs typeface="Arial"/>
              </a:rPr>
              <a:t>n</a:t>
            </a:r>
            <a:r>
              <a:rPr sz="2400" dirty="0">
                <a:latin typeface="Arial"/>
                <a:cs typeface="Arial"/>
              </a:rPr>
              <a:t>tai</a:t>
            </a:r>
            <a:r>
              <a:rPr sz="2400" spc="-15" dirty="0">
                <a:latin typeface="Arial"/>
                <a:cs typeface="Arial"/>
              </a:rPr>
              <a:t>n</a:t>
            </a:r>
            <a:r>
              <a:rPr sz="2400" dirty="0">
                <a:latin typeface="Arial"/>
                <a:cs typeface="Arial"/>
              </a:rPr>
              <a:t>s</a:t>
            </a:r>
            <a:r>
              <a:rPr sz="2400" spc="75" dirty="0">
                <a:latin typeface="Times New Roman"/>
                <a:cs typeface="Times New Roman"/>
              </a:rPr>
              <a:t> </a:t>
            </a:r>
            <a:r>
              <a:rPr sz="2400" dirty="0">
                <a:latin typeface="Arial"/>
                <a:cs typeface="Arial"/>
              </a:rPr>
              <a:t>veteri</a:t>
            </a:r>
            <a:r>
              <a:rPr sz="2400" spc="-15" dirty="0">
                <a:latin typeface="Arial"/>
                <a:cs typeface="Arial"/>
              </a:rPr>
              <a:t>n</a:t>
            </a:r>
            <a:r>
              <a:rPr sz="2400" spc="-5" dirty="0">
                <a:latin typeface="Arial"/>
                <a:cs typeface="Arial"/>
              </a:rPr>
              <a:t>ar</a:t>
            </a:r>
            <a:r>
              <a:rPr sz="2400" spc="-180" dirty="0">
                <a:latin typeface="Arial"/>
                <a:cs typeface="Arial"/>
              </a:rPr>
              <a:t>y</a:t>
            </a:r>
            <a:r>
              <a:rPr sz="2400" dirty="0">
                <a:latin typeface="Arial"/>
                <a:cs typeface="Arial"/>
              </a:rPr>
              <a:t>.</a:t>
            </a:r>
          </a:p>
          <a:p>
            <a:pPr marL="287020" indent="-274320">
              <a:lnSpc>
                <a:spcPct val="100000"/>
              </a:lnSpc>
              <a:spcBef>
                <a:spcPts val="310"/>
              </a:spcBef>
              <a:buClr>
                <a:srgbClr val="D24716"/>
              </a:buClr>
              <a:buSzPct val="85416"/>
              <a:buFont typeface="Wingdings 2"/>
              <a:buChar char=""/>
              <a:tabLst>
                <a:tab pos="287020" algn="l"/>
              </a:tabLst>
            </a:pPr>
            <a:r>
              <a:rPr sz="2400" b="1" spc="-204" dirty="0">
                <a:solidFill>
                  <a:srgbClr val="00AFF0"/>
                </a:solidFill>
                <a:latin typeface="Arial"/>
                <a:cs typeface="Arial"/>
              </a:rPr>
              <a:t>V</a:t>
            </a:r>
            <a:r>
              <a:rPr sz="2400" b="1" spc="-15" dirty="0">
                <a:solidFill>
                  <a:srgbClr val="00AFF0"/>
                </a:solidFill>
                <a:latin typeface="Arial"/>
                <a:cs typeface="Arial"/>
              </a:rPr>
              <a:t>olume</a:t>
            </a:r>
            <a:r>
              <a:rPr sz="2400" b="1" spc="45" dirty="0">
                <a:solidFill>
                  <a:srgbClr val="00AFF0"/>
                </a:solidFill>
                <a:latin typeface="Times New Roman"/>
                <a:cs typeface="Times New Roman"/>
              </a:rPr>
              <a:t> </a:t>
            </a:r>
            <a:r>
              <a:rPr sz="2400" b="1" spc="-15" dirty="0">
                <a:solidFill>
                  <a:srgbClr val="00AFF0"/>
                </a:solidFill>
                <a:latin typeface="Arial"/>
                <a:cs typeface="Arial"/>
              </a:rPr>
              <a:t>VI</a:t>
            </a:r>
            <a:r>
              <a:rPr sz="2400" b="1" spc="60" dirty="0">
                <a:solidFill>
                  <a:srgbClr val="00AFF0"/>
                </a:solidFill>
                <a:latin typeface="Times New Roman"/>
                <a:cs typeface="Times New Roman"/>
              </a:rPr>
              <a:t> </a:t>
            </a:r>
            <a:r>
              <a:rPr sz="2400" dirty="0">
                <a:latin typeface="Arial"/>
                <a:cs typeface="Arial"/>
              </a:rPr>
              <a:t>conta</a:t>
            </a:r>
            <a:r>
              <a:rPr sz="2400" spc="-10" dirty="0">
                <a:latin typeface="Arial"/>
                <a:cs typeface="Arial"/>
              </a:rPr>
              <a:t>i</a:t>
            </a:r>
            <a:r>
              <a:rPr sz="2400" spc="-5" dirty="0">
                <a:latin typeface="Arial"/>
                <a:cs typeface="Arial"/>
              </a:rPr>
              <a:t>n</a:t>
            </a:r>
            <a:r>
              <a:rPr sz="2400" dirty="0">
                <a:latin typeface="Arial"/>
                <a:cs typeface="Arial"/>
              </a:rPr>
              <a:t>s</a:t>
            </a:r>
            <a:r>
              <a:rPr sz="2400" spc="75" dirty="0">
                <a:latin typeface="Times New Roman"/>
                <a:cs typeface="Times New Roman"/>
              </a:rPr>
              <a:t> </a:t>
            </a:r>
            <a:r>
              <a:rPr sz="2400" spc="-5" dirty="0">
                <a:latin typeface="Arial"/>
                <a:cs typeface="Arial"/>
              </a:rPr>
              <a:t>C</a:t>
            </a:r>
            <a:r>
              <a:rPr sz="2400" dirty="0">
                <a:latin typeface="Arial"/>
                <a:cs typeface="Arial"/>
              </a:rPr>
              <a:t>D</a:t>
            </a:r>
            <a:r>
              <a:rPr sz="2400" spc="70" dirty="0">
                <a:latin typeface="Times New Roman"/>
                <a:cs typeface="Times New Roman"/>
              </a:rPr>
              <a:t> </a:t>
            </a:r>
            <a:r>
              <a:rPr sz="2400" spc="-5" dirty="0">
                <a:latin typeface="Arial"/>
                <a:cs typeface="Arial"/>
              </a:rPr>
              <a:t>RO</a:t>
            </a:r>
            <a:r>
              <a:rPr sz="2400" dirty="0">
                <a:latin typeface="Arial"/>
                <a:cs typeface="Arial"/>
              </a:rPr>
              <a:t>M</a:t>
            </a:r>
            <a:r>
              <a:rPr sz="2400" spc="65" dirty="0">
                <a:latin typeface="Times New Roman"/>
                <a:cs typeface="Times New Roman"/>
              </a:rPr>
              <a:t> </a:t>
            </a:r>
            <a:r>
              <a:rPr sz="2400" dirty="0">
                <a:latin typeface="Arial"/>
                <a:cs typeface="Arial"/>
              </a:rPr>
              <a:t>versi</a:t>
            </a:r>
            <a:r>
              <a:rPr sz="2400" spc="-10" dirty="0">
                <a:latin typeface="Arial"/>
                <a:cs typeface="Arial"/>
              </a:rPr>
              <a:t>o</a:t>
            </a:r>
            <a:r>
              <a:rPr sz="2400" spc="-15" dirty="0">
                <a:latin typeface="Arial"/>
                <a:cs typeface="Arial"/>
              </a:rPr>
              <a:t>n.</a:t>
            </a:r>
            <a:endParaRPr sz="24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66432"/>
            <a:ext cx="8455025" cy="6187440"/>
          </a:xfrm>
          <a:prstGeom prst="rect">
            <a:avLst/>
          </a:prstGeom>
        </p:spPr>
        <p:txBody>
          <a:bodyPr vert="horz" wrap="square" lIns="0" tIns="0" rIns="0" bIns="0" rtlCol="0">
            <a:spAutoFit/>
          </a:bodyPr>
          <a:lstStyle/>
          <a:p>
            <a:pPr marL="1460500">
              <a:lnSpc>
                <a:spcPct val="100000"/>
              </a:lnSpc>
            </a:pPr>
            <a:r>
              <a:rPr sz="2400" b="1" dirty="0">
                <a:solidFill>
                  <a:srgbClr val="FF0000"/>
                </a:solidFill>
                <a:latin typeface="Times New Roman"/>
                <a:cs typeface="Times New Roman"/>
              </a:rPr>
              <a:t>THE</a:t>
            </a:r>
            <a:r>
              <a:rPr sz="2400" b="1" spc="-20" dirty="0">
                <a:solidFill>
                  <a:srgbClr val="FF0000"/>
                </a:solidFill>
                <a:latin typeface="Times New Roman"/>
                <a:cs typeface="Times New Roman"/>
              </a:rPr>
              <a:t> </a:t>
            </a:r>
            <a:r>
              <a:rPr sz="2400" b="1" dirty="0">
                <a:solidFill>
                  <a:srgbClr val="FF0000"/>
                </a:solidFill>
                <a:latin typeface="Times New Roman"/>
                <a:cs typeface="Times New Roman"/>
              </a:rPr>
              <a:t>B</a:t>
            </a:r>
            <a:r>
              <a:rPr sz="2400" b="1" spc="-10" dirty="0">
                <a:solidFill>
                  <a:srgbClr val="FF0000"/>
                </a:solidFill>
                <a:latin typeface="Times New Roman"/>
                <a:cs typeface="Times New Roman"/>
              </a:rPr>
              <a:t>R</a:t>
            </a:r>
            <a:r>
              <a:rPr sz="2400" b="1" dirty="0">
                <a:solidFill>
                  <a:srgbClr val="FF0000"/>
                </a:solidFill>
                <a:latin typeface="Times New Roman"/>
                <a:cs typeface="Times New Roman"/>
              </a:rPr>
              <a:t>ITISH</a:t>
            </a:r>
            <a:r>
              <a:rPr sz="2400" b="1" spc="10" dirty="0">
                <a:solidFill>
                  <a:srgbClr val="FF0000"/>
                </a:solidFill>
                <a:latin typeface="Times New Roman"/>
                <a:cs typeface="Times New Roman"/>
              </a:rPr>
              <a:t> </a:t>
            </a:r>
            <a:r>
              <a:rPr sz="2400" b="1" dirty="0">
                <a:solidFill>
                  <a:srgbClr val="FF0000"/>
                </a:solidFill>
                <a:latin typeface="Times New Roman"/>
                <a:cs typeface="Times New Roman"/>
              </a:rPr>
              <a:t>PHA</a:t>
            </a:r>
            <a:r>
              <a:rPr sz="2400" b="1" spc="-10" dirty="0">
                <a:solidFill>
                  <a:srgbClr val="FF0000"/>
                </a:solidFill>
                <a:latin typeface="Times New Roman"/>
                <a:cs typeface="Times New Roman"/>
              </a:rPr>
              <a:t>R</a:t>
            </a:r>
            <a:r>
              <a:rPr sz="2400" b="1" dirty="0">
                <a:solidFill>
                  <a:srgbClr val="FF0000"/>
                </a:solidFill>
                <a:latin typeface="Times New Roman"/>
                <a:cs typeface="Times New Roman"/>
              </a:rPr>
              <a:t>MA</a:t>
            </a:r>
            <a:r>
              <a:rPr sz="2400" b="1" spc="-10" dirty="0">
                <a:solidFill>
                  <a:srgbClr val="FF0000"/>
                </a:solidFill>
                <a:latin typeface="Times New Roman"/>
                <a:cs typeface="Times New Roman"/>
              </a:rPr>
              <a:t>C</a:t>
            </a:r>
            <a:r>
              <a:rPr sz="2400" b="1" dirty="0">
                <a:solidFill>
                  <a:srgbClr val="FF0000"/>
                </a:solidFill>
                <a:latin typeface="Times New Roman"/>
                <a:cs typeface="Times New Roman"/>
              </a:rPr>
              <a:t>OPOEIA</a:t>
            </a:r>
            <a:r>
              <a:rPr sz="2400" b="1" spc="-120" dirty="0">
                <a:solidFill>
                  <a:srgbClr val="FF0000"/>
                </a:solidFill>
                <a:latin typeface="Times New Roman"/>
                <a:cs typeface="Times New Roman"/>
              </a:rPr>
              <a:t> </a:t>
            </a:r>
            <a:r>
              <a:rPr sz="2400" b="1" dirty="0">
                <a:solidFill>
                  <a:srgbClr val="FF0000"/>
                </a:solidFill>
                <a:latin typeface="Times New Roman"/>
                <a:cs typeface="Times New Roman"/>
              </a:rPr>
              <a:t>2010</a:t>
            </a:r>
            <a:endParaRPr sz="2400">
              <a:latin typeface="Times New Roman"/>
              <a:cs typeface="Times New Roman"/>
            </a:endParaRPr>
          </a:p>
          <a:p>
            <a:pPr marL="12700" marR="5080" algn="just">
              <a:lnSpc>
                <a:spcPct val="100000"/>
              </a:lnSpc>
            </a:pPr>
            <a:r>
              <a:rPr sz="2400" spc="-5" dirty="0">
                <a:latin typeface="Times New Roman"/>
                <a:cs typeface="Times New Roman"/>
              </a:rPr>
              <a:t>TS</a:t>
            </a:r>
            <a:r>
              <a:rPr sz="2400" dirty="0">
                <a:latin typeface="Times New Roman"/>
                <a:cs typeface="Times New Roman"/>
              </a:rPr>
              <a:t>O   </a:t>
            </a:r>
            <a:r>
              <a:rPr sz="2400" spc="114" dirty="0">
                <a:latin typeface="Times New Roman"/>
                <a:cs typeface="Times New Roman"/>
              </a:rPr>
              <a:t> </a:t>
            </a:r>
            <a:r>
              <a:rPr sz="2400" dirty="0">
                <a:latin typeface="Times New Roman"/>
                <a:cs typeface="Times New Roman"/>
              </a:rPr>
              <a:t>(The   </a:t>
            </a:r>
            <a:r>
              <a:rPr sz="2400" spc="114" dirty="0">
                <a:latin typeface="Times New Roman"/>
                <a:cs typeface="Times New Roman"/>
              </a:rPr>
              <a:t> </a:t>
            </a:r>
            <a:r>
              <a:rPr sz="2400" dirty="0">
                <a:latin typeface="Times New Roman"/>
                <a:cs typeface="Times New Roman"/>
              </a:rPr>
              <a:t>St</a:t>
            </a:r>
            <a:r>
              <a:rPr sz="2400" spc="-10" dirty="0">
                <a:latin typeface="Times New Roman"/>
                <a:cs typeface="Times New Roman"/>
              </a:rPr>
              <a:t>at</a:t>
            </a:r>
            <a:r>
              <a:rPr sz="2400" dirty="0">
                <a:latin typeface="Times New Roman"/>
                <a:cs typeface="Times New Roman"/>
              </a:rPr>
              <a:t>ion</a:t>
            </a:r>
            <a:r>
              <a:rPr sz="2400" spc="-10" dirty="0">
                <a:latin typeface="Times New Roman"/>
                <a:cs typeface="Times New Roman"/>
              </a:rPr>
              <a:t>er</a:t>
            </a:r>
            <a:r>
              <a:rPr sz="2400" dirty="0">
                <a:latin typeface="Times New Roman"/>
                <a:cs typeface="Times New Roman"/>
              </a:rPr>
              <a:t>y   </a:t>
            </a:r>
            <a:r>
              <a:rPr sz="2400" spc="120" dirty="0">
                <a:latin typeface="Times New Roman"/>
                <a:cs typeface="Times New Roman"/>
              </a:rPr>
              <a:t> </a:t>
            </a:r>
            <a:r>
              <a:rPr sz="2400" dirty="0">
                <a:latin typeface="Times New Roman"/>
                <a:cs typeface="Times New Roman"/>
              </a:rPr>
              <a:t>O</a:t>
            </a:r>
            <a:r>
              <a:rPr sz="2400" spc="-55" dirty="0">
                <a:latin typeface="Times New Roman"/>
                <a:cs typeface="Times New Roman"/>
              </a:rPr>
              <a:t>f</a:t>
            </a:r>
            <a:r>
              <a:rPr sz="2400" spc="-10" dirty="0">
                <a:latin typeface="Times New Roman"/>
                <a:cs typeface="Times New Roman"/>
              </a:rPr>
              <a:t>f</a:t>
            </a:r>
            <a:r>
              <a:rPr sz="2400" dirty="0">
                <a:latin typeface="Times New Roman"/>
                <a:cs typeface="Times New Roman"/>
              </a:rPr>
              <a:t>ice</a:t>
            </a:r>
            <a:r>
              <a:rPr sz="2400" spc="5" dirty="0">
                <a:latin typeface="Times New Roman"/>
                <a:cs typeface="Times New Roman"/>
              </a:rPr>
              <a:t>)</a:t>
            </a:r>
            <a:r>
              <a:rPr sz="2400" dirty="0">
                <a:latin typeface="Times New Roman"/>
                <a:cs typeface="Times New Roman"/>
              </a:rPr>
              <a:t>,   </a:t>
            </a:r>
            <a:r>
              <a:rPr sz="2400" spc="110" dirty="0">
                <a:latin typeface="Times New Roman"/>
                <a:cs typeface="Times New Roman"/>
              </a:rPr>
              <a:t> </a:t>
            </a:r>
            <a:r>
              <a:rPr sz="2400" spc="-5" dirty="0">
                <a:latin typeface="Times New Roman"/>
                <a:cs typeface="Times New Roman"/>
              </a:rPr>
              <a:t>o</a:t>
            </a:r>
            <a:r>
              <a:rPr sz="2400" dirty="0">
                <a:latin typeface="Times New Roman"/>
                <a:cs typeface="Times New Roman"/>
              </a:rPr>
              <a:t>n   </a:t>
            </a:r>
            <a:r>
              <a:rPr sz="2400" spc="120" dirty="0">
                <a:latin typeface="Times New Roman"/>
                <a:cs typeface="Times New Roman"/>
              </a:rPr>
              <a:t> </a:t>
            </a:r>
            <a:r>
              <a:rPr sz="2400" dirty="0">
                <a:latin typeface="Times New Roman"/>
                <a:cs typeface="Times New Roman"/>
              </a:rPr>
              <a:t>be</a:t>
            </a:r>
            <a:r>
              <a:rPr sz="2400" spc="-15" dirty="0">
                <a:latin typeface="Times New Roman"/>
                <a:cs typeface="Times New Roman"/>
              </a:rPr>
              <a:t>h</a:t>
            </a:r>
            <a:r>
              <a:rPr sz="2400" spc="-10" dirty="0">
                <a:latin typeface="Times New Roman"/>
                <a:cs typeface="Times New Roman"/>
              </a:rPr>
              <a:t>a</a:t>
            </a:r>
            <a:r>
              <a:rPr sz="2400" dirty="0">
                <a:latin typeface="Times New Roman"/>
                <a:cs typeface="Times New Roman"/>
              </a:rPr>
              <a:t>lf   </a:t>
            </a:r>
            <a:r>
              <a:rPr sz="2400" spc="110" dirty="0">
                <a:latin typeface="Times New Roman"/>
                <a:cs typeface="Times New Roman"/>
              </a:rPr>
              <a:t> </a:t>
            </a:r>
            <a:r>
              <a:rPr sz="2400" spc="-5" dirty="0">
                <a:latin typeface="Times New Roman"/>
                <a:cs typeface="Times New Roman"/>
              </a:rPr>
              <a:t>o</a:t>
            </a:r>
            <a:r>
              <a:rPr sz="2400" dirty="0">
                <a:latin typeface="Times New Roman"/>
                <a:cs typeface="Times New Roman"/>
              </a:rPr>
              <a:t>f   </a:t>
            </a:r>
            <a:r>
              <a:rPr sz="2400" spc="110" dirty="0">
                <a:latin typeface="Times New Roman"/>
                <a:cs typeface="Times New Roman"/>
              </a:rPr>
              <a:t> </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e   </a:t>
            </a:r>
            <a:r>
              <a:rPr sz="2400" spc="110" dirty="0">
                <a:latin typeface="Times New Roman"/>
                <a:cs typeface="Times New Roman"/>
              </a:rPr>
              <a:t> </a:t>
            </a:r>
            <a:r>
              <a:rPr sz="2400" dirty="0">
                <a:latin typeface="Times New Roman"/>
                <a:cs typeface="Times New Roman"/>
              </a:rPr>
              <a:t>Br</a:t>
            </a:r>
            <a:r>
              <a:rPr sz="2400" spc="-10" dirty="0">
                <a:latin typeface="Times New Roman"/>
                <a:cs typeface="Times New Roman"/>
              </a:rPr>
              <a:t>it</a:t>
            </a:r>
            <a:r>
              <a:rPr sz="2400" dirty="0">
                <a:latin typeface="Times New Roman"/>
                <a:cs typeface="Times New Roman"/>
              </a:rPr>
              <a:t>ish Phar</a:t>
            </a:r>
            <a:r>
              <a:rPr sz="2400" spc="-15" dirty="0">
                <a:latin typeface="Times New Roman"/>
                <a:cs typeface="Times New Roman"/>
              </a:rPr>
              <a:t>m</a:t>
            </a:r>
            <a:r>
              <a:rPr sz="2400" dirty="0">
                <a:latin typeface="Times New Roman"/>
                <a:cs typeface="Times New Roman"/>
              </a:rPr>
              <a:t>acopoeia </a:t>
            </a:r>
            <a:r>
              <a:rPr sz="2400" spc="-25" dirty="0">
                <a:latin typeface="Times New Roman"/>
                <a:cs typeface="Times New Roman"/>
              </a:rPr>
              <a:t> </a:t>
            </a:r>
            <a:r>
              <a:rPr sz="2400" dirty="0">
                <a:latin typeface="Times New Roman"/>
                <a:cs typeface="Times New Roman"/>
              </a:rPr>
              <a:t>Secre</a:t>
            </a:r>
            <a:r>
              <a:rPr sz="2400" spc="-10" dirty="0">
                <a:latin typeface="Times New Roman"/>
                <a:cs typeface="Times New Roman"/>
              </a:rPr>
              <a:t>t</a:t>
            </a:r>
            <a:r>
              <a:rPr sz="2400" dirty="0">
                <a:latin typeface="Times New Roman"/>
                <a:cs typeface="Times New Roman"/>
              </a:rPr>
              <a:t>ari</a:t>
            </a:r>
            <a:r>
              <a:rPr sz="2400" spc="-10" dirty="0">
                <a:latin typeface="Times New Roman"/>
                <a:cs typeface="Times New Roman"/>
              </a:rPr>
              <a:t>a</a:t>
            </a:r>
            <a:r>
              <a:rPr sz="2400" dirty="0">
                <a:latin typeface="Times New Roman"/>
                <a:cs typeface="Times New Roman"/>
              </a:rPr>
              <a:t>t, </a:t>
            </a:r>
            <a:r>
              <a:rPr sz="2400" spc="-20" dirty="0">
                <a:latin typeface="Times New Roman"/>
                <a:cs typeface="Times New Roman"/>
              </a:rPr>
              <a:t> </a:t>
            </a:r>
            <a:r>
              <a:rPr sz="2400" dirty="0">
                <a:latin typeface="Times New Roman"/>
                <a:cs typeface="Times New Roman"/>
              </a:rPr>
              <a:t>p</a:t>
            </a:r>
            <a:r>
              <a:rPr sz="2400" spc="-10" dirty="0">
                <a:latin typeface="Times New Roman"/>
                <a:cs typeface="Times New Roman"/>
              </a:rPr>
              <a:t>a</a:t>
            </a:r>
            <a:r>
              <a:rPr sz="2400" dirty="0">
                <a:latin typeface="Times New Roman"/>
                <a:cs typeface="Times New Roman"/>
              </a:rPr>
              <a:t>rt </a:t>
            </a:r>
            <a:r>
              <a:rPr sz="2400" spc="-15" dirty="0">
                <a:latin typeface="Times New Roman"/>
                <a:cs typeface="Times New Roman"/>
              </a:rPr>
              <a:t> </a:t>
            </a:r>
            <a:r>
              <a:rPr sz="2400" dirty="0">
                <a:latin typeface="Times New Roman"/>
                <a:cs typeface="Times New Roman"/>
              </a:rPr>
              <a:t>of </a:t>
            </a:r>
            <a:r>
              <a:rPr sz="2400" spc="-35" dirty="0">
                <a:latin typeface="Times New Roman"/>
                <a:cs typeface="Times New Roman"/>
              </a:rPr>
              <a:t> </a:t>
            </a:r>
            <a:r>
              <a:rPr sz="2400" dirty="0">
                <a:latin typeface="Times New Roman"/>
                <a:cs typeface="Times New Roman"/>
              </a:rPr>
              <a:t>the </a:t>
            </a:r>
            <a:r>
              <a:rPr sz="2400" spc="-15" dirty="0">
                <a:latin typeface="Times New Roman"/>
                <a:cs typeface="Times New Roman"/>
              </a:rPr>
              <a:t> </a:t>
            </a:r>
            <a:r>
              <a:rPr sz="2400" dirty="0">
                <a:latin typeface="Times New Roman"/>
                <a:cs typeface="Times New Roman"/>
              </a:rPr>
              <a:t>Medi</a:t>
            </a:r>
            <a:r>
              <a:rPr sz="2400" spc="-15" dirty="0">
                <a:latin typeface="Times New Roman"/>
                <a:cs typeface="Times New Roman"/>
              </a:rPr>
              <a:t>c</a:t>
            </a:r>
            <a:r>
              <a:rPr sz="2400" dirty="0">
                <a:latin typeface="Times New Roman"/>
                <a:cs typeface="Times New Roman"/>
              </a:rPr>
              <a:t>i</a:t>
            </a:r>
            <a:r>
              <a:rPr sz="2400" spc="-10" dirty="0">
                <a:latin typeface="Times New Roman"/>
                <a:cs typeface="Times New Roman"/>
              </a:rPr>
              <a:t>n</a:t>
            </a:r>
            <a:r>
              <a:rPr sz="2400" dirty="0">
                <a:latin typeface="Times New Roman"/>
                <a:cs typeface="Times New Roman"/>
              </a:rPr>
              <a:t>es </a:t>
            </a:r>
            <a:r>
              <a:rPr sz="2400" spc="-20" dirty="0">
                <a:latin typeface="Times New Roman"/>
                <a:cs typeface="Times New Roman"/>
              </a:rPr>
              <a:t> </a:t>
            </a:r>
            <a:r>
              <a:rPr sz="2400" dirty="0">
                <a:latin typeface="Times New Roman"/>
                <a:cs typeface="Times New Roman"/>
              </a:rPr>
              <a:t>and </a:t>
            </a:r>
            <a:r>
              <a:rPr sz="2400" spc="-20" dirty="0">
                <a:latin typeface="Times New Roman"/>
                <a:cs typeface="Times New Roman"/>
              </a:rPr>
              <a:t> </a:t>
            </a:r>
            <a:r>
              <a:rPr sz="2400" dirty="0">
                <a:latin typeface="Times New Roman"/>
                <a:cs typeface="Times New Roman"/>
              </a:rPr>
              <a:t>Health</a:t>
            </a:r>
            <a:r>
              <a:rPr sz="2400" spc="-15" dirty="0">
                <a:latin typeface="Times New Roman"/>
                <a:cs typeface="Times New Roman"/>
              </a:rPr>
              <a:t>c</a:t>
            </a:r>
            <a:r>
              <a:rPr sz="2400" dirty="0">
                <a:latin typeface="Times New Roman"/>
                <a:cs typeface="Times New Roman"/>
              </a:rPr>
              <a:t>are products </a:t>
            </a:r>
            <a:r>
              <a:rPr sz="2400" spc="-140" dirty="0">
                <a:latin typeface="Times New Roman"/>
                <a:cs typeface="Times New Roman"/>
              </a:rPr>
              <a:t> </a:t>
            </a:r>
            <a:r>
              <a:rPr sz="2400" dirty="0">
                <a:latin typeface="Times New Roman"/>
                <a:cs typeface="Times New Roman"/>
              </a:rPr>
              <a:t>R</a:t>
            </a:r>
            <a:r>
              <a:rPr sz="2400" spc="-15" dirty="0">
                <a:latin typeface="Times New Roman"/>
                <a:cs typeface="Times New Roman"/>
              </a:rPr>
              <a:t>e</a:t>
            </a:r>
            <a:r>
              <a:rPr sz="2400" dirty="0">
                <a:latin typeface="Times New Roman"/>
                <a:cs typeface="Times New Roman"/>
              </a:rPr>
              <a:t>gulatory </a:t>
            </a:r>
            <a:r>
              <a:rPr sz="2400" spc="-140" dirty="0">
                <a:latin typeface="Times New Roman"/>
                <a:cs typeface="Times New Roman"/>
              </a:rPr>
              <a:t> </a:t>
            </a:r>
            <a:r>
              <a:rPr sz="2400" dirty="0">
                <a:latin typeface="Times New Roman"/>
                <a:cs typeface="Times New Roman"/>
              </a:rPr>
              <a:t>A</a:t>
            </a:r>
            <a:r>
              <a:rPr sz="2400" spc="-20" dirty="0">
                <a:latin typeface="Times New Roman"/>
                <a:cs typeface="Times New Roman"/>
              </a:rPr>
              <a:t>g</a:t>
            </a:r>
            <a:r>
              <a:rPr sz="2400" dirty="0">
                <a:latin typeface="Times New Roman"/>
                <a:cs typeface="Times New Roman"/>
              </a:rPr>
              <a:t>ency </a:t>
            </a:r>
            <a:r>
              <a:rPr sz="2400" spc="-140" dirty="0">
                <a:latin typeface="Times New Roman"/>
                <a:cs typeface="Times New Roman"/>
              </a:rPr>
              <a:t> </a:t>
            </a:r>
            <a:r>
              <a:rPr sz="2400" dirty="0">
                <a:latin typeface="Times New Roman"/>
                <a:cs typeface="Times New Roman"/>
              </a:rPr>
              <a:t>(MH</a:t>
            </a:r>
            <a:r>
              <a:rPr sz="2400" spc="-10" dirty="0">
                <a:latin typeface="Times New Roman"/>
                <a:cs typeface="Times New Roman"/>
              </a:rPr>
              <a:t>R</a:t>
            </a:r>
            <a:r>
              <a:rPr sz="2400" dirty="0">
                <a:latin typeface="Times New Roman"/>
                <a:cs typeface="Times New Roman"/>
              </a:rPr>
              <a:t>A), </a:t>
            </a:r>
            <a:r>
              <a:rPr sz="2400" spc="-140" dirty="0">
                <a:latin typeface="Times New Roman"/>
                <a:cs typeface="Times New Roman"/>
              </a:rPr>
              <a:t> </a:t>
            </a:r>
            <a:r>
              <a:rPr sz="2400" dirty="0">
                <a:latin typeface="Times New Roman"/>
                <a:cs typeface="Times New Roman"/>
              </a:rPr>
              <a:t>has </a:t>
            </a:r>
            <a:r>
              <a:rPr sz="2400" spc="-140" dirty="0">
                <a:latin typeface="Times New Roman"/>
                <a:cs typeface="Times New Roman"/>
              </a:rPr>
              <a:t> </a:t>
            </a:r>
            <a:r>
              <a:rPr sz="2400" dirty="0">
                <a:latin typeface="Times New Roman"/>
                <a:cs typeface="Times New Roman"/>
              </a:rPr>
              <a:t>re</a:t>
            </a:r>
            <a:r>
              <a:rPr sz="2400" spc="-10" dirty="0">
                <a:latin typeface="Times New Roman"/>
                <a:cs typeface="Times New Roman"/>
              </a:rPr>
              <a:t>c</a:t>
            </a:r>
            <a:r>
              <a:rPr sz="2400" dirty="0">
                <a:latin typeface="Times New Roman"/>
                <a:cs typeface="Times New Roman"/>
              </a:rPr>
              <a:t>ently </a:t>
            </a:r>
            <a:r>
              <a:rPr sz="2400" spc="-145" dirty="0">
                <a:latin typeface="Times New Roman"/>
                <a:cs typeface="Times New Roman"/>
              </a:rPr>
              <a:t> </a:t>
            </a:r>
            <a:r>
              <a:rPr sz="2400" dirty="0">
                <a:latin typeface="Times New Roman"/>
                <a:cs typeface="Times New Roman"/>
              </a:rPr>
              <a:t>pu</a:t>
            </a:r>
            <a:r>
              <a:rPr sz="2400" spc="-15" dirty="0">
                <a:latin typeface="Times New Roman"/>
                <a:cs typeface="Times New Roman"/>
              </a:rPr>
              <a:t>b</a:t>
            </a:r>
            <a:r>
              <a:rPr sz="2400" dirty="0">
                <a:latin typeface="Times New Roman"/>
                <a:cs typeface="Times New Roman"/>
              </a:rPr>
              <a:t>lished </a:t>
            </a:r>
            <a:r>
              <a:rPr sz="2400" spc="-140" dirty="0">
                <a:latin typeface="Times New Roman"/>
                <a:cs typeface="Times New Roman"/>
              </a:rPr>
              <a:t> </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e Bri</a:t>
            </a:r>
            <a:r>
              <a:rPr sz="2400" spc="5" dirty="0">
                <a:latin typeface="Times New Roman"/>
                <a:cs typeface="Times New Roman"/>
              </a:rPr>
              <a:t>t</a:t>
            </a:r>
            <a:r>
              <a:rPr sz="2400" dirty="0">
                <a:latin typeface="Times New Roman"/>
                <a:cs typeface="Times New Roman"/>
              </a:rPr>
              <a:t>ish</a:t>
            </a:r>
            <a:r>
              <a:rPr sz="2400" spc="-25" dirty="0">
                <a:latin typeface="Times New Roman"/>
                <a:cs typeface="Times New Roman"/>
              </a:rPr>
              <a:t> </a:t>
            </a:r>
            <a:r>
              <a:rPr sz="2400" dirty="0">
                <a:latin typeface="Times New Roman"/>
                <a:cs typeface="Times New Roman"/>
              </a:rPr>
              <a:t>Phar</a:t>
            </a:r>
            <a:r>
              <a:rPr sz="2400" spc="-15" dirty="0">
                <a:latin typeface="Times New Roman"/>
                <a:cs typeface="Times New Roman"/>
              </a:rPr>
              <a:t>m</a:t>
            </a:r>
            <a:r>
              <a:rPr sz="2400" dirty="0">
                <a:latin typeface="Times New Roman"/>
                <a:cs typeface="Times New Roman"/>
              </a:rPr>
              <a:t>acopoeia</a:t>
            </a:r>
            <a:r>
              <a:rPr sz="2400" spc="-15" dirty="0">
                <a:latin typeface="Times New Roman"/>
                <a:cs typeface="Times New Roman"/>
              </a:rPr>
              <a:t> </a:t>
            </a:r>
            <a:r>
              <a:rPr sz="2400" dirty="0">
                <a:latin typeface="Times New Roman"/>
                <a:cs typeface="Times New Roman"/>
              </a:rPr>
              <a:t>(BP) 2010.</a:t>
            </a:r>
            <a:endParaRPr sz="2400">
              <a:latin typeface="Times New Roman"/>
              <a:cs typeface="Times New Roman"/>
            </a:endParaRPr>
          </a:p>
          <a:p>
            <a:pPr marL="12700" marR="5080" algn="just">
              <a:lnSpc>
                <a:spcPct val="100000"/>
              </a:lnSpc>
            </a:pPr>
            <a:r>
              <a:rPr sz="2400" dirty="0">
                <a:latin typeface="Times New Roman"/>
                <a:cs typeface="Times New Roman"/>
              </a:rPr>
              <a:t>The  </a:t>
            </a:r>
            <a:r>
              <a:rPr sz="2400" spc="-65" dirty="0">
                <a:latin typeface="Times New Roman"/>
                <a:cs typeface="Times New Roman"/>
              </a:rPr>
              <a:t> </a:t>
            </a:r>
            <a:r>
              <a:rPr sz="2400" dirty="0">
                <a:latin typeface="Times New Roman"/>
                <a:cs typeface="Times New Roman"/>
              </a:rPr>
              <a:t>Br</a:t>
            </a:r>
            <a:r>
              <a:rPr sz="2400" spc="-10" dirty="0">
                <a:latin typeface="Times New Roman"/>
                <a:cs typeface="Times New Roman"/>
              </a:rPr>
              <a:t>it</a:t>
            </a:r>
            <a:r>
              <a:rPr sz="2400" dirty="0">
                <a:latin typeface="Times New Roman"/>
                <a:cs typeface="Times New Roman"/>
              </a:rPr>
              <a:t>ish  </a:t>
            </a:r>
            <a:r>
              <a:rPr sz="2400" spc="-55" dirty="0">
                <a:latin typeface="Times New Roman"/>
                <a:cs typeface="Times New Roman"/>
              </a:rPr>
              <a:t> </a:t>
            </a:r>
            <a:r>
              <a:rPr sz="2400" dirty="0">
                <a:latin typeface="Times New Roman"/>
                <a:cs typeface="Times New Roman"/>
              </a:rPr>
              <a:t>Phar</a:t>
            </a:r>
            <a:r>
              <a:rPr sz="2400" spc="-25" dirty="0">
                <a:latin typeface="Times New Roman"/>
                <a:cs typeface="Times New Roman"/>
              </a:rPr>
              <a:t>m</a:t>
            </a:r>
            <a:r>
              <a:rPr sz="2400" dirty="0">
                <a:latin typeface="Times New Roman"/>
                <a:cs typeface="Times New Roman"/>
              </a:rPr>
              <a:t>acopoe</a:t>
            </a:r>
            <a:r>
              <a:rPr sz="2400" spc="-10" dirty="0">
                <a:latin typeface="Times New Roman"/>
                <a:cs typeface="Times New Roman"/>
              </a:rPr>
              <a:t>i</a:t>
            </a:r>
            <a:r>
              <a:rPr sz="2400" dirty="0">
                <a:latin typeface="Times New Roman"/>
                <a:cs typeface="Times New Roman"/>
              </a:rPr>
              <a:t>a  </a:t>
            </a:r>
            <a:r>
              <a:rPr sz="2400" spc="-55" dirty="0">
                <a:latin typeface="Times New Roman"/>
                <a:cs typeface="Times New Roman"/>
              </a:rPr>
              <a:t> </a:t>
            </a:r>
            <a:r>
              <a:rPr sz="2400" dirty="0">
                <a:latin typeface="Times New Roman"/>
                <a:cs typeface="Times New Roman"/>
              </a:rPr>
              <a:t>(BP)  </a:t>
            </a:r>
            <a:r>
              <a:rPr sz="2400" spc="-65" dirty="0">
                <a:latin typeface="Times New Roman"/>
                <a:cs typeface="Times New Roman"/>
              </a:rPr>
              <a:t> </a:t>
            </a:r>
            <a:r>
              <a:rPr sz="2400" dirty="0">
                <a:latin typeface="Times New Roman"/>
                <a:cs typeface="Times New Roman"/>
              </a:rPr>
              <a:t>is  </a:t>
            </a:r>
            <a:r>
              <a:rPr sz="2400" spc="-60" dirty="0">
                <a:latin typeface="Times New Roman"/>
                <a:cs typeface="Times New Roman"/>
              </a:rPr>
              <a:t> </a:t>
            </a:r>
            <a:r>
              <a:rPr sz="2400" dirty="0">
                <a:latin typeface="Times New Roman"/>
                <a:cs typeface="Times New Roman"/>
              </a:rPr>
              <a:t>the  </a:t>
            </a:r>
            <a:r>
              <a:rPr sz="2400" spc="-60" dirty="0">
                <a:latin typeface="Times New Roman"/>
                <a:cs typeface="Times New Roman"/>
              </a:rPr>
              <a:t> </a:t>
            </a:r>
            <a:r>
              <a:rPr sz="2400" dirty="0">
                <a:latin typeface="Times New Roman"/>
                <a:cs typeface="Times New Roman"/>
              </a:rPr>
              <a:t>o</a:t>
            </a:r>
            <a:r>
              <a:rPr sz="2400" spc="-60" dirty="0">
                <a:latin typeface="Times New Roman"/>
                <a:cs typeface="Times New Roman"/>
              </a:rPr>
              <a:t>f</a:t>
            </a:r>
            <a:r>
              <a:rPr sz="2400" spc="-10" dirty="0">
                <a:latin typeface="Times New Roman"/>
                <a:cs typeface="Times New Roman"/>
              </a:rPr>
              <a:t>f</a:t>
            </a:r>
            <a:r>
              <a:rPr sz="2400" dirty="0">
                <a:latin typeface="Times New Roman"/>
                <a:cs typeface="Times New Roman"/>
              </a:rPr>
              <a:t>ici</a:t>
            </a:r>
            <a:r>
              <a:rPr sz="2400" spc="-15" dirty="0">
                <a:latin typeface="Times New Roman"/>
                <a:cs typeface="Times New Roman"/>
              </a:rPr>
              <a:t>a</a:t>
            </a:r>
            <a:r>
              <a:rPr sz="2400" dirty="0">
                <a:latin typeface="Times New Roman"/>
                <a:cs typeface="Times New Roman"/>
              </a:rPr>
              <a:t>l  </a:t>
            </a:r>
            <a:r>
              <a:rPr sz="2400" spc="-60" dirty="0">
                <a:latin typeface="Times New Roman"/>
                <a:cs typeface="Times New Roman"/>
              </a:rPr>
              <a:t> </a:t>
            </a:r>
            <a:r>
              <a:rPr sz="2400" dirty="0">
                <a:latin typeface="Times New Roman"/>
                <a:cs typeface="Times New Roman"/>
              </a:rPr>
              <a:t>c</a:t>
            </a:r>
            <a:r>
              <a:rPr sz="2400" spc="-15" dirty="0">
                <a:latin typeface="Times New Roman"/>
                <a:cs typeface="Times New Roman"/>
              </a:rPr>
              <a:t>o</a:t>
            </a:r>
            <a:r>
              <a:rPr sz="2400" dirty="0">
                <a:latin typeface="Times New Roman"/>
                <a:cs typeface="Times New Roman"/>
              </a:rPr>
              <a:t>ll</a:t>
            </a:r>
            <a:r>
              <a:rPr sz="2400" spc="-15" dirty="0">
                <a:latin typeface="Times New Roman"/>
                <a:cs typeface="Times New Roman"/>
              </a:rPr>
              <a:t>e</a:t>
            </a:r>
            <a:r>
              <a:rPr sz="2400" dirty="0">
                <a:latin typeface="Times New Roman"/>
                <a:cs typeface="Times New Roman"/>
              </a:rPr>
              <a:t>ction  </a:t>
            </a:r>
            <a:r>
              <a:rPr sz="2400" spc="-65" dirty="0">
                <a:latin typeface="Times New Roman"/>
                <a:cs typeface="Times New Roman"/>
              </a:rPr>
              <a:t> </a:t>
            </a:r>
            <a:r>
              <a:rPr sz="2400" spc="-5" dirty="0">
                <a:latin typeface="Times New Roman"/>
                <a:cs typeface="Times New Roman"/>
              </a:rPr>
              <a:t>of </a:t>
            </a:r>
            <a:r>
              <a:rPr sz="2400" dirty="0">
                <a:latin typeface="Times New Roman"/>
                <a:cs typeface="Times New Roman"/>
              </a:rPr>
              <a:t>st</a:t>
            </a:r>
            <a:r>
              <a:rPr sz="2400" spc="5" dirty="0">
                <a:latin typeface="Times New Roman"/>
                <a:cs typeface="Times New Roman"/>
              </a:rPr>
              <a:t>a</a:t>
            </a:r>
            <a:r>
              <a:rPr sz="2400" dirty="0">
                <a:latin typeface="Times New Roman"/>
                <a:cs typeface="Times New Roman"/>
              </a:rPr>
              <a:t>n</a:t>
            </a:r>
            <a:r>
              <a:rPr sz="2400" spc="-15" dirty="0">
                <a:latin typeface="Times New Roman"/>
                <a:cs typeface="Times New Roman"/>
              </a:rPr>
              <a:t>d</a:t>
            </a:r>
            <a:r>
              <a:rPr sz="2400" dirty="0">
                <a:latin typeface="Times New Roman"/>
                <a:cs typeface="Times New Roman"/>
              </a:rPr>
              <a:t>ards</a:t>
            </a:r>
            <a:r>
              <a:rPr sz="2400" spc="30" dirty="0">
                <a:latin typeface="Times New Roman"/>
                <a:cs typeface="Times New Roman"/>
              </a:rPr>
              <a:t> </a:t>
            </a:r>
            <a:r>
              <a:rPr sz="2400" dirty="0">
                <a:latin typeface="Times New Roman"/>
                <a:cs typeface="Times New Roman"/>
              </a:rPr>
              <a:t>for</a:t>
            </a:r>
            <a:r>
              <a:rPr sz="2400" spc="20" dirty="0">
                <a:latin typeface="Times New Roman"/>
                <a:cs typeface="Times New Roman"/>
              </a:rPr>
              <a:t> </a:t>
            </a:r>
            <a:r>
              <a:rPr sz="2400" spc="-5" dirty="0">
                <a:latin typeface="Times New Roman"/>
                <a:cs typeface="Times New Roman"/>
              </a:rPr>
              <a:t>U</a:t>
            </a:r>
            <a:r>
              <a:rPr sz="2400" dirty="0">
                <a:latin typeface="Times New Roman"/>
                <a:cs typeface="Times New Roman"/>
              </a:rPr>
              <a:t>K</a:t>
            </a:r>
            <a:r>
              <a:rPr sz="2400" spc="30" dirty="0">
                <a:latin typeface="Times New Roman"/>
                <a:cs typeface="Times New Roman"/>
              </a:rPr>
              <a:t> </a:t>
            </a:r>
            <a:r>
              <a:rPr sz="2400" spc="-20" dirty="0">
                <a:latin typeface="Times New Roman"/>
                <a:cs typeface="Times New Roman"/>
              </a:rPr>
              <a:t>m</a:t>
            </a:r>
            <a:r>
              <a:rPr sz="2400" dirty="0">
                <a:latin typeface="Times New Roman"/>
                <a:cs typeface="Times New Roman"/>
              </a:rPr>
              <a:t>edicinal</a:t>
            </a:r>
            <a:r>
              <a:rPr sz="2400" spc="30" dirty="0">
                <a:latin typeface="Times New Roman"/>
                <a:cs typeface="Times New Roman"/>
              </a:rPr>
              <a:t> </a:t>
            </a:r>
            <a:r>
              <a:rPr sz="2400" spc="-15" dirty="0">
                <a:latin typeface="Times New Roman"/>
                <a:cs typeface="Times New Roman"/>
              </a:rPr>
              <a:t>p</a:t>
            </a:r>
            <a:r>
              <a:rPr sz="2400" dirty="0">
                <a:latin typeface="Times New Roman"/>
                <a:cs typeface="Times New Roman"/>
              </a:rPr>
              <a:t>roducts</a:t>
            </a:r>
            <a:r>
              <a:rPr sz="2400" spc="10" dirty="0">
                <a:latin typeface="Times New Roman"/>
                <a:cs typeface="Times New Roman"/>
              </a:rPr>
              <a:t> </a:t>
            </a:r>
            <a:r>
              <a:rPr sz="2400" dirty="0">
                <a:latin typeface="Times New Roman"/>
                <a:cs typeface="Times New Roman"/>
              </a:rPr>
              <a:t>and</a:t>
            </a:r>
            <a:r>
              <a:rPr sz="2400" spc="25" dirty="0">
                <a:latin typeface="Times New Roman"/>
                <a:cs typeface="Times New Roman"/>
              </a:rPr>
              <a:t> </a:t>
            </a:r>
            <a:r>
              <a:rPr sz="2400" dirty="0">
                <a:latin typeface="Times New Roman"/>
                <a:cs typeface="Times New Roman"/>
              </a:rPr>
              <a:t>phar</a:t>
            </a:r>
            <a:r>
              <a:rPr sz="2400" spc="-20" dirty="0">
                <a:latin typeface="Times New Roman"/>
                <a:cs typeface="Times New Roman"/>
              </a:rPr>
              <a:t>m</a:t>
            </a:r>
            <a:r>
              <a:rPr sz="2400" spc="-10" dirty="0">
                <a:latin typeface="Times New Roman"/>
                <a:cs typeface="Times New Roman"/>
              </a:rPr>
              <a:t>a</a:t>
            </a:r>
            <a:r>
              <a:rPr sz="2400" dirty="0">
                <a:latin typeface="Times New Roman"/>
                <a:cs typeface="Times New Roman"/>
              </a:rPr>
              <a:t>ce</a:t>
            </a:r>
            <a:r>
              <a:rPr sz="2400" spc="-10" dirty="0">
                <a:latin typeface="Times New Roman"/>
                <a:cs typeface="Times New Roman"/>
              </a:rPr>
              <a:t>u</a:t>
            </a:r>
            <a:r>
              <a:rPr sz="2400" dirty="0">
                <a:latin typeface="Times New Roman"/>
                <a:cs typeface="Times New Roman"/>
              </a:rPr>
              <a:t>tic</a:t>
            </a:r>
            <a:r>
              <a:rPr sz="2400" spc="-10" dirty="0">
                <a:latin typeface="Times New Roman"/>
                <a:cs typeface="Times New Roman"/>
              </a:rPr>
              <a:t>a</a:t>
            </a:r>
            <a:r>
              <a:rPr sz="2400" dirty="0">
                <a:latin typeface="Times New Roman"/>
                <a:cs typeface="Times New Roman"/>
              </a:rPr>
              <a:t>l</a:t>
            </a:r>
            <a:r>
              <a:rPr sz="2400" spc="30" dirty="0">
                <a:latin typeface="Times New Roman"/>
                <a:cs typeface="Times New Roman"/>
              </a:rPr>
              <a:t> </a:t>
            </a:r>
            <a:r>
              <a:rPr sz="2400" dirty="0">
                <a:latin typeface="Times New Roman"/>
                <a:cs typeface="Times New Roman"/>
              </a:rPr>
              <a:t>su</a:t>
            </a:r>
            <a:r>
              <a:rPr sz="2400" spc="-10" dirty="0">
                <a:latin typeface="Times New Roman"/>
                <a:cs typeface="Times New Roman"/>
              </a:rPr>
              <a:t>b</a:t>
            </a:r>
            <a:r>
              <a:rPr sz="2400" dirty="0">
                <a:latin typeface="Times New Roman"/>
                <a:cs typeface="Times New Roman"/>
              </a:rPr>
              <a:t>st</a:t>
            </a:r>
            <a:r>
              <a:rPr sz="2400" spc="5" dirty="0">
                <a:latin typeface="Times New Roman"/>
                <a:cs typeface="Times New Roman"/>
              </a:rPr>
              <a:t>a</a:t>
            </a:r>
            <a:r>
              <a:rPr sz="2400" spc="-15" dirty="0">
                <a:latin typeface="Times New Roman"/>
                <a:cs typeface="Times New Roman"/>
              </a:rPr>
              <a:t>n</a:t>
            </a:r>
            <a:r>
              <a:rPr sz="2400" dirty="0">
                <a:latin typeface="Times New Roman"/>
                <a:cs typeface="Times New Roman"/>
              </a:rPr>
              <a:t>ce</a:t>
            </a:r>
            <a:r>
              <a:rPr sz="2400" spc="5" dirty="0">
                <a:latin typeface="Times New Roman"/>
                <a:cs typeface="Times New Roman"/>
              </a:rPr>
              <a:t>s</a:t>
            </a:r>
            <a:r>
              <a:rPr sz="2400" dirty="0">
                <a:latin typeface="Times New Roman"/>
                <a:cs typeface="Times New Roman"/>
              </a:rPr>
              <a:t>. Published</a:t>
            </a:r>
            <a:r>
              <a:rPr sz="2400" spc="125" dirty="0">
                <a:latin typeface="Times New Roman"/>
                <a:cs typeface="Times New Roman"/>
              </a:rPr>
              <a:t> </a:t>
            </a:r>
            <a:r>
              <a:rPr sz="2400" spc="-10" dirty="0">
                <a:latin typeface="Times New Roman"/>
                <a:cs typeface="Times New Roman"/>
              </a:rPr>
              <a:t>a</a:t>
            </a:r>
            <a:r>
              <a:rPr sz="2400" dirty="0">
                <a:latin typeface="Times New Roman"/>
                <a:cs typeface="Times New Roman"/>
              </a:rPr>
              <a:t>nnuall</a:t>
            </a:r>
            <a:r>
              <a:rPr sz="2400" spc="-160" dirty="0">
                <a:latin typeface="Times New Roman"/>
                <a:cs typeface="Times New Roman"/>
              </a:rPr>
              <a:t>y</a:t>
            </a:r>
            <a:r>
              <a:rPr sz="2400" dirty="0">
                <a:latin typeface="Times New Roman"/>
                <a:cs typeface="Times New Roman"/>
              </a:rPr>
              <a:t>,</a:t>
            </a:r>
            <a:r>
              <a:rPr sz="2400" spc="120" dirty="0">
                <a:latin typeface="Times New Roman"/>
                <a:cs typeface="Times New Roman"/>
              </a:rPr>
              <a:t> </a:t>
            </a:r>
            <a:r>
              <a:rPr sz="2400" dirty="0">
                <a:latin typeface="Times New Roman"/>
                <a:cs typeface="Times New Roman"/>
              </a:rPr>
              <a:t>the</a:t>
            </a:r>
            <a:r>
              <a:rPr sz="2400" spc="130" dirty="0">
                <a:latin typeface="Times New Roman"/>
                <a:cs typeface="Times New Roman"/>
              </a:rPr>
              <a:t> </a:t>
            </a:r>
            <a:r>
              <a:rPr sz="2400" spc="-5" dirty="0">
                <a:latin typeface="Times New Roman"/>
                <a:cs typeface="Times New Roman"/>
              </a:rPr>
              <a:t>B</a:t>
            </a:r>
            <a:r>
              <a:rPr sz="2400" dirty="0">
                <a:latin typeface="Times New Roman"/>
                <a:cs typeface="Times New Roman"/>
              </a:rPr>
              <a:t>P</a:t>
            </a:r>
            <a:r>
              <a:rPr sz="2400" spc="45" dirty="0">
                <a:latin typeface="Times New Roman"/>
                <a:cs typeface="Times New Roman"/>
              </a:rPr>
              <a:t> </a:t>
            </a:r>
            <a:r>
              <a:rPr sz="2400" dirty="0">
                <a:latin typeface="Times New Roman"/>
                <a:cs typeface="Times New Roman"/>
              </a:rPr>
              <a:t>cont</a:t>
            </a:r>
            <a:r>
              <a:rPr sz="2400" spc="-10" dirty="0">
                <a:latin typeface="Times New Roman"/>
                <a:cs typeface="Times New Roman"/>
              </a:rPr>
              <a:t>a</a:t>
            </a:r>
            <a:r>
              <a:rPr sz="2400" dirty="0">
                <a:latin typeface="Times New Roman"/>
                <a:cs typeface="Times New Roman"/>
              </a:rPr>
              <a:t>ins</a:t>
            </a:r>
            <a:r>
              <a:rPr sz="2400" spc="125" dirty="0">
                <a:latin typeface="Times New Roman"/>
                <a:cs typeface="Times New Roman"/>
              </a:rPr>
              <a:t> </a:t>
            </a:r>
            <a:r>
              <a:rPr sz="2400" spc="-20" dirty="0">
                <a:latin typeface="Times New Roman"/>
                <a:cs typeface="Times New Roman"/>
              </a:rPr>
              <a:t>m</a:t>
            </a:r>
            <a:r>
              <a:rPr sz="2400" dirty="0">
                <a:latin typeface="Times New Roman"/>
                <a:cs typeface="Times New Roman"/>
              </a:rPr>
              <a:t>onograp</a:t>
            </a:r>
            <a:r>
              <a:rPr sz="2400" spc="5" dirty="0">
                <a:latin typeface="Times New Roman"/>
                <a:cs typeface="Times New Roman"/>
              </a:rPr>
              <a:t>h</a:t>
            </a:r>
            <a:r>
              <a:rPr sz="2400" dirty="0">
                <a:latin typeface="Times New Roman"/>
                <a:cs typeface="Times New Roman"/>
              </a:rPr>
              <a:t>s</a:t>
            </a:r>
            <a:r>
              <a:rPr sz="2400" spc="140" dirty="0">
                <a:latin typeface="Times New Roman"/>
                <a:cs typeface="Times New Roman"/>
              </a:rPr>
              <a:t> </a:t>
            </a:r>
            <a:r>
              <a:rPr sz="2400" dirty="0">
                <a:latin typeface="Times New Roman"/>
                <a:cs typeface="Times New Roman"/>
              </a:rPr>
              <a:t>for</a:t>
            </a:r>
            <a:r>
              <a:rPr sz="2400" spc="125" dirty="0">
                <a:latin typeface="Times New Roman"/>
                <a:cs typeface="Times New Roman"/>
              </a:rPr>
              <a:t> </a:t>
            </a:r>
            <a:r>
              <a:rPr sz="2400" dirty="0">
                <a:latin typeface="Times New Roman"/>
                <a:cs typeface="Times New Roman"/>
              </a:rPr>
              <a:t>pharmace</a:t>
            </a:r>
            <a:r>
              <a:rPr sz="2400" spc="-15" dirty="0">
                <a:latin typeface="Times New Roman"/>
                <a:cs typeface="Times New Roman"/>
              </a:rPr>
              <a:t>u</a:t>
            </a:r>
            <a:r>
              <a:rPr sz="2400" dirty="0">
                <a:latin typeface="Times New Roman"/>
                <a:cs typeface="Times New Roman"/>
              </a:rPr>
              <a:t>ti</a:t>
            </a:r>
            <a:r>
              <a:rPr sz="2400" spc="-15" dirty="0">
                <a:latin typeface="Times New Roman"/>
                <a:cs typeface="Times New Roman"/>
              </a:rPr>
              <a:t>c</a:t>
            </a:r>
            <a:r>
              <a:rPr sz="2400" spc="-10" dirty="0">
                <a:latin typeface="Times New Roman"/>
                <a:cs typeface="Times New Roman"/>
              </a:rPr>
              <a:t>a</a:t>
            </a:r>
            <a:r>
              <a:rPr sz="2400" dirty="0">
                <a:latin typeface="Times New Roman"/>
                <a:cs typeface="Times New Roman"/>
              </a:rPr>
              <a:t>l subs</a:t>
            </a:r>
            <a:r>
              <a:rPr sz="2400" spc="5" dirty="0">
                <a:latin typeface="Times New Roman"/>
                <a:cs typeface="Times New Roman"/>
              </a:rPr>
              <a:t>t</a:t>
            </a:r>
            <a:r>
              <a:rPr sz="2400" dirty="0">
                <a:latin typeface="Times New Roman"/>
                <a:cs typeface="Times New Roman"/>
              </a:rPr>
              <a:t>ances, </a:t>
            </a:r>
            <a:r>
              <a:rPr sz="2400" spc="-130" dirty="0">
                <a:latin typeface="Times New Roman"/>
                <a:cs typeface="Times New Roman"/>
              </a:rPr>
              <a:t> </a:t>
            </a:r>
            <a:r>
              <a:rPr sz="2400" dirty="0">
                <a:latin typeface="Times New Roman"/>
                <a:cs typeface="Times New Roman"/>
              </a:rPr>
              <a:t>fo</a:t>
            </a:r>
            <a:r>
              <a:rPr sz="2400" spc="5" dirty="0">
                <a:latin typeface="Times New Roman"/>
                <a:cs typeface="Times New Roman"/>
              </a:rPr>
              <a:t>r</a:t>
            </a:r>
            <a:r>
              <a:rPr sz="2400" spc="-20" dirty="0">
                <a:latin typeface="Times New Roman"/>
                <a:cs typeface="Times New Roman"/>
              </a:rPr>
              <a:t>m</a:t>
            </a:r>
            <a:r>
              <a:rPr sz="2400" dirty="0">
                <a:latin typeface="Times New Roman"/>
                <a:cs typeface="Times New Roman"/>
              </a:rPr>
              <a:t>ulated </a:t>
            </a:r>
            <a:r>
              <a:rPr sz="2400" spc="-125" dirty="0">
                <a:latin typeface="Times New Roman"/>
                <a:cs typeface="Times New Roman"/>
              </a:rPr>
              <a:t> </a:t>
            </a:r>
            <a:r>
              <a:rPr sz="2400" dirty="0">
                <a:latin typeface="Times New Roman"/>
                <a:cs typeface="Times New Roman"/>
              </a:rPr>
              <a:t>prep</a:t>
            </a:r>
            <a:r>
              <a:rPr sz="2400" spc="-10" dirty="0">
                <a:latin typeface="Times New Roman"/>
                <a:cs typeface="Times New Roman"/>
              </a:rPr>
              <a:t>a</a:t>
            </a:r>
            <a:r>
              <a:rPr sz="2400" dirty="0">
                <a:latin typeface="Times New Roman"/>
                <a:cs typeface="Times New Roman"/>
              </a:rPr>
              <a:t>ra</a:t>
            </a:r>
            <a:r>
              <a:rPr sz="2400" spc="-15" dirty="0">
                <a:latin typeface="Times New Roman"/>
                <a:cs typeface="Times New Roman"/>
              </a:rPr>
              <a:t>t</a:t>
            </a:r>
            <a:r>
              <a:rPr sz="2400" dirty="0">
                <a:latin typeface="Times New Roman"/>
                <a:cs typeface="Times New Roman"/>
              </a:rPr>
              <a:t>ions </a:t>
            </a:r>
            <a:r>
              <a:rPr sz="2400" spc="-125" dirty="0">
                <a:latin typeface="Times New Roman"/>
                <a:cs typeface="Times New Roman"/>
              </a:rPr>
              <a:t> </a:t>
            </a:r>
            <a:r>
              <a:rPr sz="2400" dirty="0">
                <a:latin typeface="Times New Roman"/>
                <a:cs typeface="Times New Roman"/>
              </a:rPr>
              <a:t>and </a:t>
            </a:r>
            <a:r>
              <a:rPr sz="2400" spc="-120" dirty="0">
                <a:latin typeface="Times New Roman"/>
                <a:cs typeface="Times New Roman"/>
              </a:rPr>
              <a:t> </a:t>
            </a:r>
            <a:r>
              <a:rPr sz="2400" dirty="0">
                <a:latin typeface="Times New Roman"/>
                <a:cs typeface="Times New Roman"/>
              </a:rPr>
              <a:t>ot</a:t>
            </a:r>
            <a:r>
              <a:rPr sz="2400" spc="-10" dirty="0">
                <a:latin typeface="Times New Roman"/>
                <a:cs typeface="Times New Roman"/>
              </a:rPr>
              <a:t>h</a:t>
            </a:r>
            <a:r>
              <a:rPr sz="2400" dirty="0">
                <a:latin typeface="Times New Roman"/>
                <a:cs typeface="Times New Roman"/>
              </a:rPr>
              <a:t>er </a:t>
            </a:r>
            <a:r>
              <a:rPr sz="2400" spc="-125" dirty="0">
                <a:latin typeface="Times New Roman"/>
                <a:cs typeface="Times New Roman"/>
              </a:rPr>
              <a:t> </a:t>
            </a:r>
            <a:r>
              <a:rPr sz="2400" dirty="0">
                <a:latin typeface="Times New Roman"/>
                <a:cs typeface="Times New Roman"/>
              </a:rPr>
              <a:t>art</a:t>
            </a:r>
            <a:r>
              <a:rPr sz="2400" spc="-10" dirty="0">
                <a:latin typeface="Times New Roman"/>
                <a:cs typeface="Times New Roman"/>
              </a:rPr>
              <a:t>ic</a:t>
            </a:r>
            <a:r>
              <a:rPr sz="2400" dirty="0">
                <a:latin typeface="Times New Roman"/>
                <a:cs typeface="Times New Roman"/>
              </a:rPr>
              <a:t>les </a:t>
            </a:r>
            <a:r>
              <a:rPr sz="2400" spc="-114" dirty="0">
                <a:latin typeface="Times New Roman"/>
                <a:cs typeface="Times New Roman"/>
              </a:rPr>
              <a:t> </a:t>
            </a:r>
            <a:r>
              <a:rPr sz="2400" dirty="0">
                <a:latin typeface="Times New Roman"/>
                <a:cs typeface="Times New Roman"/>
              </a:rPr>
              <a:t>used </a:t>
            </a:r>
            <a:r>
              <a:rPr sz="2400" spc="-130" dirty="0">
                <a:latin typeface="Times New Roman"/>
                <a:cs typeface="Times New Roman"/>
              </a:rPr>
              <a:t> </a:t>
            </a:r>
            <a:r>
              <a:rPr sz="2400" dirty="0">
                <a:latin typeface="Times New Roman"/>
                <a:cs typeface="Times New Roman"/>
              </a:rPr>
              <a:t>in </a:t>
            </a:r>
            <a:r>
              <a:rPr sz="2400" spc="-135" dirty="0">
                <a:latin typeface="Times New Roman"/>
                <a:cs typeface="Times New Roman"/>
              </a:rPr>
              <a:t> </a:t>
            </a:r>
            <a:r>
              <a:rPr sz="2400" dirty="0">
                <a:latin typeface="Times New Roman"/>
                <a:cs typeface="Times New Roman"/>
              </a:rPr>
              <a:t>the prac</a:t>
            </a:r>
            <a:r>
              <a:rPr sz="2400" spc="-15" dirty="0">
                <a:latin typeface="Times New Roman"/>
                <a:cs typeface="Times New Roman"/>
              </a:rPr>
              <a:t>t</a:t>
            </a:r>
            <a:r>
              <a:rPr sz="2400" dirty="0">
                <a:latin typeface="Times New Roman"/>
                <a:cs typeface="Times New Roman"/>
              </a:rPr>
              <a:t>ice </a:t>
            </a:r>
            <a:r>
              <a:rPr sz="2400" spc="65" dirty="0">
                <a:latin typeface="Times New Roman"/>
                <a:cs typeface="Times New Roman"/>
              </a:rPr>
              <a:t> </a:t>
            </a:r>
            <a:r>
              <a:rPr sz="2400" spc="-5" dirty="0">
                <a:latin typeface="Times New Roman"/>
                <a:cs typeface="Times New Roman"/>
              </a:rPr>
              <a:t>o</a:t>
            </a:r>
            <a:r>
              <a:rPr sz="2400" dirty="0">
                <a:latin typeface="Times New Roman"/>
                <a:cs typeface="Times New Roman"/>
              </a:rPr>
              <a:t>f </a:t>
            </a:r>
            <a:r>
              <a:rPr sz="2400" spc="60" dirty="0">
                <a:latin typeface="Times New Roman"/>
                <a:cs typeface="Times New Roman"/>
              </a:rPr>
              <a:t> </a:t>
            </a:r>
            <a:r>
              <a:rPr sz="2400" spc="-25" dirty="0">
                <a:latin typeface="Times New Roman"/>
                <a:cs typeface="Times New Roman"/>
              </a:rPr>
              <a:t>m</a:t>
            </a:r>
            <a:r>
              <a:rPr sz="2400" dirty="0">
                <a:latin typeface="Times New Roman"/>
                <a:cs typeface="Times New Roman"/>
              </a:rPr>
              <a:t>edic</a:t>
            </a:r>
            <a:r>
              <a:rPr sz="2400" spc="5" dirty="0">
                <a:latin typeface="Times New Roman"/>
                <a:cs typeface="Times New Roman"/>
              </a:rPr>
              <a:t>i</a:t>
            </a:r>
            <a:r>
              <a:rPr sz="2400" spc="-15" dirty="0">
                <a:latin typeface="Times New Roman"/>
                <a:cs typeface="Times New Roman"/>
              </a:rPr>
              <a:t>n</a:t>
            </a:r>
            <a:r>
              <a:rPr sz="2400" dirty="0">
                <a:latin typeface="Times New Roman"/>
                <a:cs typeface="Times New Roman"/>
              </a:rPr>
              <a:t>e. </a:t>
            </a:r>
            <a:r>
              <a:rPr sz="2400" spc="70" dirty="0">
                <a:latin typeface="Times New Roman"/>
                <a:cs typeface="Times New Roman"/>
              </a:rPr>
              <a:t> </a:t>
            </a:r>
            <a:r>
              <a:rPr sz="2400" spc="-20" dirty="0">
                <a:latin typeface="Times New Roman"/>
                <a:cs typeface="Times New Roman"/>
              </a:rPr>
              <a:t>T</a:t>
            </a:r>
            <a:r>
              <a:rPr sz="2400" dirty="0">
                <a:latin typeface="Times New Roman"/>
                <a:cs typeface="Times New Roman"/>
              </a:rPr>
              <a:t>he </a:t>
            </a:r>
            <a:r>
              <a:rPr sz="2400" spc="70" dirty="0">
                <a:latin typeface="Times New Roman"/>
                <a:cs typeface="Times New Roman"/>
              </a:rPr>
              <a:t> </a:t>
            </a:r>
            <a:r>
              <a:rPr sz="2400" dirty="0">
                <a:latin typeface="Times New Roman"/>
                <a:cs typeface="Times New Roman"/>
              </a:rPr>
              <a:t>stan</a:t>
            </a:r>
            <a:r>
              <a:rPr sz="2400" spc="-10" dirty="0">
                <a:latin typeface="Times New Roman"/>
                <a:cs typeface="Times New Roman"/>
              </a:rPr>
              <a:t>d</a:t>
            </a:r>
            <a:r>
              <a:rPr sz="2400" dirty="0">
                <a:latin typeface="Times New Roman"/>
                <a:cs typeface="Times New Roman"/>
              </a:rPr>
              <a:t>ar</a:t>
            </a:r>
            <a:r>
              <a:rPr sz="2400" spc="-10" dirty="0">
                <a:latin typeface="Times New Roman"/>
                <a:cs typeface="Times New Roman"/>
              </a:rPr>
              <a:t>d</a:t>
            </a:r>
            <a:r>
              <a:rPr sz="2400" dirty="0">
                <a:latin typeface="Times New Roman"/>
                <a:cs typeface="Times New Roman"/>
              </a:rPr>
              <a:t>s </a:t>
            </a:r>
            <a:r>
              <a:rPr sz="2400" spc="70" dirty="0">
                <a:latin typeface="Times New Roman"/>
                <a:cs typeface="Times New Roman"/>
              </a:rPr>
              <a:t> </a:t>
            </a:r>
            <a:r>
              <a:rPr sz="2400" dirty="0">
                <a:latin typeface="Times New Roman"/>
                <a:cs typeface="Times New Roman"/>
              </a:rPr>
              <a:t>in </a:t>
            </a:r>
            <a:r>
              <a:rPr sz="2400" spc="70" dirty="0">
                <a:latin typeface="Times New Roman"/>
                <a:cs typeface="Times New Roman"/>
              </a:rPr>
              <a:t> </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e </a:t>
            </a:r>
            <a:r>
              <a:rPr sz="2400" spc="70" dirty="0">
                <a:latin typeface="Times New Roman"/>
                <a:cs typeface="Times New Roman"/>
              </a:rPr>
              <a:t> </a:t>
            </a:r>
            <a:r>
              <a:rPr sz="2400" spc="-10" dirty="0">
                <a:latin typeface="Times New Roman"/>
                <a:cs typeface="Times New Roman"/>
              </a:rPr>
              <a:t>B</a:t>
            </a:r>
            <a:r>
              <a:rPr sz="2400" dirty="0">
                <a:latin typeface="Times New Roman"/>
                <a:cs typeface="Times New Roman"/>
              </a:rPr>
              <a:t>P </a:t>
            </a:r>
            <a:r>
              <a:rPr sz="2400" spc="-20" dirty="0">
                <a:latin typeface="Times New Roman"/>
                <a:cs typeface="Times New Roman"/>
              </a:rPr>
              <a:t> </a:t>
            </a:r>
            <a:r>
              <a:rPr sz="2400" spc="-5" dirty="0">
                <a:latin typeface="Times New Roman"/>
                <a:cs typeface="Times New Roman"/>
              </a:rPr>
              <a:t>201</a:t>
            </a:r>
            <a:r>
              <a:rPr sz="2400" dirty="0">
                <a:latin typeface="Times New Roman"/>
                <a:cs typeface="Times New Roman"/>
              </a:rPr>
              <a:t>0 </a:t>
            </a:r>
            <a:r>
              <a:rPr sz="2400" spc="70" dirty="0">
                <a:latin typeface="Times New Roman"/>
                <a:cs typeface="Times New Roman"/>
              </a:rPr>
              <a:t> </a:t>
            </a:r>
            <a:r>
              <a:rPr sz="2400" dirty="0">
                <a:latin typeface="Times New Roman"/>
                <a:cs typeface="Times New Roman"/>
              </a:rPr>
              <a:t>are </a:t>
            </a:r>
            <a:r>
              <a:rPr sz="2400" spc="65" dirty="0">
                <a:latin typeface="Times New Roman"/>
                <a:cs typeface="Times New Roman"/>
              </a:rPr>
              <a:t> </a:t>
            </a:r>
            <a:r>
              <a:rPr sz="2400" dirty="0">
                <a:latin typeface="Times New Roman"/>
                <a:cs typeface="Times New Roman"/>
              </a:rPr>
              <a:t>le</a:t>
            </a:r>
            <a:r>
              <a:rPr sz="2400" spc="-10" dirty="0">
                <a:latin typeface="Times New Roman"/>
                <a:cs typeface="Times New Roman"/>
              </a:rPr>
              <a:t>g</a:t>
            </a:r>
            <a:r>
              <a:rPr sz="2400" dirty="0">
                <a:latin typeface="Times New Roman"/>
                <a:cs typeface="Times New Roman"/>
              </a:rPr>
              <a:t>ally e</a:t>
            </a:r>
            <a:r>
              <a:rPr sz="2400" spc="-55" dirty="0">
                <a:latin typeface="Times New Roman"/>
                <a:cs typeface="Times New Roman"/>
              </a:rPr>
              <a:t>f</a:t>
            </a:r>
            <a:r>
              <a:rPr sz="2400" dirty="0">
                <a:latin typeface="Times New Roman"/>
                <a:cs typeface="Times New Roman"/>
              </a:rPr>
              <a:t>fective</a:t>
            </a:r>
            <a:r>
              <a:rPr sz="2400" spc="-3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the</a:t>
            </a:r>
            <a:r>
              <a:rPr sz="2400" spc="-5" dirty="0">
                <a:latin typeface="Times New Roman"/>
                <a:cs typeface="Times New Roman"/>
              </a:rPr>
              <a:t> U</a:t>
            </a:r>
            <a:r>
              <a:rPr sz="2400" dirty="0">
                <a:latin typeface="Times New Roman"/>
                <a:cs typeface="Times New Roman"/>
              </a:rPr>
              <a:t>K</a:t>
            </a:r>
            <a:r>
              <a:rPr sz="2400" spc="15" dirty="0">
                <a:latin typeface="Times New Roman"/>
                <a:cs typeface="Times New Roman"/>
              </a:rPr>
              <a:t> </a:t>
            </a:r>
            <a:r>
              <a:rPr sz="2400" dirty="0">
                <a:latin typeface="Times New Roman"/>
                <a:cs typeface="Times New Roman"/>
              </a:rPr>
              <a:t>from</a:t>
            </a:r>
            <a:r>
              <a:rPr sz="2400" spc="-10" dirty="0">
                <a:latin typeface="Times New Roman"/>
                <a:cs typeface="Times New Roman"/>
              </a:rPr>
              <a:t> </a:t>
            </a:r>
            <a:r>
              <a:rPr sz="2400" dirty="0">
                <a:latin typeface="Times New Roman"/>
                <a:cs typeface="Times New Roman"/>
              </a:rPr>
              <a:t>1 January</a:t>
            </a:r>
            <a:r>
              <a:rPr sz="2400" spc="-5" dirty="0">
                <a:latin typeface="Times New Roman"/>
                <a:cs typeface="Times New Roman"/>
              </a:rPr>
              <a:t> </a:t>
            </a:r>
            <a:r>
              <a:rPr sz="2400" dirty="0">
                <a:latin typeface="Times New Roman"/>
                <a:cs typeface="Times New Roman"/>
              </a:rPr>
              <a:t>2010.</a:t>
            </a:r>
            <a:endParaRPr sz="2400">
              <a:latin typeface="Times New Roman"/>
              <a:cs typeface="Times New Roman"/>
            </a:endParaRPr>
          </a:p>
          <a:p>
            <a:pPr marL="12700" marR="5080" algn="just">
              <a:lnSpc>
                <a:spcPct val="100000"/>
              </a:lnSpc>
            </a:pPr>
            <a:r>
              <a:rPr sz="2400" dirty="0">
                <a:latin typeface="Times New Roman"/>
                <a:cs typeface="Times New Roman"/>
              </a:rPr>
              <a:t>The </a:t>
            </a:r>
            <a:r>
              <a:rPr sz="2400" spc="215" dirty="0">
                <a:latin typeface="Times New Roman"/>
                <a:cs typeface="Times New Roman"/>
              </a:rPr>
              <a:t> </a:t>
            </a:r>
            <a:r>
              <a:rPr sz="2400" spc="-5" dirty="0">
                <a:latin typeface="Times New Roman"/>
                <a:cs typeface="Times New Roman"/>
              </a:rPr>
              <a:t>B</a:t>
            </a:r>
            <a:r>
              <a:rPr sz="2400" dirty="0">
                <a:latin typeface="Times New Roman"/>
                <a:cs typeface="Times New Roman"/>
              </a:rPr>
              <a:t>P </a:t>
            </a:r>
            <a:r>
              <a:rPr sz="2400" spc="130" dirty="0">
                <a:latin typeface="Times New Roman"/>
                <a:cs typeface="Times New Roman"/>
              </a:rPr>
              <a:t> </a:t>
            </a:r>
            <a:r>
              <a:rPr sz="2400" dirty="0">
                <a:latin typeface="Times New Roman"/>
                <a:cs typeface="Times New Roman"/>
              </a:rPr>
              <a:t>h</a:t>
            </a:r>
            <a:r>
              <a:rPr sz="2400" spc="-10" dirty="0">
                <a:latin typeface="Times New Roman"/>
                <a:cs typeface="Times New Roman"/>
              </a:rPr>
              <a:t>a</a:t>
            </a:r>
            <a:r>
              <a:rPr sz="2400" dirty="0">
                <a:latin typeface="Times New Roman"/>
                <a:cs typeface="Times New Roman"/>
              </a:rPr>
              <a:t>s </a:t>
            </a:r>
            <a:r>
              <a:rPr sz="2400" spc="215" dirty="0">
                <a:latin typeface="Times New Roman"/>
                <a:cs typeface="Times New Roman"/>
              </a:rPr>
              <a:t> </a:t>
            </a:r>
            <a:r>
              <a:rPr sz="2400" dirty="0">
                <a:latin typeface="Times New Roman"/>
                <a:cs typeface="Times New Roman"/>
              </a:rPr>
              <a:t>been </a:t>
            </a:r>
            <a:r>
              <a:rPr sz="2400" spc="220" dirty="0">
                <a:latin typeface="Times New Roman"/>
                <a:cs typeface="Times New Roman"/>
              </a:rPr>
              <a:t> </a:t>
            </a:r>
            <a:r>
              <a:rPr sz="2400" spc="-15" dirty="0">
                <a:latin typeface="Times New Roman"/>
                <a:cs typeface="Times New Roman"/>
              </a:rPr>
              <a:t>p</a:t>
            </a:r>
            <a:r>
              <a:rPr sz="2400" dirty="0">
                <a:latin typeface="Times New Roman"/>
                <a:cs typeface="Times New Roman"/>
              </a:rPr>
              <a:t>rovi</a:t>
            </a:r>
            <a:r>
              <a:rPr sz="2400" spc="-15" dirty="0">
                <a:latin typeface="Times New Roman"/>
                <a:cs typeface="Times New Roman"/>
              </a:rPr>
              <a:t>d</a:t>
            </a:r>
            <a:r>
              <a:rPr sz="2400" dirty="0">
                <a:latin typeface="Times New Roman"/>
                <a:cs typeface="Times New Roman"/>
              </a:rPr>
              <a:t>ing </a:t>
            </a:r>
            <a:r>
              <a:rPr sz="2400" spc="220" dirty="0">
                <a:latin typeface="Times New Roman"/>
                <a:cs typeface="Times New Roman"/>
              </a:rPr>
              <a:t> </a:t>
            </a:r>
            <a:r>
              <a:rPr sz="2400" dirty="0">
                <a:latin typeface="Times New Roman"/>
                <a:cs typeface="Times New Roman"/>
              </a:rPr>
              <a:t>a</a:t>
            </a:r>
            <a:r>
              <a:rPr sz="2400" spc="-10" dirty="0">
                <a:latin typeface="Times New Roman"/>
                <a:cs typeface="Times New Roman"/>
              </a:rPr>
              <a:t>u</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orit</a:t>
            </a:r>
            <a:r>
              <a:rPr sz="2400" spc="-10" dirty="0">
                <a:latin typeface="Times New Roman"/>
                <a:cs typeface="Times New Roman"/>
              </a:rPr>
              <a:t>a</a:t>
            </a:r>
            <a:r>
              <a:rPr sz="2400" dirty="0">
                <a:latin typeface="Times New Roman"/>
                <a:cs typeface="Times New Roman"/>
              </a:rPr>
              <a:t>tive, </a:t>
            </a:r>
            <a:r>
              <a:rPr sz="2400" spc="204" dirty="0">
                <a:latin typeface="Times New Roman"/>
                <a:cs typeface="Times New Roman"/>
              </a:rPr>
              <a:t> </a:t>
            </a:r>
            <a:r>
              <a:rPr sz="2400" dirty="0">
                <a:latin typeface="Times New Roman"/>
                <a:cs typeface="Times New Roman"/>
              </a:rPr>
              <a:t>o</a:t>
            </a:r>
            <a:r>
              <a:rPr sz="2400" spc="-60" dirty="0">
                <a:latin typeface="Times New Roman"/>
                <a:cs typeface="Times New Roman"/>
              </a:rPr>
              <a:t>f</a:t>
            </a:r>
            <a:r>
              <a:rPr sz="2400" dirty="0">
                <a:latin typeface="Times New Roman"/>
                <a:cs typeface="Times New Roman"/>
              </a:rPr>
              <a:t>fic</a:t>
            </a:r>
            <a:r>
              <a:rPr sz="2400" spc="-10" dirty="0">
                <a:latin typeface="Times New Roman"/>
                <a:cs typeface="Times New Roman"/>
              </a:rPr>
              <a:t>ia</a:t>
            </a:r>
            <a:r>
              <a:rPr sz="2400" dirty="0">
                <a:latin typeface="Times New Roman"/>
                <a:cs typeface="Times New Roman"/>
              </a:rPr>
              <a:t>l </a:t>
            </a:r>
            <a:r>
              <a:rPr sz="2400" spc="220" dirty="0">
                <a:latin typeface="Times New Roman"/>
                <a:cs typeface="Times New Roman"/>
              </a:rPr>
              <a:t> </a:t>
            </a:r>
            <a:r>
              <a:rPr sz="2400" spc="-10" dirty="0">
                <a:latin typeface="Times New Roman"/>
                <a:cs typeface="Times New Roman"/>
              </a:rPr>
              <a:t>s</a:t>
            </a:r>
            <a:r>
              <a:rPr sz="2400" dirty="0">
                <a:latin typeface="Times New Roman"/>
                <a:cs typeface="Times New Roman"/>
              </a:rPr>
              <a:t>tan</a:t>
            </a:r>
            <a:r>
              <a:rPr sz="2400" spc="-15" dirty="0">
                <a:latin typeface="Times New Roman"/>
                <a:cs typeface="Times New Roman"/>
              </a:rPr>
              <a:t>d</a:t>
            </a:r>
            <a:r>
              <a:rPr sz="2400" dirty="0">
                <a:latin typeface="Times New Roman"/>
                <a:cs typeface="Times New Roman"/>
              </a:rPr>
              <a:t>ards </a:t>
            </a:r>
            <a:r>
              <a:rPr sz="2400" spc="225" dirty="0">
                <a:latin typeface="Times New Roman"/>
                <a:cs typeface="Times New Roman"/>
              </a:rPr>
              <a:t> </a:t>
            </a:r>
            <a:r>
              <a:rPr sz="2400" dirty="0">
                <a:latin typeface="Times New Roman"/>
                <a:cs typeface="Times New Roman"/>
              </a:rPr>
              <a:t>for phar</a:t>
            </a:r>
            <a:r>
              <a:rPr sz="2400" spc="-20" dirty="0">
                <a:latin typeface="Times New Roman"/>
                <a:cs typeface="Times New Roman"/>
              </a:rPr>
              <a:t>m</a:t>
            </a:r>
            <a:r>
              <a:rPr sz="2400" dirty="0">
                <a:latin typeface="Times New Roman"/>
                <a:cs typeface="Times New Roman"/>
              </a:rPr>
              <a:t>ace</a:t>
            </a:r>
            <a:r>
              <a:rPr sz="2400" spc="-15" dirty="0">
                <a:latin typeface="Times New Roman"/>
                <a:cs typeface="Times New Roman"/>
              </a:rPr>
              <a:t>u</a:t>
            </a:r>
            <a:r>
              <a:rPr sz="2400" dirty="0">
                <a:latin typeface="Times New Roman"/>
                <a:cs typeface="Times New Roman"/>
              </a:rPr>
              <a:t>t</a:t>
            </a:r>
            <a:r>
              <a:rPr sz="2400" spc="-15" dirty="0">
                <a:latin typeface="Times New Roman"/>
                <a:cs typeface="Times New Roman"/>
              </a:rPr>
              <a:t>i</a:t>
            </a:r>
            <a:r>
              <a:rPr sz="2400" dirty="0">
                <a:latin typeface="Times New Roman"/>
                <a:cs typeface="Times New Roman"/>
              </a:rPr>
              <a:t>cal  </a:t>
            </a:r>
            <a:r>
              <a:rPr sz="2400" spc="-130" dirty="0">
                <a:latin typeface="Times New Roman"/>
                <a:cs typeface="Times New Roman"/>
              </a:rPr>
              <a:t> </a:t>
            </a:r>
            <a:r>
              <a:rPr sz="2400" dirty="0">
                <a:latin typeface="Times New Roman"/>
                <a:cs typeface="Times New Roman"/>
              </a:rPr>
              <a:t>substa</a:t>
            </a:r>
            <a:r>
              <a:rPr sz="2400" spc="-15" dirty="0">
                <a:latin typeface="Times New Roman"/>
                <a:cs typeface="Times New Roman"/>
              </a:rPr>
              <a:t>n</a:t>
            </a:r>
            <a:r>
              <a:rPr sz="2400" dirty="0">
                <a:latin typeface="Times New Roman"/>
                <a:cs typeface="Times New Roman"/>
              </a:rPr>
              <a:t>ces  </a:t>
            </a:r>
            <a:r>
              <a:rPr sz="2400" spc="-135" dirty="0">
                <a:latin typeface="Times New Roman"/>
                <a:cs typeface="Times New Roman"/>
              </a:rPr>
              <a:t> </a:t>
            </a:r>
            <a:r>
              <a:rPr sz="2400" dirty="0">
                <a:latin typeface="Times New Roman"/>
                <a:cs typeface="Times New Roman"/>
              </a:rPr>
              <a:t>and  </a:t>
            </a:r>
            <a:r>
              <a:rPr sz="2400" spc="-130" dirty="0">
                <a:latin typeface="Times New Roman"/>
                <a:cs typeface="Times New Roman"/>
              </a:rPr>
              <a:t> </a:t>
            </a:r>
            <a:r>
              <a:rPr sz="2400" spc="-20" dirty="0">
                <a:latin typeface="Times New Roman"/>
                <a:cs typeface="Times New Roman"/>
              </a:rPr>
              <a:t>m</a:t>
            </a:r>
            <a:r>
              <a:rPr sz="2400" dirty="0">
                <a:latin typeface="Times New Roman"/>
                <a:cs typeface="Times New Roman"/>
              </a:rPr>
              <a:t>edi</a:t>
            </a:r>
            <a:r>
              <a:rPr sz="2400" spc="-15" dirty="0">
                <a:latin typeface="Times New Roman"/>
                <a:cs typeface="Times New Roman"/>
              </a:rPr>
              <a:t>c</a:t>
            </a:r>
            <a:r>
              <a:rPr sz="2400" dirty="0">
                <a:latin typeface="Times New Roman"/>
                <a:cs typeface="Times New Roman"/>
              </a:rPr>
              <a:t>inal  </a:t>
            </a:r>
            <a:r>
              <a:rPr sz="2400" spc="-130" dirty="0">
                <a:latin typeface="Times New Roman"/>
                <a:cs typeface="Times New Roman"/>
              </a:rPr>
              <a:t> </a:t>
            </a:r>
            <a:r>
              <a:rPr sz="2400" spc="-15" dirty="0">
                <a:latin typeface="Times New Roman"/>
                <a:cs typeface="Times New Roman"/>
              </a:rPr>
              <a:t>p</a:t>
            </a:r>
            <a:r>
              <a:rPr sz="2400" dirty="0">
                <a:latin typeface="Times New Roman"/>
                <a:cs typeface="Times New Roman"/>
              </a:rPr>
              <a:t>roducts  </a:t>
            </a:r>
            <a:r>
              <a:rPr sz="2400" spc="-145" dirty="0">
                <a:latin typeface="Times New Roman"/>
                <a:cs typeface="Times New Roman"/>
              </a:rPr>
              <a:t> </a:t>
            </a:r>
            <a:r>
              <a:rPr sz="2400" dirty="0">
                <a:latin typeface="Times New Roman"/>
                <a:cs typeface="Times New Roman"/>
              </a:rPr>
              <a:t>sin</a:t>
            </a:r>
            <a:r>
              <a:rPr sz="2400" spc="-15" dirty="0">
                <a:latin typeface="Times New Roman"/>
                <a:cs typeface="Times New Roman"/>
              </a:rPr>
              <a:t>c</a:t>
            </a:r>
            <a:r>
              <a:rPr sz="2400" dirty="0">
                <a:latin typeface="Times New Roman"/>
                <a:cs typeface="Times New Roman"/>
              </a:rPr>
              <a:t>e  </a:t>
            </a:r>
            <a:r>
              <a:rPr sz="2400" spc="-130" dirty="0">
                <a:latin typeface="Times New Roman"/>
                <a:cs typeface="Times New Roman"/>
              </a:rPr>
              <a:t> </a:t>
            </a:r>
            <a:r>
              <a:rPr sz="2400" dirty="0">
                <a:latin typeface="Times New Roman"/>
                <a:cs typeface="Times New Roman"/>
              </a:rPr>
              <a:t>1864. </a:t>
            </a:r>
            <a:r>
              <a:rPr sz="2400" spc="-175" dirty="0">
                <a:latin typeface="Times New Roman"/>
                <a:cs typeface="Times New Roman"/>
              </a:rPr>
              <a:t>T</a:t>
            </a:r>
            <a:r>
              <a:rPr sz="2400" dirty="0">
                <a:latin typeface="Times New Roman"/>
                <a:cs typeface="Times New Roman"/>
              </a:rPr>
              <a:t>oda</a:t>
            </a:r>
            <a:r>
              <a:rPr sz="2400" spc="-155" dirty="0">
                <a:latin typeface="Times New Roman"/>
                <a:cs typeface="Times New Roman"/>
              </a:rPr>
              <a:t>y</a:t>
            </a:r>
            <a:r>
              <a:rPr sz="2400" dirty="0">
                <a:latin typeface="Times New Roman"/>
                <a:cs typeface="Times New Roman"/>
              </a:rPr>
              <a:t>,</a:t>
            </a:r>
            <a:r>
              <a:rPr sz="2400" spc="155" dirty="0">
                <a:latin typeface="Times New Roman"/>
                <a:cs typeface="Times New Roman"/>
              </a:rPr>
              <a:t> </a:t>
            </a:r>
            <a:r>
              <a:rPr sz="2400" dirty="0">
                <a:latin typeface="Times New Roman"/>
                <a:cs typeface="Times New Roman"/>
              </a:rPr>
              <a:t>it</a:t>
            </a:r>
            <a:r>
              <a:rPr sz="2400" spc="145" dirty="0">
                <a:latin typeface="Times New Roman"/>
                <a:cs typeface="Times New Roman"/>
              </a:rPr>
              <a:t> </a:t>
            </a:r>
            <a:r>
              <a:rPr sz="2400" dirty="0">
                <a:latin typeface="Times New Roman"/>
                <a:cs typeface="Times New Roman"/>
              </a:rPr>
              <a:t>is</a:t>
            </a:r>
            <a:r>
              <a:rPr sz="2400" spc="155" dirty="0">
                <a:latin typeface="Times New Roman"/>
                <a:cs typeface="Times New Roman"/>
              </a:rPr>
              <a:t> </a:t>
            </a:r>
            <a:r>
              <a:rPr sz="2400" dirty="0">
                <a:latin typeface="Times New Roman"/>
                <a:cs typeface="Times New Roman"/>
              </a:rPr>
              <a:t>used</a:t>
            </a:r>
            <a:r>
              <a:rPr sz="2400" spc="170" dirty="0">
                <a:latin typeface="Times New Roman"/>
                <a:cs typeface="Times New Roman"/>
              </a:rPr>
              <a:t> </a:t>
            </a:r>
            <a:r>
              <a:rPr sz="2400" dirty="0">
                <a:latin typeface="Times New Roman"/>
                <a:cs typeface="Times New Roman"/>
              </a:rPr>
              <a:t>in</a:t>
            </a:r>
            <a:r>
              <a:rPr sz="2400" spc="155" dirty="0">
                <a:latin typeface="Times New Roman"/>
                <a:cs typeface="Times New Roman"/>
              </a:rPr>
              <a:t> </a:t>
            </a:r>
            <a:r>
              <a:rPr sz="2400" spc="-10" dirty="0">
                <a:latin typeface="Times New Roman"/>
                <a:cs typeface="Times New Roman"/>
              </a:rPr>
              <a:t>a</a:t>
            </a:r>
            <a:r>
              <a:rPr sz="2400" dirty="0">
                <a:latin typeface="Times New Roman"/>
                <a:cs typeface="Times New Roman"/>
              </a:rPr>
              <a:t>l</a:t>
            </a:r>
            <a:r>
              <a:rPr sz="2400" spc="-15" dirty="0">
                <a:latin typeface="Times New Roman"/>
                <a:cs typeface="Times New Roman"/>
              </a:rPr>
              <a:t>m</a:t>
            </a:r>
            <a:r>
              <a:rPr sz="2400" dirty="0">
                <a:latin typeface="Times New Roman"/>
                <a:cs typeface="Times New Roman"/>
              </a:rPr>
              <a:t>ost</a:t>
            </a:r>
            <a:r>
              <a:rPr sz="2400" spc="175" dirty="0">
                <a:latin typeface="Times New Roman"/>
                <a:cs typeface="Times New Roman"/>
              </a:rPr>
              <a:t> </a:t>
            </a:r>
            <a:r>
              <a:rPr sz="2400" dirty="0">
                <a:latin typeface="Times New Roman"/>
                <a:cs typeface="Times New Roman"/>
              </a:rPr>
              <a:t>100</a:t>
            </a:r>
            <a:r>
              <a:rPr sz="2400" spc="155" dirty="0">
                <a:latin typeface="Times New Roman"/>
                <a:cs typeface="Times New Roman"/>
              </a:rPr>
              <a:t> </a:t>
            </a:r>
            <a:r>
              <a:rPr sz="2400" dirty="0">
                <a:latin typeface="Times New Roman"/>
                <a:cs typeface="Times New Roman"/>
              </a:rPr>
              <a:t>co</a:t>
            </a:r>
            <a:r>
              <a:rPr sz="2400" spc="-10" dirty="0">
                <a:latin typeface="Times New Roman"/>
                <a:cs typeface="Times New Roman"/>
              </a:rPr>
              <a:t>u</a:t>
            </a:r>
            <a:r>
              <a:rPr sz="2400" dirty="0">
                <a:latin typeface="Times New Roman"/>
                <a:cs typeface="Times New Roman"/>
              </a:rPr>
              <a:t>ntries</a:t>
            </a:r>
            <a:r>
              <a:rPr sz="2400" spc="165" dirty="0">
                <a:latin typeface="Times New Roman"/>
                <a:cs typeface="Times New Roman"/>
              </a:rPr>
              <a:t> </a:t>
            </a:r>
            <a:r>
              <a:rPr sz="2400" dirty="0">
                <a:latin typeface="Times New Roman"/>
                <a:cs typeface="Times New Roman"/>
              </a:rPr>
              <a:t>worl</a:t>
            </a:r>
            <a:r>
              <a:rPr sz="2400" spc="-10" dirty="0">
                <a:latin typeface="Times New Roman"/>
                <a:cs typeface="Times New Roman"/>
              </a:rPr>
              <a:t>d</a:t>
            </a:r>
            <a:r>
              <a:rPr sz="2400" dirty="0">
                <a:latin typeface="Times New Roman"/>
                <a:cs typeface="Times New Roman"/>
              </a:rPr>
              <a:t>wide</a:t>
            </a:r>
            <a:r>
              <a:rPr sz="2400" spc="170" dirty="0">
                <a:latin typeface="Times New Roman"/>
                <a:cs typeface="Times New Roman"/>
              </a:rPr>
              <a:t> </a:t>
            </a:r>
            <a:r>
              <a:rPr sz="2400" dirty="0">
                <a:latin typeface="Times New Roman"/>
                <a:cs typeface="Times New Roman"/>
              </a:rPr>
              <a:t>and</a:t>
            </a:r>
            <a:r>
              <a:rPr sz="2400" spc="160" dirty="0">
                <a:latin typeface="Times New Roman"/>
                <a:cs typeface="Times New Roman"/>
              </a:rPr>
              <a:t> </a:t>
            </a:r>
            <a:r>
              <a:rPr sz="2400" dirty="0">
                <a:latin typeface="Times New Roman"/>
                <a:cs typeface="Times New Roman"/>
              </a:rPr>
              <a:t>re</a:t>
            </a:r>
            <a:r>
              <a:rPr sz="2400" spc="-25" dirty="0">
                <a:latin typeface="Times New Roman"/>
                <a:cs typeface="Times New Roman"/>
              </a:rPr>
              <a:t>m</a:t>
            </a:r>
            <a:r>
              <a:rPr sz="2400" dirty="0">
                <a:latin typeface="Times New Roman"/>
                <a:cs typeface="Times New Roman"/>
              </a:rPr>
              <a:t>ains</a:t>
            </a:r>
            <a:r>
              <a:rPr sz="2400" spc="170" dirty="0">
                <a:latin typeface="Times New Roman"/>
                <a:cs typeface="Times New Roman"/>
              </a:rPr>
              <a:t> </a:t>
            </a:r>
            <a:r>
              <a:rPr sz="2400" dirty="0">
                <a:latin typeface="Times New Roman"/>
                <a:cs typeface="Times New Roman"/>
              </a:rPr>
              <a:t>an essent</a:t>
            </a:r>
            <a:r>
              <a:rPr sz="2400" spc="-15" dirty="0">
                <a:latin typeface="Times New Roman"/>
                <a:cs typeface="Times New Roman"/>
              </a:rPr>
              <a:t>i</a:t>
            </a:r>
            <a:r>
              <a:rPr sz="2400" spc="-10" dirty="0">
                <a:latin typeface="Times New Roman"/>
                <a:cs typeface="Times New Roman"/>
              </a:rPr>
              <a:t>a</a:t>
            </a:r>
            <a:r>
              <a:rPr sz="2400" dirty="0">
                <a:latin typeface="Times New Roman"/>
                <a:cs typeface="Times New Roman"/>
              </a:rPr>
              <a:t>l</a:t>
            </a:r>
            <a:r>
              <a:rPr sz="2400" spc="65" dirty="0">
                <a:latin typeface="Times New Roman"/>
                <a:cs typeface="Times New Roman"/>
              </a:rPr>
              <a:t> </a:t>
            </a:r>
            <a:r>
              <a:rPr sz="2400" dirty="0">
                <a:latin typeface="Times New Roman"/>
                <a:cs typeface="Times New Roman"/>
              </a:rPr>
              <a:t>re</a:t>
            </a:r>
            <a:r>
              <a:rPr sz="2400" spc="-20" dirty="0">
                <a:latin typeface="Times New Roman"/>
                <a:cs typeface="Times New Roman"/>
              </a:rPr>
              <a:t>f</a:t>
            </a:r>
            <a:r>
              <a:rPr sz="2400" dirty="0">
                <a:latin typeface="Times New Roman"/>
                <a:cs typeface="Times New Roman"/>
              </a:rPr>
              <a:t>ere</a:t>
            </a:r>
            <a:r>
              <a:rPr sz="2400" spc="-10" dirty="0">
                <a:latin typeface="Times New Roman"/>
                <a:cs typeface="Times New Roman"/>
              </a:rPr>
              <a:t>n</a:t>
            </a:r>
            <a:r>
              <a:rPr sz="2400" dirty="0">
                <a:latin typeface="Times New Roman"/>
                <a:cs typeface="Times New Roman"/>
              </a:rPr>
              <a:t>ce</a:t>
            </a:r>
            <a:r>
              <a:rPr sz="2400" spc="65" dirty="0">
                <a:latin typeface="Times New Roman"/>
                <a:cs typeface="Times New Roman"/>
              </a:rPr>
              <a:t> </a:t>
            </a:r>
            <a:r>
              <a:rPr sz="2400" dirty="0">
                <a:latin typeface="Times New Roman"/>
                <a:cs typeface="Times New Roman"/>
              </a:rPr>
              <a:t>for</a:t>
            </a:r>
            <a:r>
              <a:rPr sz="2400" spc="55" dirty="0">
                <a:latin typeface="Times New Roman"/>
                <a:cs typeface="Times New Roman"/>
              </a:rPr>
              <a:t> </a:t>
            </a:r>
            <a:r>
              <a:rPr sz="2400" spc="-10" dirty="0">
                <a:latin typeface="Times New Roman"/>
                <a:cs typeface="Times New Roman"/>
              </a:rPr>
              <a:t>a</a:t>
            </a:r>
            <a:r>
              <a:rPr sz="2400" dirty="0">
                <a:latin typeface="Times New Roman"/>
                <a:cs typeface="Times New Roman"/>
              </a:rPr>
              <a:t>ny</a:t>
            </a:r>
            <a:r>
              <a:rPr sz="2400" spc="60" dirty="0">
                <a:latin typeface="Times New Roman"/>
                <a:cs typeface="Times New Roman"/>
              </a:rPr>
              <a:t> </a:t>
            </a:r>
            <a:r>
              <a:rPr sz="2400" dirty="0">
                <a:latin typeface="Times New Roman"/>
                <a:cs typeface="Times New Roman"/>
              </a:rPr>
              <a:t>in</a:t>
            </a:r>
            <a:r>
              <a:rPr sz="2400" spc="-10" dirty="0">
                <a:latin typeface="Times New Roman"/>
                <a:cs typeface="Times New Roman"/>
              </a:rPr>
              <a:t>d</a:t>
            </a:r>
            <a:r>
              <a:rPr sz="2400" dirty="0">
                <a:latin typeface="Times New Roman"/>
                <a:cs typeface="Times New Roman"/>
              </a:rPr>
              <a:t>iv</a:t>
            </a:r>
            <a:r>
              <a:rPr sz="2400" spc="5" dirty="0">
                <a:latin typeface="Times New Roman"/>
                <a:cs typeface="Times New Roman"/>
              </a:rPr>
              <a:t>i</a:t>
            </a:r>
            <a:r>
              <a:rPr sz="2400" dirty="0">
                <a:latin typeface="Times New Roman"/>
                <a:cs typeface="Times New Roman"/>
              </a:rPr>
              <a:t>d</a:t>
            </a:r>
            <a:r>
              <a:rPr sz="2400" spc="-15" dirty="0">
                <a:latin typeface="Times New Roman"/>
                <a:cs typeface="Times New Roman"/>
              </a:rPr>
              <a:t>u</a:t>
            </a:r>
            <a:r>
              <a:rPr sz="2400" spc="-10" dirty="0">
                <a:latin typeface="Times New Roman"/>
                <a:cs typeface="Times New Roman"/>
              </a:rPr>
              <a:t>a</a:t>
            </a:r>
            <a:r>
              <a:rPr sz="2400" dirty="0">
                <a:latin typeface="Times New Roman"/>
                <a:cs typeface="Times New Roman"/>
              </a:rPr>
              <a:t>l</a:t>
            </a:r>
            <a:r>
              <a:rPr sz="2400" spc="65" dirty="0">
                <a:latin typeface="Times New Roman"/>
                <a:cs typeface="Times New Roman"/>
              </a:rPr>
              <a:t> </a:t>
            </a:r>
            <a:r>
              <a:rPr sz="2400" dirty="0">
                <a:latin typeface="Times New Roman"/>
                <a:cs typeface="Times New Roman"/>
              </a:rPr>
              <a:t>or</a:t>
            </a:r>
            <a:r>
              <a:rPr sz="2400" spc="65" dirty="0">
                <a:latin typeface="Times New Roman"/>
                <a:cs typeface="Times New Roman"/>
              </a:rPr>
              <a:t> </a:t>
            </a:r>
            <a:r>
              <a:rPr sz="2400" dirty="0">
                <a:latin typeface="Times New Roman"/>
                <a:cs typeface="Times New Roman"/>
              </a:rPr>
              <a:t>o</a:t>
            </a:r>
            <a:r>
              <a:rPr sz="2400" spc="-45" dirty="0">
                <a:latin typeface="Times New Roman"/>
                <a:cs typeface="Times New Roman"/>
              </a:rPr>
              <a:t>r</a:t>
            </a:r>
            <a:r>
              <a:rPr sz="2400" spc="-15" dirty="0">
                <a:latin typeface="Times New Roman"/>
                <a:cs typeface="Times New Roman"/>
              </a:rPr>
              <a:t>g</a:t>
            </a:r>
            <a:r>
              <a:rPr sz="2400" dirty="0">
                <a:latin typeface="Times New Roman"/>
                <a:cs typeface="Times New Roman"/>
              </a:rPr>
              <a:t>ani</a:t>
            </a:r>
            <a:r>
              <a:rPr sz="2400" spc="-10" dirty="0">
                <a:latin typeface="Times New Roman"/>
                <a:cs typeface="Times New Roman"/>
              </a:rPr>
              <a:t>sa</a:t>
            </a:r>
            <a:r>
              <a:rPr sz="2400" dirty="0">
                <a:latin typeface="Times New Roman"/>
                <a:cs typeface="Times New Roman"/>
              </a:rPr>
              <a:t>tion</a:t>
            </a:r>
            <a:r>
              <a:rPr sz="2400" spc="60" dirty="0">
                <a:latin typeface="Times New Roman"/>
                <a:cs typeface="Times New Roman"/>
              </a:rPr>
              <a:t> </a:t>
            </a:r>
            <a:r>
              <a:rPr sz="2400" dirty="0">
                <a:latin typeface="Times New Roman"/>
                <a:cs typeface="Times New Roman"/>
              </a:rPr>
              <a:t>worki</a:t>
            </a:r>
            <a:r>
              <a:rPr sz="2400" spc="-10" dirty="0">
                <a:latin typeface="Times New Roman"/>
                <a:cs typeface="Times New Roman"/>
              </a:rPr>
              <a:t>n</a:t>
            </a:r>
            <a:r>
              <a:rPr sz="2400" dirty="0">
                <a:latin typeface="Times New Roman"/>
                <a:cs typeface="Times New Roman"/>
              </a:rPr>
              <a:t>g</a:t>
            </a:r>
            <a:r>
              <a:rPr sz="2400" spc="60" dirty="0">
                <a:latin typeface="Times New Roman"/>
                <a:cs typeface="Times New Roman"/>
              </a:rPr>
              <a:t> </a:t>
            </a:r>
            <a:r>
              <a:rPr sz="2400" dirty="0">
                <a:latin typeface="Times New Roman"/>
                <a:cs typeface="Times New Roman"/>
              </a:rPr>
              <a:t>wit</a:t>
            </a:r>
            <a:r>
              <a:rPr sz="2400" spc="-10" dirty="0">
                <a:latin typeface="Times New Roman"/>
                <a:cs typeface="Times New Roman"/>
              </a:rPr>
              <a:t>h</a:t>
            </a:r>
            <a:r>
              <a:rPr sz="2400" dirty="0">
                <a:latin typeface="Times New Roman"/>
                <a:cs typeface="Times New Roman"/>
              </a:rPr>
              <a:t>in phar</a:t>
            </a:r>
            <a:r>
              <a:rPr sz="2400" spc="-20" dirty="0">
                <a:latin typeface="Times New Roman"/>
                <a:cs typeface="Times New Roman"/>
              </a:rPr>
              <a:t>m</a:t>
            </a:r>
            <a:r>
              <a:rPr sz="2400" dirty="0">
                <a:latin typeface="Times New Roman"/>
                <a:cs typeface="Times New Roman"/>
              </a:rPr>
              <a:t>ace</a:t>
            </a:r>
            <a:r>
              <a:rPr sz="2400" spc="-15" dirty="0">
                <a:latin typeface="Times New Roman"/>
                <a:cs typeface="Times New Roman"/>
              </a:rPr>
              <a:t>u</a:t>
            </a:r>
            <a:r>
              <a:rPr sz="2400" dirty="0">
                <a:latin typeface="Times New Roman"/>
                <a:cs typeface="Times New Roman"/>
              </a:rPr>
              <a:t>t</a:t>
            </a:r>
            <a:r>
              <a:rPr sz="2400" spc="-15" dirty="0">
                <a:latin typeface="Times New Roman"/>
                <a:cs typeface="Times New Roman"/>
              </a:rPr>
              <a:t>i</a:t>
            </a:r>
            <a:r>
              <a:rPr sz="2400" dirty="0">
                <a:latin typeface="Times New Roman"/>
                <a:cs typeface="Times New Roman"/>
              </a:rPr>
              <a:t>cal  </a:t>
            </a:r>
            <a:r>
              <a:rPr sz="2400" spc="170" dirty="0">
                <a:latin typeface="Times New Roman"/>
                <a:cs typeface="Times New Roman"/>
              </a:rPr>
              <a:t> </a:t>
            </a:r>
            <a:r>
              <a:rPr sz="2400" dirty="0">
                <a:latin typeface="Times New Roman"/>
                <a:cs typeface="Times New Roman"/>
              </a:rPr>
              <a:t>res</a:t>
            </a:r>
            <a:r>
              <a:rPr sz="2400" spc="-10" dirty="0">
                <a:latin typeface="Times New Roman"/>
                <a:cs typeface="Times New Roman"/>
              </a:rPr>
              <a:t>e</a:t>
            </a:r>
            <a:r>
              <a:rPr sz="2400" dirty="0">
                <a:latin typeface="Times New Roman"/>
                <a:cs typeface="Times New Roman"/>
              </a:rPr>
              <a:t>ar</a:t>
            </a:r>
            <a:r>
              <a:rPr sz="2400" spc="-15" dirty="0">
                <a:latin typeface="Times New Roman"/>
                <a:cs typeface="Times New Roman"/>
              </a:rPr>
              <a:t>c</a:t>
            </a:r>
            <a:r>
              <a:rPr sz="2400" dirty="0">
                <a:latin typeface="Times New Roman"/>
                <a:cs typeface="Times New Roman"/>
              </a:rPr>
              <a:t>h  </a:t>
            </a:r>
            <a:r>
              <a:rPr sz="2400" spc="170" dirty="0">
                <a:latin typeface="Times New Roman"/>
                <a:cs typeface="Times New Roman"/>
              </a:rPr>
              <a:t> </a:t>
            </a:r>
            <a:r>
              <a:rPr sz="2400" dirty="0">
                <a:latin typeface="Times New Roman"/>
                <a:cs typeface="Times New Roman"/>
              </a:rPr>
              <a:t>and  </a:t>
            </a:r>
            <a:r>
              <a:rPr sz="2400" spc="170" dirty="0">
                <a:latin typeface="Times New Roman"/>
                <a:cs typeface="Times New Roman"/>
              </a:rPr>
              <a:t> </a:t>
            </a:r>
            <a:r>
              <a:rPr sz="2400" dirty="0">
                <a:latin typeface="Times New Roman"/>
                <a:cs typeface="Times New Roman"/>
              </a:rPr>
              <a:t>deve</a:t>
            </a:r>
            <a:r>
              <a:rPr sz="2400" spc="5" dirty="0">
                <a:latin typeface="Times New Roman"/>
                <a:cs typeface="Times New Roman"/>
              </a:rPr>
              <a:t>l</a:t>
            </a:r>
            <a:r>
              <a:rPr sz="2400" dirty="0">
                <a:latin typeface="Times New Roman"/>
                <a:cs typeface="Times New Roman"/>
              </a:rPr>
              <a:t>op</a:t>
            </a:r>
            <a:r>
              <a:rPr sz="2400" spc="-20" dirty="0">
                <a:latin typeface="Times New Roman"/>
                <a:cs typeface="Times New Roman"/>
              </a:rPr>
              <a:t>m</a:t>
            </a:r>
            <a:r>
              <a:rPr sz="2400" dirty="0">
                <a:latin typeface="Times New Roman"/>
                <a:cs typeface="Times New Roman"/>
              </a:rPr>
              <a:t>ent,  </a:t>
            </a:r>
            <a:r>
              <a:rPr sz="2400" spc="160" dirty="0">
                <a:latin typeface="Times New Roman"/>
                <a:cs typeface="Times New Roman"/>
              </a:rPr>
              <a:t> </a:t>
            </a:r>
            <a:r>
              <a:rPr sz="2400" spc="-20" dirty="0">
                <a:latin typeface="Times New Roman"/>
                <a:cs typeface="Times New Roman"/>
              </a:rPr>
              <a:t>m</a:t>
            </a:r>
            <a:r>
              <a:rPr sz="2400" dirty="0">
                <a:latin typeface="Times New Roman"/>
                <a:cs typeface="Times New Roman"/>
              </a:rPr>
              <a:t>anufactu</a:t>
            </a:r>
            <a:r>
              <a:rPr sz="2400" spc="5" dirty="0">
                <a:latin typeface="Times New Roman"/>
                <a:cs typeface="Times New Roman"/>
              </a:rPr>
              <a:t>r</a:t>
            </a:r>
            <a:r>
              <a:rPr sz="2400" dirty="0">
                <a:latin typeface="Times New Roman"/>
                <a:cs typeface="Times New Roman"/>
              </a:rPr>
              <a:t>i</a:t>
            </a:r>
            <a:r>
              <a:rPr sz="2400" spc="-10" dirty="0">
                <a:latin typeface="Times New Roman"/>
                <a:cs typeface="Times New Roman"/>
              </a:rPr>
              <a:t>n</a:t>
            </a:r>
            <a:r>
              <a:rPr sz="2400" dirty="0">
                <a:latin typeface="Times New Roman"/>
                <a:cs typeface="Times New Roman"/>
              </a:rPr>
              <a:t>g  </a:t>
            </a:r>
            <a:r>
              <a:rPr sz="2400" spc="170" dirty="0">
                <a:latin typeface="Times New Roman"/>
                <a:cs typeface="Times New Roman"/>
              </a:rPr>
              <a:t> </a:t>
            </a:r>
            <a:r>
              <a:rPr sz="2400" dirty="0">
                <a:latin typeface="Times New Roman"/>
                <a:cs typeface="Times New Roman"/>
              </a:rPr>
              <a:t>and test</a:t>
            </a:r>
            <a:r>
              <a:rPr sz="2400" spc="5" dirty="0">
                <a:latin typeface="Times New Roman"/>
                <a:cs typeface="Times New Roman"/>
              </a:rPr>
              <a:t>i</a:t>
            </a:r>
            <a:r>
              <a:rPr sz="2400" dirty="0">
                <a:latin typeface="Times New Roman"/>
                <a:cs typeface="Times New Roman"/>
              </a:rPr>
              <a:t>ng</a:t>
            </a:r>
            <a:r>
              <a:rPr sz="2400" spc="-45" dirty="0">
                <a:latin typeface="Times New Roman"/>
                <a:cs typeface="Times New Roman"/>
              </a:rPr>
              <a:t> </a:t>
            </a:r>
            <a:r>
              <a:rPr sz="2400" dirty="0">
                <a:latin typeface="Times New Roman"/>
                <a:cs typeface="Times New Roman"/>
              </a:rPr>
              <a:t>ac</a:t>
            </a:r>
            <a:r>
              <a:rPr sz="2400" spc="5" dirty="0">
                <a:latin typeface="Times New Roman"/>
                <a:cs typeface="Times New Roman"/>
              </a:rPr>
              <a:t>r</a:t>
            </a:r>
            <a:r>
              <a:rPr sz="2400" dirty="0">
                <a:latin typeface="Times New Roman"/>
                <a:cs typeface="Times New Roman"/>
              </a:rPr>
              <a:t>oss</a:t>
            </a:r>
            <a:r>
              <a:rPr sz="2400" spc="-1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glob</a:t>
            </a:r>
            <a:r>
              <a:rPr sz="2400" spc="10" dirty="0">
                <a:latin typeface="Times New Roman"/>
                <a:cs typeface="Times New Roman"/>
              </a:rPr>
              <a:t>e</a:t>
            </a:r>
            <a:r>
              <a:rPr sz="2400" dirty="0">
                <a:latin typeface="Times New Roman"/>
                <a:cs typeface="Times New Roman"/>
              </a:rPr>
              <a:t>.</a:t>
            </a:r>
            <a:endParaRPr sz="24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08651"/>
            <a:ext cx="8148320" cy="381000"/>
          </a:xfrm>
          <a:prstGeom prst="rect">
            <a:avLst/>
          </a:prstGeom>
        </p:spPr>
        <p:txBody>
          <a:bodyPr vert="horz" wrap="square" lIns="0" tIns="0" rIns="0" bIns="0" rtlCol="0">
            <a:spAutoFit/>
          </a:bodyPr>
          <a:lstStyle/>
          <a:p>
            <a:pPr marL="12700">
              <a:lnSpc>
                <a:spcPct val="100000"/>
              </a:lnSpc>
            </a:pPr>
            <a:r>
              <a:rPr sz="2800" spc="-20" dirty="0">
                <a:latin typeface="Times New Roman"/>
                <a:cs typeface="Times New Roman"/>
              </a:rPr>
              <a:t>New</a:t>
            </a:r>
            <a:r>
              <a:rPr sz="2800" spc="250" dirty="0">
                <a:latin typeface="Times New Roman"/>
                <a:cs typeface="Times New Roman"/>
              </a:rPr>
              <a:t> </a:t>
            </a:r>
            <a:r>
              <a:rPr sz="2800" spc="-15" dirty="0">
                <a:latin typeface="Times New Roman"/>
                <a:cs typeface="Times New Roman"/>
              </a:rPr>
              <a:t>to</a:t>
            </a:r>
            <a:r>
              <a:rPr sz="2800" spc="250" dirty="0">
                <a:latin typeface="Times New Roman"/>
                <a:cs typeface="Times New Roman"/>
              </a:rPr>
              <a:t> </a:t>
            </a:r>
            <a:r>
              <a:rPr sz="2800" spc="-15" dirty="0">
                <a:latin typeface="Times New Roman"/>
                <a:cs typeface="Times New Roman"/>
              </a:rPr>
              <a:t>the</a:t>
            </a:r>
            <a:r>
              <a:rPr sz="2800" spc="235" dirty="0">
                <a:latin typeface="Times New Roman"/>
                <a:cs typeface="Times New Roman"/>
              </a:rPr>
              <a:t> </a:t>
            </a:r>
            <a:r>
              <a:rPr sz="2800" spc="-25" dirty="0">
                <a:latin typeface="Times New Roman"/>
                <a:cs typeface="Times New Roman"/>
              </a:rPr>
              <a:t>B</a:t>
            </a:r>
            <a:r>
              <a:rPr sz="2800" spc="-20" dirty="0">
                <a:latin typeface="Times New Roman"/>
                <a:cs typeface="Times New Roman"/>
              </a:rPr>
              <a:t>P</a:t>
            </a:r>
            <a:r>
              <a:rPr sz="2800" spc="145" dirty="0">
                <a:latin typeface="Times New Roman"/>
                <a:cs typeface="Times New Roman"/>
              </a:rPr>
              <a:t> </a:t>
            </a:r>
            <a:r>
              <a:rPr sz="2800" spc="-10" dirty="0">
                <a:latin typeface="Times New Roman"/>
                <a:cs typeface="Times New Roman"/>
              </a:rPr>
              <a:t>201</a:t>
            </a:r>
            <a:r>
              <a:rPr sz="2800" spc="-15" dirty="0">
                <a:latin typeface="Times New Roman"/>
                <a:cs typeface="Times New Roman"/>
              </a:rPr>
              <a:t>0</a:t>
            </a:r>
            <a:r>
              <a:rPr sz="2800" spc="254" dirty="0">
                <a:latin typeface="Times New Roman"/>
                <a:cs typeface="Times New Roman"/>
              </a:rPr>
              <a:t> </a:t>
            </a:r>
            <a:r>
              <a:rPr sz="2800" spc="-15" dirty="0">
                <a:latin typeface="Times New Roman"/>
                <a:cs typeface="Times New Roman"/>
              </a:rPr>
              <a:t>are</a:t>
            </a:r>
            <a:r>
              <a:rPr sz="2800" spc="240" dirty="0">
                <a:latin typeface="Times New Roman"/>
                <a:cs typeface="Times New Roman"/>
              </a:rPr>
              <a:t> </a:t>
            </a:r>
            <a:r>
              <a:rPr sz="2800" spc="-10" dirty="0">
                <a:latin typeface="Times New Roman"/>
                <a:cs typeface="Times New Roman"/>
              </a:rPr>
              <a:t>4</a:t>
            </a:r>
            <a:r>
              <a:rPr sz="2800" spc="-15" dirty="0">
                <a:latin typeface="Times New Roman"/>
                <a:cs typeface="Times New Roman"/>
              </a:rPr>
              <a:t>0</a:t>
            </a:r>
            <a:r>
              <a:rPr sz="2800" spc="265" dirty="0">
                <a:latin typeface="Times New Roman"/>
                <a:cs typeface="Times New Roman"/>
              </a:rPr>
              <a:t> </a:t>
            </a:r>
            <a:r>
              <a:rPr sz="2800" spc="-20" dirty="0">
                <a:latin typeface="Times New Roman"/>
                <a:cs typeface="Times New Roman"/>
              </a:rPr>
              <a:t>mo</a:t>
            </a:r>
            <a:r>
              <a:rPr sz="2800" spc="-10" dirty="0">
                <a:latin typeface="Times New Roman"/>
                <a:cs typeface="Times New Roman"/>
              </a:rPr>
              <a:t>n</a:t>
            </a:r>
            <a:r>
              <a:rPr sz="2800" spc="-15" dirty="0">
                <a:latin typeface="Times New Roman"/>
                <a:cs typeface="Times New Roman"/>
              </a:rPr>
              <a:t>o</a:t>
            </a:r>
            <a:r>
              <a:rPr sz="2800" spc="-10" dirty="0">
                <a:latin typeface="Times New Roman"/>
                <a:cs typeface="Times New Roman"/>
              </a:rPr>
              <a:t>g</a:t>
            </a:r>
            <a:r>
              <a:rPr sz="2800" spc="-15" dirty="0">
                <a:latin typeface="Times New Roman"/>
                <a:cs typeface="Times New Roman"/>
              </a:rPr>
              <a:t>raphs</a:t>
            </a:r>
            <a:r>
              <a:rPr sz="2800" spc="245" dirty="0">
                <a:latin typeface="Times New Roman"/>
                <a:cs typeface="Times New Roman"/>
              </a:rPr>
              <a:t> </a:t>
            </a:r>
            <a:r>
              <a:rPr sz="2800" spc="-10" dirty="0">
                <a:latin typeface="Times New Roman"/>
                <a:cs typeface="Times New Roman"/>
              </a:rPr>
              <a:t>for</a:t>
            </a:r>
            <a:r>
              <a:rPr sz="2800" spc="254" dirty="0">
                <a:latin typeface="Times New Roman"/>
                <a:cs typeface="Times New Roman"/>
              </a:rPr>
              <a:t> </a:t>
            </a:r>
            <a:r>
              <a:rPr sz="2800" spc="-10" dirty="0">
                <a:latin typeface="Times New Roman"/>
                <a:cs typeface="Times New Roman"/>
              </a:rPr>
              <a:t>for</a:t>
            </a:r>
            <a:r>
              <a:rPr sz="2800" spc="-40" dirty="0">
                <a:latin typeface="Times New Roman"/>
                <a:cs typeface="Times New Roman"/>
              </a:rPr>
              <a:t>m</a:t>
            </a:r>
            <a:r>
              <a:rPr sz="2800" spc="-5" dirty="0">
                <a:latin typeface="Times New Roman"/>
                <a:cs typeface="Times New Roman"/>
              </a:rPr>
              <a:t>u</a:t>
            </a:r>
            <a:r>
              <a:rPr sz="2800" spc="-15" dirty="0">
                <a:latin typeface="Times New Roman"/>
                <a:cs typeface="Times New Roman"/>
              </a:rPr>
              <a:t>lated</a:t>
            </a:r>
            <a:endParaRPr sz="2800">
              <a:latin typeface="Times New Roman"/>
              <a:cs typeface="Times New Roman"/>
            </a:endParaRPr>
          </a:p>
        </p:txBody>
      </p:sp>
      <p:sp>
        <p:nvSpPr>
          <p:cNvPr id="3" name="object 3"/>
          <p:cNvSpPr txBox="1"/>
          <p:nvPr/>
        </p:nvSpPr>
        <p:spPr>
          <a:xfrm>
            <a:off x="535936" y="835633"/>
            <a:ext cx="3925570" cy="807720"/>
          </a:xfrm>
          <a:prstGeom prst="rect">
            <a:avLst/>
          </a:prstGeom>
        </p:spPr>
        <p:txBody>
          <a:bodyPr vert="horz" wrap="square" lIns="0" tIns="0" rIns="0" bIns="0" rtlCol="0">
            <a:spAutoFit/>
          </a:bodyPr>
          <a:lstStyle/>
          <a:p>
            <a:pPr marL="12700" marR="5080">
              <a:lnSpc>
                <a:spcPct val="100000"/>
              </a:lnSpc>
              <a:tabLst>
                <a:tab pos="1792605" algn="l"/>
                <a:tab pos="2243455" algn="l"/>
                <a:tab pos="3496945" algn="l"/>
              </a:tabLst>
            </a:pPr>
            <a:r>
              <a:rPr sz="2800" spc="-15" dirty="0">
                <a:latin typeface="Times New Roman"/>
                <a:cs typeface="Times New Roman"/>
              </a:rPr>
              <a:t>p</a:t>
            </a:r>
            <a:r>
              <a:rPr sz="2800" spc="-5" dirty="0">
                <a:latin typeface="Times New Roman"/>
                <a:cs typeface="Times New Roman"/>
              </a:rPr>
              <a:t>r</a:t>
            </a:r>
            <a:r>
              <a:rPr sz="2800" spc="-15" dirty="0">
                <a:latin typeface="Times New Roman"/>
                <a:cs typeface="Times New Roman"/>
              </a:rPr>
              <a:t>eparations,</a:t>
            </a:r>
            <a:r>
              <a:rPr sz="2800" dirty="0">
                <a:latin typeface="Times New Roman"/>
                <a:cs typeface="Times New Roman"/>
              </a:rPr>
              <a:t>	</a:t>
            </a:r>
            <a:r>
              <a:rPr sz="2800" spc="-10" dirty="0">
                <a:latin typeface="Times New Roman"/>
                <a:cs typeface="Times New Roman"/>
              </a:rPr>
              <a:t>in</a:t>
            </a:r>
            <a:r>
              <a:rPr sz="2800" spc="-15" dirty="0">
                <a:latin typeface="Times New Roman"/>
                <a:cs typeface="Times New Roman"/>
              </a:rPr>
              <a:t>cl</a:t>
            </a:r>
            <a:r>
              <a:rPr sz="2800" spc="-25" dirty="0">
                <a:latin typeface="Times New Roman"/>
                <a:cs typeface="Times New Roman"/>
              </a:rPr>
              <a:t>u</a:t>
            </a:r>
            <a:r>
              <a:rPr sz="2800" spc="-15" dirty="0">
                <a:latin typeface="Times New Roman"/>
                <a:cs typeface="Times New Roman"/>
              </a:rPr>
              <a:t>d</a:t>
            </a:r>
            <a:r>
              <a:rPr sz="2800" spc="-5" dirty="0">
                <a:latin typeface="Times New Roman"/>
                <a:cs typeface="Times New Roman"/>
              </a:rPr>
              <a:t>i</a:t>
            </a:r>
            <a:r>
              <a:rPr sz="2800" spc="-15" dirty="0">
                <a:latin typeface="Times New Roman"/>
                <a:cs typeface="Times New Roman"/>
              </a:rPr>
              <a:t>ng add</a:t>
            </a:r>
            <a:r>
              <a:rPr sz="2800" spc="-5" dirty="0">
                <a:latin typeface="Times New Roman"/>
                <a:cs typeface="Times New Roman"/>
              </a:rPr>
              <a:t>i</a:t>
            </a:r>
            <a:r>
              <a:rPr sz="2800" spc="-20" dirty="0">
                <a:latin typeface="Times New Roman"/>
                <a:cs typeface="Times New Roman"/>
              </a:rPr>
              <a:t>t</a:t>
            </a:r>
            <a:r>
              <a:rPr sz="2800" spc="-10" dirty="0">
                <a:latin typeface="Times New Roman"/>
                <a:cs typeface="Times New Roman"/>
              </a:rPr>
              <a:t>io</a:t>
            </a:r>
            <a:r>
              <a:rPr sz="2800" spc="-15" dirty="0">
                <a:latin typeface="Times New Roman"/>
                <a:cs typeface="Times New Roman"/>
              </a:rPr>
              <a:t>n</a:t>
            </a:r>
            <a:r>
              <a:rPr sz="2800" spc="-30" dirty="0">
                <a:latin typeface="Times New Roman"/>
                <a:cs typeface="Times New Roman"/>
              </a:rPr>
              <a:t>a</a:t>
            </a:r>
            <a:r>
              <a:rPr sz="2800" spc="-10" dirty="0">
                <a:latin typeface="Times New Roman"/>
                <a:cs typeface="Times New Roman"/>
              </a:rPr>
              <a:t>l</a:t>
            </a:r>
            <a:r>
              <a:rPr sz="2800" dirty="0">
                <a:latin typeface="Times New Roman"/>
                <a:cs typeface="Times New Roman"/>
              </a:rPr>
              <a:t>	</a:t>
            </a:r>
            <a:r>
              <a:rPr sz="2800" spc="-15" dirty="0">
                <a:latin typeface="Times New Roman"/>
                <a:cs typeface="Times New Roman"/>
              </a:rPr>
              <a:t>stan</a:t>
            </a:r>
            <a:r>
              <a:rPr sz="2800" spc="-5" dirty="0">
                <a:latin typeface="Times New Roman"/>
                <a:cs typeface="Times New Roman"/>
              </a:rPr>
              <a:t>d</a:t>
            </a:r>
            <a:r>
              <a:rPr sz="2800" spc="-15" dirty="0">
                <a:latin typeface="Times New Roman"/>
                <a:cs typeface="Times New Roman"/>
              </a:rPr>
              <a:t>a</a:t>
            </a:r>
            <a:r>
              <a:rPr sz="2800" spc="-25" dirty="0">
                <a:latin typeface="Times New Roman"/>
                <a:cs typeface="Times New Roman"/>
              </a:rPr>
              <a:t>r</a:t>
            </a:r>
            <a:r>
              <a:rPr sz="2800" spc="-15" dirty="0">
                <a:latin typeface="Times New Roman"/>
                <a:cs typeface="Times New Roman"/>
              </a:rPr>
              <a:t>ds</a:t>
            </a:r>
            <a:r>
              <a:rPr sz="2800" dirty="0">
                <a:latin typeface="Times New Roman"/>
                <a:cs typeface="Times New Roman"/>
              </a:rPr>
              <a:t>	</a:t>
            </a:r>
            <a:r>
              <a:rPr sz="2800" spc="-10" dirty="0">
                <a:latin typeface="Times New Roman"/>
                <a:cs typeface="Times New Roman"/>
              </a:rPr>
              <a:t>for</a:t>
            </a:r>
            <a:endParaRPr sz="2800">
              <a:latin typeface="Times New Roman"/>
              <a:cs typeface="Times New Roman"/>
            </a:endParaRPr>
          </a:p>
        </p:txBody>
      </p:sp>
      <p:sp>
        <p:nvSpPr>
          <p:cNvPr id="4" name="object 4"/>
          <p:cNvSpPr txBox="1"/>
          <p:nvPr/>
        </p:nvSpPr>
        <p:spPr>
          <a:xfrm>
            <a:off x="4497444" y="835633"/>
            <a:ext cx="4187825" cy="807720"/>
          </a:xfrm>
          <a:prstGeom prst="rect">
            <a:avLst/>
          </a:prstGeom>
        </p:spPr>
        <p:txBody>
          <a:bodyPr vert="horz" wrap="square" lIns="0" tIns="0" rIns="0" bIns="0" rtlCol="0">
            <a:spAutoFit/>
          </a:bodyPr>
          <a:lstStyle/>
          <a:p>
            <a:pPr marL="312420" marR="5080" indent="-300355">
              <a:lnSpc>
                <a:spcPct val="100000"/>
              </a:lnSpc>
              <a:tabLst>
                <a:tab pos="1641475" algn="l"/>
                <a:tab pos="1837055" algn="l"/>
                <a:tab pos="2654935" algn="l"/>
                <a:tab pos="3661410" algn="l"/>
              </a:tabLst>
            </a:pPr>
            <a:r>
              <a:rPr sz="2800" spc="-15" dirty="0">
                <a:latin typeface="Times New Roman"/>
                <a:cs typeface="Times New Roman"/>
              </a:rPr>
              <a:t>v</a:t>
            </a:r>
            <a:r>
              <a:rPr sz="2800" spc="-30" dirty="0">
                <a:latin typeface="Times New Roman"/>
                <a:cs typeface="Times New Roman"/>
              </a:rPr>
              <a:t>e</a:t>
            </a:r>
            <a:r>
              <a:rPr sz="2800" spc="-20" dirty="0">
                <a:latin typeface="Times New Roman"/>
                <a:cs typeface="Times New Roman"/>
              </a:rPr>
              <a:t>t</a:t>
            </a:r>
            <a:r>
              <a:rPr sz="2800" spc="-15" dirty="0">
                <a:latin typeface="Times New Roman"/>
                <a:cs typeface="Times New Roman"/>
              </a:rPr>
              <a:t>erinary</a:t>
            </a:r>
            <a:r>
              <a:rPr sz="2800" dirty="0">
                <a:latin typeface="Times New Roman"/>
                <a:cs typeface="Times New Roman"/>
              </a:rPr>
              <a:t>		</a:t>
            </a:r>
            <a:r>
              <a:rPr sz="2800" spc="-40" dirty="0">
                <a:latin typeface="Times New Roman"/>
                <a:cs typeface="Times New Roman"/>
              </a:rPr>
              <a:t>m</a:t>
            </a:r>
            <a:r>
              <a:rPr sz="2800" spc="-15" dirty="0">
                <a:latin typeface="Times New Roman"/>
                <a:cs typeface="Times New Roman"/>
              </a:rPr>
              <a:t>edicines</a:t>
            </a:r>
            <a:r>
              <a:rPr sz="2800" dirty="0">
                <a:latin typeface="Times New Roman"/>
                <a:cs typeface="Times New Roman"/>
              </a:rPr>
              <a:t>	</a:t>
            </a:r>
            <a:r>
              <a:rPr sz="2800" spc="-15" dirty="0">
                <a:latin typeface="Times New Roman"/>
                <a:cs typeface="Times New Roman"/>
              </a:rPr>
              <a:t>and widely</a:t>
            </a:r>
            <a:r>
              <a:rPr sz="2800" dirty="0">
                <a:latin typeface="Times New Roman"/>
                <a:cs typeface="Times New Roman"/>
              </a:rPr>
              <a:t>	</a:t>
            </a:r>
            <a:r>
              <a:rPr sz="2800" spc="-15" dirty="0">
                <a:latin typeface="Times New Roman"/>
                <a:cs typeface="Times New Roman"/>
              </a:rPr>
              <a:t>u</a:t>
            </a:r>
            <a:r>
              <a:rPr sz="2800" spc="-10" dirty="0">
                <a:latin typeface="Times New Roman"/>
                <a:cs typeface="Times New Roman"/>
              </a:rPr>
              <a:t>s</a:t>
            </a:r>
            <a:r>
              <a:rPr sz="2800" spc="-15" dirty="0">
                <a:latin typeface="Times New Roman"/>
                <a:cs typeface="Times New Roman"/>
              </a:rPr>
              <a:t>ed</a:t>
            </a:r>
            <a:r>
              <a:rPr sz="2800" dirty="0">
                <a:latin typeface="Times New Roman"/>
                <a:cs typeface="Times New Roman"/>
              </a:rPr>
              <a:t>	</a:t>
            </a:r>
            <a:r>
              <a:rPr sz="2800" spc="-15" dirty="0">
                <a:latin typeface="Times New Roman"/>
                <a:cs typeface="Times New Roman"/>
              </a:rPr>
              <a:t>u</a:t>
            </a:r>
            <a:r>
              <a:rPr sz="2800" spc="-10" dirty="0">
                <a:latin typeface="Times New Roman"/>
                <a:cs typeface="Times New Roman"/>
              </a:rPr>
              <a:t>n</a:t>
            </a:r>
            <a:r>
              <a:rPr sz="2800" spc="-20" dirty="0">
                <a:latin typeface="Times New Roman"/>
                <a:cs typeface="Times New Roman"/>
              </a:rPr>
              <a:t>l</a:t>
            </a:r>
            <a:r>
              <a:rPr sz="2800" spc="-15" dirty="0">
                <a:latin typeface="Times New Roman"/>
                <a:cs typeface="Times New Roman"/>
              </a:rPr>
              <a:t>icensed</a:t>
            </a:r>
            <a:endParaRPr sz="2800">
              <a:latin typeface="Times New Roman"/>
              <a:cs typeface="Times New Roman"/>
            </a:endParaRPr>
          </a:p>
        </p:txBody>
      </p:sp>
      <p:sp>
        <p:nvSpPr>
          <p:cNvPr id="5" name="object 5"/>
          <p:cNvSpPr txBox="1"/>
          <p:nvPr/>
        </p:nvSpPr>
        <p:spPr>
          <a:xfrm>
            <a:off x="535936" y="1689074"/>
            <a:ext cx="8148320" cy="381000"/>
          </a:xfrm>
          <a:prstGeom prst="rect">
            <a:avLst/>
          </a:prstGeom>
        </p:spPr>
        <p:txBody>
          <a:bodyPr vert="horz" wrap="square" lIns="0" tIns="0" rIns="0" bIns="0" rtlCol="0">
            <a:spAutoFit/>
          </a:bodyPr>
          <a:lstStyle/>
          <a:p>
            <a:pPr marL="12700">
              <a:lnSpc>
                <a:spcPct val="100000"/>
              </a:lnSpc>
              <a:tabLst>
                <a:tab pos="2071370" algn="l"/>
                <a:tab pos="2679700" algn="l"/>
                <a:tab pos="4197985" algn="l"/>
                <a:tab pos="6540500" algn="l"/>
                <a:tab pos="7150734" algn="l"/>
              </a:tabLst>
            </a:pPr>
            <a:r>
              <a:rPr sz="2800" spc="-10" dirty="0">
                <a:latin typeface="Times New Roman"/>
                <a:cs typeface="Times New Roman"/>
              </a:rPr>
              <a:t>for</a:t>
            </a:r>
            <a:r>
              <a:rPr sz="2800" spc="-40" dirty="0">
                <a:latin typeface="Times New Roman"/>
                <a:cs typeface="Times New Roman"/>
              </a:rPr>
              <a:t>m</a:t>
            </a:r>
            <a:r>
              <a:rPr sz="2800" spc="-15" dirty="0">
                <a:latin typeface="Times New Roman"/>
                <a:cs typeface="Times New Roman"/>
              </a:rPr>
              <a:t>u</a:t>
            </a:r>
            <a:r>
              <a:rPr sz="2800" spc="-5" dirty="0">
                <a:latin typeface="Times New Roman"/>
                <a:cs typeface="Times New Roman"/>
              </a:rPr>
              <a:t>l</a:t>
            </a:r>
            <a:r>
              <a:rPr sz="2800" spc="-15" dirty="0">
                <a:latin typeface="Times New Roman"/>
                <a:cs typeface="Times New Roman"/>
              </a:rPr>
              <a:t>ation</a:t>
            </a:r>
            <a:r>
              <a:rPr sz="2800" spc="-5" dirty="0">
                <a:latin typeface="Times New Roman"/>
                <a:cs typeface="Times New Roman"/>
              </a:rPr>
              <a:t>s</a:t>
            </a:r>
            <a:r>
              <a:rPr sz="2800" spc="-10" dirty="0">
                <a:latin typeface="Times New Roman"/>
                <a:cs typeface="Times New Roman"/>
              </a:rPr>
              <a:t>.</a:t>
            </a:r>
            <a:r>
              <a:rPr sz="2800" dirty="0">
                <a:latin typeface="Times New Roman"/>
                <a:cs typeface="Times New Roman"/>
              </a:rPr>
              <a:t>	</a:t>
            </a:r>
            <a:r>
              <a:rPr sz="2800" spc="-15" dirty="0">
                <a:latin typeface="Times New Roman"/>
                <a:cs typeface="Times New Roman"/>
              </a:rPr>
              <a:t>All</a:t>
            </a:r>
            <a:r>
              <a:rPr sz="2800" dirty="0">
                <a:latin typeface="Times New Roman"/>
                <a:cs typeface="Times New Roman"/>
              </a:rPr>
              <a:t>	</a:t>
            </a:r>
            <a:r>
              <a:rPr sz="2800" spc="-20" dirty="0">
                <a:latin typeface="Times New Roman"/>
                <a:cs typeface="Times New Roman"/>
              </a:rPr>
              <a:t>E</a:t>
            </a:r>
            <a:r>
              <a:rPr sz="2800" spc="-5" dirty="0">
                <a:latin typeface="Times New Roman"/>
                <a:cs typeface="Times New Roman"/>
              </a:rPr>
              <a:t>u</a:t>
            </a:r>
            <a:r>
              <a:rPr sz="2800" spc="-10" dirty="0">
                <a:latin typeface="Times New Roman"/>
                <a:cs typeface="Times New Roman"/>
              </a:rPr>
              <a:t>ro</a:t>
            </a:r>
            <a:r>
              <a:rPr sz="2800" spc="-15" dirty="0">
                <a:latin typeface="Times New Roman"/>
                <a:cs typeface="Times New Roman"/>
              </a:rPr>
              <a:t>pean</a:t>
            </a:r>
            <a:r>
              <a:rPr sz="2800" dirty="0">
                <a:latin typeface="Times New Roman"/>
                <a:cs typeface="Times New Roman"/>
              </a:rPr>
              <a:t>	</a:t>
            </a:r>
            <a:r>
              <a:rPr sz="2800" spc="-15" dirty="0">
                <a:latin typeface="Times New Roman"/>
                <a:cs typeface="Times New Roman"/>
              </a:rPr>
              <a:t>Phar</a:t>
            </a:r>
            <a:r>
              <a:rPr sz="2800" spc="-45" dirty="0">
                <a:latin typeface="Times New Roman"/>
                <a:cs typeface="Times New Roman"/>
              </a:rPr>
              <a:t>m</a:t>
            </a:r>
            <a:r>
              <a:rPr sz="2800" spc="-15" dirty="0">
                <a:latin typeface="Times New Roman"/>
                <a:cs typeface="Times New Roman"/>
              </a:rPr>
              <a:t>a</a:t>
            </a:r>
            <a:r>
              <a:rPr sz="2800" spc="-30" dirty="0">
                <a:latin typeface="Times New Roman"/>
                <a:cs typeface="Times New Roman"/>
              </a:rPr>
              <a:t>c</a:t>
            </a:r>
            <a:r>
              <a:rPr sz="2800" spc="-15" dirty="0">
                <a:latin typeface="Times New Roman"/>
                <a:cs typeface="Times New Roman"/>
              </a:rPr>
              <a:t>o</a:t>
            </a:r>
            <a:r>
              <a:rPr sz="2800" spc="0" dirty="0">
                <a:latin typeface="Times New Roman"/>
                <a:cs typeface="Times New Roman"/>
              </a:rPr>
              <a:t>p</a:t>
            </a:r>
            <a:r>
              <a:rPr sz="2800" spc="-15" dirty="0">
                <a:latin typeface="Times New Roman"/>
                <a:cs typeface="Times New Roman"/>
              </a:rPr>
              <a:t>oeia</a:t>
            </a:r>
            <a:r>
              <a:rPr sz="2800" dirty="0">
                <a:latin typeface="Times New Roman"/>
                <a:cs typeface="Times New Roman"/>
              </a:rPr>
              <a:t>	</a:t>
            </a:r>
            <a:r>
              <a:rPr sz="2800" spc="-10" dirty="0">
                <a:latin typeface="Times New Roman"/>
                <a:cs typeface="Times New Roman"/>
              </a:rPr>
              <a:t>6</a:t>
            </a:r>
            <a:r>
              <a:rPr sz="2800" spc="-15" dirty="0">
                <a:latin typeface="Times New Roman"/>
                <a:cs typeface="Times New Roman"/>
              </a:rPr>
              <a:t>th</a:t>
            </a:r>
            <a:r>
              <a:rPr sz="2800" dirty="0">
                <a:latin typeface="Times New Roman"/>
                <a:cs typeface="Times New Roman"/>
              </a:rPr>
              <a:t>	</a:t>
            </a:r>
            <a:r>
              <a:rPr sz="2800" spc="-35" dirty="0">
                <a:latin typeface="Times New Roman"/>
                <a:cs typeface="Times New Roman"/>
              </a:rPr>
              <a:t>e</a:t>
            </a:r>
            <a:r>
              <a:rPr sz="2800" spc="-15" dirty="0">
                <a:latin typeface="Times New Roman"/>
                <a:cs typeface="Times New Roman"/>
              </a:rPr>
              <a:t>d</a:t>
            </a:r>
            <a:r>
              <a:rPr sz="2800" spc="-5" dirty="0">
                <a:latin typeface="Times New Roman"/>
                <a:cs typeface="Times New Roman"/>
              </a:rPr>
              <a:t>i</a:t>
            </a:r>
            <a:r>
              <a:rPr sz="2800" spc="-20" dirty="0">
                <a:latin typeface="Times New Roman"/>
                <a:cs typeface="Times New Roman"/>
              </a:rPr>
              <a:t>t</a:t>
            </a:r>
            <a:r>
              <a:rPr sz="2800" spc="-10" dirty="0">
                <a:latin typeface="Times New Roman"/>
                <a:cs typeface="Times New Roman"/>
              </a:rPr>
              <a:t>io</a:t>
            </a:r>
            <a:r>
              <a:rPr sz="2800" spc="-15" dirty="0">
                <a:latin typeface="Times New Roman"/>
                <a:cs typeface="Times New Roman"/>
              </a:rPr>
              <a:t>n</a:t>
            </a:r>
            <a:endParaRPr sz="2800">
              <a:latin typeface="Times New Roman"/>
              <a:cs typeface="Times New Roman"/>
            </a:endParaRPr>
          </a:p>
        </p:txBody>
      </p:sp>
      <p:sp>
        <p:nvSpPr>
          <p:cNvPr id="6" name="object 6"/>
          <p:cNvSpPr txBox="1"/>
          <p:nvPr/>
        </p:nvSpPr>
        <p:spPr>
          <a:xfrm>
            <a:off x="535936" y="2115943"/>
            <a:ext cx="4872990" cy="381000"/>
          </a:xfrm>
          <a:prstGeom prst="rect">
            <a:avLst/>
          </a:prstGeom>
        </p:spPr>
        <p:txBody>
          <a:bodyPr vert="horz" wrap="square" lIns="0" tIns="0" rIns="0" bIns="0" rtlCol="0">
            <a:spAutoFit/>
          </a:bodyPr>
          <a:lstStyle/>
          <a:p>
            <a:pPr marL="12700">
              <a:lnSpc>
                <a:spcPct val="100000"/>
              </a:lnSpc>
              <a:tabLst>
                <a:tab pos="1473835" algn="l"/>
                <a:tab pos="2129155" algn="l"/>
                <a:tab pos="2705735" algn="l"/>
                <a:tab pos="3517900" algn="l"/>
              </a:tabLst>
            </a:pPr>
            <a:r>
              <a:rPr sz="2800" spc="-45" dirty="0">
                <a:latin typeface="Times New Roman"/>
                <a:cs typeface="Times New Roman"/>
              </a:rPr>
              <a:t>m</a:t>
            </a:r>
            <a:r>
              <a:rPr sz="2800" spc="-15" dirty="0">
                <a:latin typeface="Times New Roman"/>
                <a:cs typeface="Times New Roman"/>
              </a:rPr>
              <a:t>at</a:t>
            </a:r>
            <a:r>
              <a:rPr sz="2800" spc="-30" dirty="0">
                <a:latin typeface="Times New Roman"/>
                <a:cs typeface="Times New Roman"/>
              </a:rPr>
              <a:t>e</a:t>
            </a:r>
            <a:r>
              <a:rPr sz="2800" spc="-10" dirty="0">
                <a:latin typeface="Times New Roman"/>
                <a:cs typeface="Times New Roman"/>
              </a:rPr>
              <a:t>rial</a:t>
            </a:r>
            <a:r>
              <a:rPr sz="2800" dirty="0">
                <a:latin typeface="Times New Roman"/>
                <a:cs typeface="Times New Roman"/>
              </a:rPr>
              <a:t>	</a:t>
            </a:r>
            <a:r>
              <a:rPr sz="2800" spc="-15" dirty="0">
                <a:latin typeface="Times New Roman"/>
                <a:cs typeface="Times New Roman"/>
              </a:rPr>
              <a:t>up</a:t>
            </a:r>
            <a:r>
              <a:rPr sz="2800" dirty="0">
                <a:latin typeface="Times New Roman"/>
                <a:cs typeface="Times New Roman"/>
              </a:rPr>
              <a:t>	</a:t>
            </a:r>
            <a:r>
              <a:rPr sz="2800" spc="-15" dirty="0">
                <a:latin typeface="Times New Roman"/>
                <a:cs typeface="Times New Roman"/>
              </a:rPr>
              <a:t>to</a:t>
            </a:r>
            <a:r>
              <a:rPr sz="2800" dirty="0">
                <a:latin typeface="Times New Roman"/>
                <a:cs typeface="Times New Roman"/>
              </a:rPr>
              <a:t>	</a:t>
            </a:r>
            <a:r>
              <a:rPr sz="2800" spc="-15" dirty="0">
                <a:latin typeface="Times New Roman"/>
                <a:cs typeface="Times New Roman"/>
              </a:rPr>
              <a:t>and</a:t>
            </a:r>
            <a:r>
              <a:rPr sz="2800" dirty="0">
                <a:latin typeface="Times New Roman"/>
                <a:cs typeface="Times New Roman"/>
              </a:rPr>
              <a:t>	</a:t>
            </a:r>
            <a:r>
              <a:rPr sz="2800" spc="-15" dirty="0">
                <a:latin typeface="Times New Roman"/>
                <a:cs typeface="Times New Roman"/>
              </a:rPr>
              <a:t>inc</a:t>
            </a:r>
            <a:r>
              <a:rPr sz="2800" spc="-20" dirty="0">
                <a:latin typeface="Times New Roman"/>
                <a:cs typeface="Times New Roman"/>
              </a:rPr>
              <a:t>l</a:t>
            </a:r>
            <a:r>
              <a:rPr sz="2800" spc="-15" dirty="0">
                <a:latin typeface="Times New Roman"/>
                <a:cs typeface="Times New Roman"/>
              </a:rPr>
              <a:t>uding</a:t>
            </a:r>
            <a:endParaRPr sz="2800">
              <a:latin typeface="Times New Roman"/>
              <a:cs typeface="Times New Roman"/>
            </a:endParaRPr>
          </a:p>
        </p:txBody>
      </p:sp>
      <p:sp>
        <p:nvSpPr>
          <p:cNvPr id="7" name="object 7"/>
          <p:cNvSpPr txBox="1"/>
          <p:nvPr/>
        </p:nvSpPr>
        <p:spPr>
          <a:xfrm>
            <a:off x="5683386" y="2115943"/>
            <a:ext cx="3001010" cy="381000"/>
          </a:xfrm>
          <a:prstGeom prst="rect">
            <a:avLst/>
          </a:prstGeom>
        </p:spPr>
        <p:txBody>
          <a:bodyPr vert="horz" wrap="square" lIns="0" tIns="0" rIns="0" bIns="0" rtlCol="0">
            <a:spAutoFit/>
          </a:bodyPr>
          <a:lstStyle/>
          <a:p>
            <a:pPr marL="12700">
              <a:lnSpc>
                <a:spcPct val="100000"/>
              </a:lnSpc>
              <a:tabLst>
                <a:tab pos="2007870" algn="l"/>
                <a:tab pos="2752725" algn="l"/>
              </a:tabLst>
            </a:pPr>
            <a:r>
              <a:rPr sz="2800" spc="-20" dirty="0">
                <a:latin typeface="Times New Roman"/>
                <a:cs typeface="Times New Roman"/>
              </a:rPr>
              <a:t>S</a:t>
            </a:r>
            <a:r>
              <a:rPr sz="2800" spc="-10" dirty="0">
                <a:latin typeface="Times New Roman"/>
                <a:cs typeface="Times New Roman"/>
              </a:rPr>
              <a:t>u</a:t>
            </a:r>
            <a:r>
              <a:rPr sz="2800" spc="-15" dirty="0">
                <a:latin typeface="Times New Roman"/>
                <a:cs typeface="Times New Roman"/>
              </a:rPr>
              <a:t>pple</a:t>
            </a:r>
            <a:r>
              <a:rPr sz="2800" spc="-55" dirty="0">
                <a:latin typeface="Times New Roman"/>
                <a:cs typeface="Times New Roman"/>
              </a:rPr>
              <a:t>m</a:t>
            </a:r>
            <a:r>
              <a:rPr sz="2800" spc="-15" dirty="0">
                <a:latin typeface="Times New Roman"/>
                <a:cs typeface="Times New Roman"/>
              </a:rPr>
              <a:t>ent</a:t>
            </a:r>
            <a:r>
              <a:rPr sz="2800" dirty="0">
                <a:latin typeface="Times New Roman"/>
                <a:cs typeface="Times New Roman"/>
              </a:rPr>
              <a:t>	</a:t>
            </a:r>
            <a:r>
              <a:rPr sz="2800" spc="-15" dirty="0">
                <a:latin typeface="Times New Roman"/>
                <a:cs typeface="Times New Roman"/>
              </a:rPr>
              <a:t>6</a:t>
            </a:r>
            <a:r>
              <a:rPr sz="2800" spc="-5" dirty="0">
                <a:latin typeface="Times New Roman"/>
                <a:cs typeface="Times New Roman"/>
              </a:rPr>
              <a:t>.</a:t>
            </a:r>
            <a:r>
              <a:rPr sz="2800" spc="-15" dirty="0">
                <a:latin typeface="Times New Roman"/>
                <a:cs typeface="Times New Roman"/>
              </a:rPr>
              <a:t>5</a:t>
            </a:r>
            <a:r>
              <a:rPr sz="2800" dirty="0">
                <a:latin typeface="Times New Roman"/>
                <a:cs typeface="Times New Roman"/>
              </a:rPr>
              <a:t>	</a:t>
            </a:r>
            <a:r>
              <a:rPr sz="2800" spc="-20" dirty="0">
                <a:latin typeface="Times New Roman"/>
                <a:cs typeface="Times New Roman"/>
              </a:rPr>
              <a:t>is</a:t>
            </a:r>
            <a:endParaRPr sz="2800">
              <a:latin typeface="Times New Roman"/>
              <a:cs typeface="Times New Roman"/>
            </a:endParaRPr>
          </a:p>
        </p:txBody>
      </p:sp>
      <p:sp>
        <p:nvSpPr>
          <p:cNvPr id="8" name="object 8"/>
          <p:cNvSpPr txBox="1"/>
          <p:nvPr/>
        </p:nvSpPr>
        <p:spPr>
          <a:xfrm>
            <a:off x="535949" y="2542895"/>
            <a:ext cx="8150225" cy="381000"/>
          </a:xfrm>
          <a:prstGeom prst="rect">
            <a:avLst/>
          </a:prstGeom>
        </p:spPr>
        <p:txBody>
          <a:bodyPr vert="horz" wrap="square" lIns="0" tIns="0" rIns="0" bIns="0" rtlCol="0">
            <a:spAutoFit/>
          </a:bodyPr>
          <a:lstStyle/>
          <a:p>
            <a:pPr marL="12700">
              <a:lnSpc>
                <a:spcPct val="100000"/>
              </a:lnSpc>
            </a:pPr>
            <a:r>
              <a:rPr sz="2800" spc="-10" dirty="0">
                <a:latin typeface="Times New Roman"/>
                <a:cs typeface="Times New Roman"/>
              </a:rPr>
              <a:t>in</a:t>
            </a:r>
            <a:r>
              <a:rPr sz="2800" spc="-15" dirty="0">
                <a:latin typeface="Times New Roman"/>
                <a:cs typeface="Times New Roman"/>
              </a:rPr>
              <a:t>tegr</a:t>
            </a:r>
            <a:r>
              <a:rPr sz="2800" spc="-25" dirty="0">
                <a:latin typeface="Times New Roman"/>
                <a:cs typeface="Times New Roman"/>
              </a:rPr>
              <a:t>a</a:t>
            </a:r>
            <a:r>
              <a:rPr sz="2800" spc="-15" dirty="0">
                <a:latin typeface="Times New Roman"/>
                <a:cs typeface="Times New Roman"/>
              </a:rPr>
              <a:t>ted</a:t>
            </a:r>
            <a:r>
              <a:rPr sz="2800" spc="60" dirty="0">
                <a:latin typeface="Times New Roman"/>
                <a:cs typeface="Times New Roman"/>
              </a:rPr>
              <a:t> </a:t>
            </a:r>
            <a:r>
              <a:rPr sz="2800" spc="-10" dirty="0">
                <a:latin typeface="Times New Roman"/>
                <a:cs typeface="Times New Roman"/>
              </a:rPr>
              <a:t>in</a:t>
            </a:r>
            <a:r>
              <a:rPr sz="2800" spc="-20" dirty="0">
                <a:latin typeface="Times New Roman"/>
                <a:cs typeface="Times New Roman"/>
              </a:rPr>
              <a:t>t</a:t>
            </a:r>
            <a:r>
              <a:rPr sz="2800" spc="-15" dirty="0">
                <a:latin typeface="Times New Roman"/>
                <a:cs typeface="Times New Roman"/>
              </a:rPr>
              <a:t>o</a:t>
            </a:r>
            <a:r>
              <a:rPr sz="2800" spc="60" dirty="0">
                <a:latin typeface="Times New Roman"/>
                <a:cs typeface="Times New Roman"/>
              </a:rPr>
              <a:t> </a:t>
            </a:r>
            <a:r>
              <a:rPr sz="2800" spc="-10" dirty="0">
                <a:latin typeface="Times New Roman"/>
                <a:cs typeface="Times New Roman"/>
              </a:rPr>
              <a:t>th</a:t>
            </a:r>
            <a:r>
              <a:rPr sz="2800" spc="-15" dirty="0">
                <a:latin typeface="Times New Roman"/>
                <a:cs typeface="Times New Roman"/>
              </a:rPr>
              <a:t>e</a:t>
            </a:r>
            <a:r>
              <a:rPr sz="2800" spc="55" dirty="0">
                <a:latin typeface="Times New Roman"/>
                <a:cs typeface="Times New Roman"/>
              </a:rPr>
              <a:t> </a:t>
            </a:r>
            <a:r>
              <a:rPr sz="2800" spc="-10" dirty="0">
                <a:latin typeface="Times New Roman"/>
                <a:cs typeface="Times New Roman"/>
              </a:rPr>
              <a:t>t</a:t>
            </a:r>
            <a:r>
              <a:rPr sz="2800" spc="-30" dirty="0">
                <a:latin typeface="Times New Roman"/>
                <a:cs typeface="Times New Roman"/>
              </a:rPr>
              <a:t>e</a:t>
            </a:r>
            <a:r>
              <a:rPr sz="2800" spc="-15" dirty="0">
                <a:latin typeface="Times New Roman"/>
                <a:cs typeface="Times New Roman"/>
              </a:rPr>
              <a:t>xt</a:t>
            </a:r>
            <a:r>
              <a:rPr sz="2800" spc="60" dirty="0">
                <a:latin typeface="Times New Roman"/>
                <a:cs typeface="Times New Roman"/>
              </a:rPr>
              <a:t> </a:t>
            </a:r>
            <a:r>
              <a:rPr sz="2800" spc="-10" dirty="0">
                <a:latin typeface="Times New Roman"/>
                <a:cs typeface="Times New Roman"/>
              </a:rPr>
              <a:t>of</a:t>
            </a:r>
            <a:r>
              <a:rPr sz="2800" spc="60" dirty="0">
                <a:latin typeface="Times New Roman"/>
                <a:cs typeface="Times New Roman"/>
              </a:rPr>
              <a:t> </a:t>
            </a:r>
            <a:r>
              <a:rPr sz="2800" spc="-10" dirty="0">
                <a:latin typeface="Times New Roman"/>
                <a:cs typeface="Times New Roman"/>
              </a:rPr>
              <a:t>th</a:t>
            </a:r>
            <a:r>
              <a:rPr sz="2800" spc="-15" dirty="0">
                <a:latin typeface="Times New Roman"/>
                <a:cs typeface="Times New Roman"/>
              </a:rPr>
              <a:t>e</a:t>
            </a:r>
            <a:r>
              <a:rPr sz="2800" spc="50" dirty="0">
                <a:latin typeface="Times New Roman"/>
                <a:cs typeface="Times New Roman"/>
              </a:rPr>
              <a:t> </a:t>
            </a:r>
            <a:r>
              <a:rPr sz="2800" spc="-25" dirty="0">
                <a:latin typeface="Times New Roman"/>
                <a:cs typeface="Times New Roman"/>
              </a:rPr>
              <a:t>B</a:t>
            </a:r>
            <a:r>
              <a:rPr sz="2800" spc="-20" dirty="0">
                <a:latin typeface="Times New Roman"/>
                <a:cs typeface="Times New Roman"/>
              </a:rPr>
              <a:t>P</a:t>
            </a:r>
            <a:r>
              <a:rPr sz="2800" spc="-45" dirty="0">
                <a:latin typeface="Times New Roman"/>
                <a:cs typeface="Times New Roman"/>
              </a:rPr>
              <a:t> </a:t>
            </a:r>
            <a:r>
              <a:rPr sz="2800" spc="-10" dirty="0">
                <a:latin typeface="Times New Roman"/>
                <a:cs typeface="Times New Roman"/>
              </a:rPr>
              <a:t>2010.</a:t>
            </a:r>
            <a:r>
              <a:rPr sz="2800" spc="50" dirty="0">
                <a:latin typeface="Times New Roman"/>
                <a:cs typeface="Times New Roman"/>
              </a:rPr>
              <a:t> </a:t>
            </a:r>
            <a:r>
              <a:rPr sz="2800" spc="-5" dirty="0">
                <a:latin typeface="Times New Roman"/>
                <a:cs typeface="Times New Roman"/>
              </a:rPr>
              <a:t>I</a:t>
            </a:r>
            <a:r>
              <a:rPr sz="2800" spc="-15" dirty="0">
                <a:latin typeface="Times New Roman"/>
                <a:cs typeface="Times New Roman"/>
              </a:rPr>
              <a:t>n</a:t>
            </a:r>
            <a:r>
              <a:rPr sz="2800" spc="60" dirty="0">
                <a:latin typeface="Times New Roman"/>
                <a:cs typeface="Times New Roman"/>
              </a:rPr>
              <a:t> </a:t>
            </a:r>
            <a:r>
              <a:rPr sz="2800" spc="-15" dirty="0">
                <a:latin typeface="Times New Roman"/>
                <a:cs typeface="Times New Roman"/>
              </a:rPr>
              <a:t>add</a:t>
            </a:r>
            <a:r>
              <a:rPr sz="2800" spc="-5" dirty="0">
                <a:latin typeface="Times New Roman"/>
                <a:cs typeface="Times New Roman"/>
              </a:rPr>
              <a:t>i</a:t>
            </a:r>
            <a:r>
              <a:rPr sz="2800" spc="-15" dirty="0">
                <a:latin typeface="Times New Roman"/>
                <a:cs typeface="Times New Roman"/>
              </a:rPr>
              <a:t>tion</a:t>
            </a:r>
            <a:r>
              <a:rPr sz="2800" spc="65" dirty="0">
                <a:latin typeface="Times New Roman"/>
                <a:cs typeface="Times New Roman"/>
              </a:rPr>
              <a:t> </a:t>
            </a:r>
            <a:r>
              <a:rPr sz="2800" spc="-20" dirty="0">
                <a:latin typeface="Times New Roman"/>
                <a:cs typeface="Times New Roman"/>
              </a:rPr>
              <a:t>t</a:t>
            </a:r>
            <a:r>
              <a:rPr sz="2800" spc="-15" dirty="0">
                <a:latin typeface="Times New Roman"/>
                <a:cs typeface="Times New Roman"/>
              </a:rPr>
              <a:t>o</a:t>
            </a:r>
            <a:r>
              <a:rPr sz="2800" spc="60" dirty="0">
                <a:latin typeface="Times New Roman"/>
                <a:cs typeface="Times New Roman"/>
              </a:rPr>
              <a:t> </a:t>
            </a:r>
            <a:r>
              <a:rPr sz="2800" spc="-10" dirty="0">
                <a:latin typeface="Times New Roman"/>
                <a:cs typeface="Times New Roman"/>
              </a:rPr>
              <a:t>th</a:t>
            </a:r>
            <a:r>
              <a:rPr sz="2800" spc="-15" dirty="0">
                <a:latin typeface="Times New Roman"/>
                <a:cs typeface="Times New Roman"/>
              </a:rPr>
              <a:t>e</a:t>
            </a:r>
            <a:endParaRPr sz="2800">
              <a:latin typeface="Times New Roman"/>
              <a:cs typeface="Times New Roman"/>
            </a:endParaRPr>
          </a:p>
        </p:txBody>
      </p:sp>
      <p:sp>
        <p:nvSpPr>
          <p:cNvPr id="9" name="object 9"/>
          <p:cNvSpPr txBox="1"/>
          <p:nvPr/>
        </p:nvSpPr>
        <p:spPr>
          <a:xfrm>
            <a:off x="535956" y="2969616"/>
            <a:ext cx="1584325" cy="807720"/>
          </a:xfrm>
          <a:prstGeom prst="rect">
            <a:avLst/>
          </a:prstGeom>
        </p:spPr>
        <p:txBody>
          <a:bodyPr vert="horz" wrap="square" lIns="0" tIns="0" rIns="0" bIns="0" rtlCol="0">
            <a:spAutoFit/>
          </a:bodyPr>
          <a:lstStyle/>
          <a:p>
            <a:pPr marL="12700" marR="5080">
              <a:lnSpc>
                <a:spcPct val="100000"/>
              </a:lnSpc>
            </a:pPr>
            <a:r>
              <a:rPr sz="2800" spc="-15" dirty="0">
                <a:latin typeface="Times New Roman"/>
                <a:cs typeface="Times New Roman"/>
              </a:rPr>
              <a:t>expandi</a:t>
            </a:r>
            <a:r>
              <a:rPr sz="2800" spc="-10" dirty="0">
                <a:latin typeface="Times New Roman"/>
                <a:cs typeface="Times New Roman"/>
              </a:rPr>
              <a:t>n</a:t>
            </a:r>
            <a:r>
              <a:rPr sz="2800" spc="-15" dirty="0">
                <a:latin typeface="Times New Roman"/>
                <a:cs typeface="Times New Roman"/>
              </a:rPr>
              <a:t>g</a:t>
            </a:r>
            <a:r>
              <a:rPr sz="2800" spc="-10" dirty="0">
                <a:latin typeface="Times New Roman"/>
                <a:cs typeface="Times New Roman"/>
              </a:rPr>
              <a:t> for</a:t>
            </a:r>
            <a:r>
              <a:rPr sz="2800" spc="-40" dirty="0">
                <a:latin typeface="Times New Roman"/>
                <a:cs typeface="Times New Roman"/>
              </a:rPr>
              <a:t>m</a:t>
            </a:r>
            <a:r>
              <a:rPr sz="2800" spc="-15" dirty="0">
                <a:latin typeface="Times New Roman"/>
                <a:cs typeface="Times New Roman"/>
              </a:rPr>
              <a:t>u</a:t>
            </a:r>
            <a:r>
              <a:rPr sz="2800" spc="-5" dirty="0">
                <a:latin typeface="Times New Roman"/>
                <a:cs typeface="Times New Roman"/>
              </a:rPr>
              <a:t>l</a:t>
            </a:r>
            <a:r>
              <a:rPr sz="2800" spc="-15" dirty="0">
                <a:latin typeface="Times New Roman"/>
                <a:cs typeface="Times New Roman"/>
              </a:rPr>
              <a:t>ated</a:t>
            </a:r>
            <a:endParaRPr sz="2800">
              <a:latin typeface="Times New Roman"/>
              <a:cs typeface="Times New Roman"/>
            </a:endParaRPr>
          </a:p>
        </p:txBody>
      </p:sp>
      <p:sp>
        <p:nvSpPr>
          <p:cNvPr id="10" name="object 10"/>
          <p:cNvSpPr txBox="1"/>
          <p:nvPr/>
        </p:nvSpPr>
        <p:spPr>
          <a:xfrm>
            <a:off x="2310144" y="2969616"/>
            <a:ext cx="1339850" cy="807720"/>
          </a:xfrm>
          <a:prstGeom prst="rect">
            <a:avLst/>
          </a:prstGeom>
        </p:spPr>
        <p:txBody>
          <a:bodyPr vert="horz" wrap="square" lIns="0" tIns="0" rIns="0" bIns="0" rtlCol="0">
            <a:spAutoFit/>
          </a:bodyPr>
          <a:lstStyle/>
          <a:p>
            <a:pPr marL="12700" marR="5080" indent="89535">
              <a:lnSpc>
                <a:spcPct val="100000"/>
              </a:lnSpc>
            </a:pPr>
            <a:r>
              <a:rPr sz="2800" spc="-15" dirty="0">
                <a:latin typeface="Times New Roman"/>
                <a:cs typeface="Times New Roman"/>
              </a:rPr>
              <a:t>n</a:t>
            </a:r>
            <a:r>
              <a:rPr sz="2800" spc="-10" dirty="0">
                <a:latin typeface="Times New Roman"/>
                <a:cs typeface="Times New Roman"/>
              </a:rPr>
              <a:t>u</a:t>
            </a:r>
            <a:r>
              <a:rPr sz="2800" spc="-40" dirty="0">
                <a:latin typeface="Times New Roman"/>
                <a:cs typeface="Times New Roman"/>
              </a:rPr>
              <a:t>m</a:t>
            </a:r>
            <a:r>
              <a:rPr sz="2800" spc="-15" dirty="0">
                <a:latin typeface="Times New Roman"/>
                <a:cs typeface="Times New Roman"/>
              </a:rPr>
              <a:t>ber p</a:t>
            </a:r>
            <a:r>
              <a:rPr sz="2800" spc="-5" dirty="0">
                <a:latin typeface="Times New Roman"/>
                <a:cs typeface="Times New Roman"/>
              </a:rPr>
              <a:t>r</a:t>
            </a:r>
            <a:r>
              <a:rPr sz="2800" spc="-15" dirty="0">
                <a:latin typeface="Times New Roman"/>
                <a:cs typeface="Times New Roman"/>
              </a:rPr>
              <a:t>o</a:t>
            </a:r>
            <a:r>
              <a:rPr sz="2800" spc="-10" dirty="0">
                <a:latin typeface="Times New Roman"/>
                <a:cs typeface="Times New Roman"/>
              </a:rPr>
              <a:t>d</a:t>
            </a:r>
            <a:r>
              <a:rPr sz="2800" spc="-15" dirty="0">
                <a:latin typeface="Times New Roman"/>
                <a:cs typeface="Times New Roman"/>
              </a:rPr>
              <a:t>ucts,</a:t>
            </a:r>
            <a:endParaRPr sz="2800">
              <a:latin typeface="Times New Roman"/>
              <a:cs typeface="Times New Roman"/>
            </a:endParaRPr>
          </a:p>
        </p:txBody>
      </p:sp>
      <p:sp>
        <p:nvSpPr>
          <p:cNvPr id="11" name="object 11"/>
          <p:cNvSpPr txBox="1"/>
          <p:nvPr/>
        </p:nvSpPr>
        <p:spPr>
          <a:xfrm>
            <a:off x="3839098" y="2969616"/>
            <a:ext cx="2519045" cy="1234440"/>
          </a:xfrm>
          <a:prstGeom prst="rect">
            <a:avLst/>
          </a:prstGeom>
        </p:spPr>
        <p:txBody>
          <a:bodyPr vert="horz" wrap="square" lIns="0" tIns="0" rIns="0" bIns="0" rtlCol="0">
            <a:spAutoFit/>
          </a:bodyPr>
          <a:lstStyle/>
          <a:p>
            <a:pPr marL="12700" marR="5080" indent="31750" algn="just">
              <a:lnSpc>
                <a:spcPct val="100000"/>
              </a:lnSpc>
            </a:pPr>
            <a:r>
              <a:rPr sz="2800" spc="-10" dirty="0">
                <a:latin typeface="Times New Roman"/>
                <a:cs typeface="Times New Roman"/>
              </a:rPr>
              <a:t>of</a:t>
            </a:r>
            <a:r>
              <a:rPr sz="2800" dirty="0">
                <a:latin typeface="Times New Roman"/>
                <a:cs typeface="Times New Roman"/>
              </a:rPr>
              <a:t>   </a:t>
            </a:r>
            <a:r>
              <a:rPr sz="2800" spc="240" dirty="0">
                <a:latin typeface="Times New Roman"/>
                <a:cs typeface="Times New Roman"/>
              </a:rPr>
              <a:t> </a:t>
            </a:r>
            <a:r>
              <a:rPr sz="2800" spc="-40" dirty="0">
                <a:latin typeface="Times New Roman"/>
                <a:cs typeface="Times New Roman"/>
              </a:rPr>
              <a:t>m</a:t>
            </a:r>
            <a:r>
              <a:rPr sz="2800" spc="-5" dirty="0">
                <a:latin typeface="Times New Roman"/>
                <a:cs typeface="Times New Roman"/>
              </a:rPr>
              <a:t>o</a:t>
            </a:r>
            <a:r>
              <a:rPr sz="2800" spc="-15" dirty="0">
                <a:latin typeface="Times New Roman"/>
                <a:cs typeface="Times New Roman"/>
              </a:rPr>
              <a:t>n</a:t>
            </a:r>
            <a:r>
              <a:rPr sz="2800" spc="-10" dirty="0">
                <a:latin typeface="Times New Roman"/>
                <a:cs typeface="Times New Roman"/>
              </a:rPr>
              <a:t>o</a:t>
            </a:r>
            <a:r>
              <a:rPr sz="2800" spc="-15" dirty="0">
                <a:latin typeface="Times New Roman"/>
                <a:cs typeface="Times New Roman"/>
              </a:rPr>
              <a:t>g</a:t>
            </a:r>
            <a:r>
              <a:rPr sz="2800" spc="-5" dirty="0">
                <a:latin typeface="Times New Roman"/>
                <a:cs typeface="Times New Roman"/>
              </a:rPr>
              <a:t>r</a:t>
            </a:r>
            <a:r>
              <a:rPr sz="2800" spc="-15" dirty="0">
                <a:latin typeface="Times New Roman"/>
                <a:cs typeface="Times New Roman"/>
              </a:rPr>
              <a:t>aphs</a:t>
            </a:r>
            <a:r>
              <a:rPr sz="2800" spc="-10" dirty="0">
                <a:latin typeface="Times New Roman"/>
                <a:cs typeface="Times New Roman"/>
              </a:rPr>
              <a:t> th</a:t>
            </a:r>
            <a:r>
              <a:rPr sz="2800" spc="-15" dirty="0">
                <a:latin typeface="Times New Roman"/>
                <a:cs typeface="Times New Roman"/>
              </a:rPr>
              <a:t>e</a:t>
            </a:r>
            <a:r>
              <a:rPr sz="2800" dirty="0">
                <a:latin typeface="Times New Roman"/>
                <a:cs typeface="Times New Roman"/>
              </a:rPr>
              <a:t> </a:t>
            </a:r>
            <a:r>
              <a:rPr sz="2800" spc="285" dirty="0">
                <a:latin typeface="Times New Roman"/>
                <a:cs typeface="Times New Roman"/>
              </a:rPr>
              <a:t> </a:t>
            </a:r>
            <a:r>
              <a:rPr sz="2800" spc="-15" dirty="0">
                <a:latin typeface="Times New Roman"/>
                <a:cs typeface="Times New Roman"/>
              </a:rPr>
              <a:t>B</a:t>
            </a:r>
            <a:r>
              <a:rPr sz="2800" spc="-20" dirty="0">
                <a:latin typeface="Times New Roman"/>
                <a:cs typeface="Times New Roman"/>
              </a:rPr>
              <a:t>P</a:t>
            </a:r>
            <a:r>
              <a:rPr sz="2800" dirty="0">
                <a:latin typeface="Times New Roman"/>
                <a:cs typeface="Times New Roman"/>
              </a:rPr>
              <a:t> </a:t>
            </a:r>
            <a:r>
              <a:rPr sz="2800" spc="200" dirty="0">
                <a:latin typeface="Times New Roman"/>
                <a:cs typeface="Times New Roman"/>
              </a:rPr>
              <a:t> </a:t>
            </a:r>
            <a:r>
              <a:rPr sz="2800" spc="-15" dirty="0">
                <a:latin typeface="Times New Roman"/>
                <a:cs typeface="Times New Roman"/>
              </a:rPr>
              <a:t>s</a:t>
            </a:r>
            <a:r>
              <a:rPr sz="2800" spc="-10" dirty="0">
                <a:latin typeface="Times New Roman"/>
                <a:cs typeface="Times New Roman"/>
              </a:rPr>
              <a:t>u</a:t>
            </a:r>
            <a:r>
              <a:rPr sz="2800" spc="-15" dirty="0">
                <a:latin typeface="Times New Roman"/>
                <a:cs typeface="Times New Roman"/>
              </a:rPr>
              <a:t>ppo</a:t>
            </a:r>
            <a:r>
              <a:rPr sz="2800" spc="-5" dirty="0">
                <a:latin typeface="Times New Roman"/>
                <a:cs typeface="Times New Roman"/>
              </a:rPr>
              <a:t>r</a:t>
            </a:r>
            <a:r>
              <a:rPr sz="2800" spc="-10" dirty="0">
                <a:latin typeface="Times New Roman"/>
                <a:cs typeface="Times New Roman"/>
              </a:rPr>
              <a:t>ts</a:t>
            </a:r>
            <a:r>
              <a:rPr sz="2800" spc="-15" dirty="0">
                <a:latin typeface="Times New Roman"/>
                <a:cs typeface="Times New Roman"/>
              </a:rPr>
              <a:t> of</a:t>
            </a:r>
            <a:r>
              <a:rPr sz="2800" dirty="0">
                <a:latin typeface="Times New Roman"/>
                <a:cs typeface="Times New Roman"/>
              </a:rPr>
              <a:t>  </a:t>
            </a:r>
            <a:r>
              <a:rPr sz="2800" spc="135" dirty="0">
                <a:latin typeface="Times New Roman"/>
                <a:cs typeface="Times New Roman"/>
              </a:rPr>
              <a:t> </a:t>
            </a:r>
            <a:r>
              <a:rPr sz="2800" spc="-15" dirty="0">
                <a:latin typeface="Times New Roman"/>
                <a:cs typeface="Times New Roman"/>
              </a:rPr>
              <a:t>h</a:t>
            </a:r>
            <a:r>
              <a:rPr sz="2800" spc="-30" dirty="0">
                <a:latin typeface="Times New Roman"/>
                <a:cs typeface="Times New Roman"/>
              </a:rPr>
              <a:t>e</a:t>
            </a:r>
            <a:r>
              <a:rPr sz="2800" spc="-10" dirty="0">
                <a:latin typeface="Times New Roman"/>
                <a:cs typeface="Times New Roman"/>
              </a:rPr>
              <a:t>rb</a:t>
            </a:r>
            <a:r>
              <a:rPr sz="2800" spc="-15" dirty="0">
                <a:latin typeface="Times New Roman"/>
                <a:cs typeface="Times New Roman"/>
              </a:rPr>
              <a:t>al</a:t>
            </a:r>
            <a:r>
              <a:rPr sz="2800" dirty="0">
                <a:latin typeface="Times New Roman"/>
                <a:cs typeface="Times New Roman"/>
              </a:rPr>
              <a:t>  </a:t>
            </a:r>
            <a:r>
              <a:rPr sz="2800" spc="130" dirty="0">
                <a:latin typeface="Times New Roman"/>
                <a:cs typeface="Times New Roman"/>
              </a:rPr>
              <a:t> </a:t>
            </a:r>
            <a:r>
              <a:rPr sz="2800" spc="-15" dirty="0">
                <a:latin typeface="Times New Roman"/>
                <a:cs typeface="Times New Roman"/>
              </a:rPr>
              <a:t>and</a:t>
            </a:r>
            <a:endParaRPr sz="2800">
              <a:latin typeface="Times New Roman"/>
              <a:cs typeface="Times New Roman"/>
            </a:endParaRPr>
          </a:p>
        </p:txBody>
      </p:sp>
      <p:sp>
        <p:nvSpPr>
          <p:cNvPr id="12" name="object 12"/>
          <p:cNvSpPr txBox="1"/>
          <p:nvPr/>
        </p:nvSpPr>
        <p:spPr>
          <a:xfrm>
            <a:off x="6549039" y="2969616"/>
            <a:ext cx="2136140" cy="807720"/>
          </a:xfrm>
          <a:prstGeom prst="rect">
            <a:avLst/>
          </a:prstGeom>
        </p:spPr>
        <p:txBody>
          <a:bodyPr vert="horz" wrap="square" lIns="0" tIns="0" rIns="0" bIns="0" rtlCol="0">
            <a:spAutoFit/>
          </a:bodyPr>
          <a:lstStyle/>
          <a:p>
            <a:pPr marL="12700" marR="5080" indent="146050">
              <a:lnSpc>
                <a:spcPct val="100000"/>
              </a:lnSpc>
              <a:tabLst>
                <a:tab pos="659765" algn="l"/>
                <a:tab pos="958850" algn="l"/>
              </a:tabLst>
            </a:pPr>
            <a:r>
              <a:rPr sz="2800" spc="-10" dirty="0">
                <a:latin typeface="Times New Roman"/>
                <a:cs typeface="Times New Roman"/>
              </a:rPr>
              <a:t>for</a:t>
            </a:r>
            <a:r>
              <a:rPr sz="2800" dirty="0">
                <a:latin typeface="Times New Roman"/>
                <a:cs typeface="Times New Roman"/>
              </a:rPr>
              <a:t>		</a:t>
            </a:r>
            <a:r>
              <a:rPr sz="2800" spc="-15" dirty="0">
                <a:latin typeface="Times New Roman"/>
                <a:cs typeface="Times New Roman"/>
              </a:rPr>
              <a:t>licensed</a:t>
            </a:r>
            <a:r>
              <a:rPr sz="2800" spc="-10" dirty="0">
                <a:latin typeface="Times New Roman"/>
                <a:cs typeface="Times New Roman"/>
              </a:rPr>
              <a:t> </a:t>
            </a:r>
            <a:r>
              <a:rPr sz="2800" spc="-20" dirty="0">
                <a:latin typeface="Times New Roman"/>
                <a:cs typeface="Times New Roman"/>
              </a:rPr>
              <a:t>t</a:t>
            </a:r>
            <a:r>
              <a:rPr sz="2800" spc="-15" dirty="0">
                <a:latin typeface="Times New Roman"/>
                <a:cs typeface="Times New Roman"/>
              </a:rPr>
              <a:t>he</a:t>
            </a:r>
            <a:r>
              <a:rPr sz="2800" dirty="0">
                <a:latin typeface="Times New Roman"/>
                <a:cs typeface="Times New Roman"/>
              </a:rPr>
              <a:t>	</a:t>
            </a:r>
            <a:r>
              <a:rPr sz="2800" spc="-15" dirty="0">
                <a:latin typeface="Times New Roman"/>
                <a:cs typeface="Times New Roman"/>
              </a:rPr>
              <a:t>reg</a:t>
            </a:r>
            <a:r>
              <a:rPr sz="2800" spc="-10" dirty="0">
                <a:latin typeface="Times New Roman"/>
                <a:cs typeface="Times New Roman"/>
              </a:rPr>
              <a:t>u</a:t>
            </a:r>
            <a:r>
              <a:rPr sz="2800" spc="-15" dirty="0">
                <a:latin typeface="Times New Roman"/>
                <a:cs typeface="Times New Roman"/>
              </a:rPr>
              <a:t>la</a:t>
            </a:r>
            <a:r>
              <a:rPr sz="2800" spc="-25" dirty="0">
                <a:latin typeface="Times New Roman"/>
                <a:cs typeface="Times New Roman"/>
              </a:rPr>
              <a:t>t</a:t>
            </a:r>
            <a:r>
              <a:rPr sz="2800" spc="-15" dirty="0">
                <a:latin typeface="Times New Roman"/>
                <a:cs typeface="Times New Roman"/>
              </a:rPr>
              <a:t>o</a:t>
            </a:r>
            <a:r>
              <a:rPr sz="2800" spc="-5" dirty="0">
                <a:latin typeface="Times New Roman"/>
                <a:cs typeface="Times New Roman"/>
              </a:rPr>
              <a:t>r</a:t>
            </a:r>
            <a:r>
              <a:rPr sz="2800" spc="-15" dirty="0">
                <a:latin typeface="Times New Roman"/>
                <a:cs typeface="Times New Roman"/>
              </a:rPr>
              <a:t>y</a:t>
            </a:r>
            <a:endParaRPr sz="2800">
              <a:latin typeface="Times New Roman"/>
              <a:cs typeface="Times New Roman"/>
            </a:endParaRPr>
          </a:p>
        </p:txBody>
      </p:sp>
      <p:sp>
        <p:nvSpPr>
          <p:cNvPr id="13" name="object 13"/>
          <p:cNvSpPr txBox="1"/>
          <p:nvPr/>
        </p:nvSpPr>
        <p:spPr>
          <a:xfrm>
            <a:off x="535953" y="3823075"/>
            <a:ext cx="3667125" cy="807720"/>
          </a:xfrm>
          <a:prstGeom prst="rect">
            <a:avLst/>
          </a:prstGeom>
        </p:spPr>
        <p:txBody>
          <a:bodyPr vert="horz" wrap="square" lIns="0" tIns="0" rIns="0" bIns="0" rtlCol="0">
            <a:spAutoFit/>
          </a:bodyPr>
          <a:lstStyle/>
          <a:p>
            <a:pPr marL="12700">
              <a:lnSpc>
                <a:spcPct val="100000"/>
              </a:lnSpc>
              <a:tabLst>
                <a:tab pos="1027430" algn="l"/>
                <a:tab pos="1588135" algn="l"/>
                <a:tab pos="2306320" algn="l"/>
              </a:tabLst>
            </a:pPr>
            <a:r>
              <a:rPr sz="2800" spc="-15" dirty="0">
                <a:latin typeface="Times New Roman"/>
                <a:cs typeface="Times New Roman"/>
              </a:rPr>
              <a:t>work	in	the	</a:t>
            </a:r>
            <a:r>
              <a:rPr sz="2800" spc="-10" dirty="0">
                <a:latin typeface="Times New Roman"/>
                <a:cs typeface="Times New Roman"/>
              </a:rPr>
              <a:t>fie</a:t>
            </a:r>
            <a:r>
              <a:rPr sz="2800" spc="-25" dirty="0">
                <a:latin typeface="Times New Roman"/>
                <a:cs typeface="Times New Roman"/>
              </a:rPr>
              <a:t>l</a:t>
            </a:r>
            <a:r>
              <a:rPr sz="2800" spc="-15" dirty="0">
                <a:latin typeface="Times New Roman"/>
                <a:cs typeface="Times New Roman"/>
              </a:rPr>
              <a:t>ds</a:t>
            </a:r>
            <a:endParaRPr sz="2800">
              <a:latin typeface="Times New Roman"/>
              <a:cs typeface="Times New Roman"/>
            </a:endParaRPr>
          </a:p>
          <a:p>
            <a:pPr marL="12700">
              <a:lnSpc>
                <a:spcPct val="100000"/>
              </a:lnSpc>
              <a:tabLst>
                <a:tab pos="1682750" algn="l"/>
                <a:tab pos="2271395" algn="l"/>
              </a:tabLst>
            </a:pPr>
            <a:r>
              <a:rPr sz="2800" spc="-40" dirty="0">
                <a:latin typeface="Times New Roman"/>
                <a:cs typeface="Times New Roman"/>
              </a:rPr>
              <a:t>m</a:t>
            </a:r>
            <a:r>
              <a:rPr sz="2800" spc="-15" dirty="0">
                <a:latin typeface="Times New Roman"/>
                <a:cs typeface="Times New Roman"/>
              </a:rPr>
              <a:t>edicines</a:t>
            </a:r>
            <a:r>
              <a:rPr sz="2800" dirty="0">
                <a:latin typeface="Times New Roman"/>
                <a:cs typeface="Times New Roman"/>
              </a:rPr>
              <a:t>	</a:t>
            </a:r>
            <a:r>
              <a:rPr sz="2800" spc="-10" dirty="0">
                <a:latin typeface="Times New Roman"/>
                <a:cs typeface="Times New Roman"/>
              </a:rPr>
              <a:t>b</a:t>
            </a:r>
            <a:r>
              <a:rPr sz="2800" spc="-15" dirty="0">
                <a:latin typeface="Times New Roman"/>
                <a:cs typeface="Times New Roman"/>
              </a:rPr>
              <a:t>y</a:t>
            </a:r>
            <a:r>
              <a:rPr sz="2800" dirty="0">
                <a:latin typeface="Times New Roman"/>
                <a:cs typeface="Times New Roman"/>
              </a:rPr>
              <a:t>	</a:t>
            </a:r>
            <a:r>
              <a:rPr sz="2800" spc="-15" dirty="0">
                <a:latin typeface="Times New Roman"/>
                <a:cs typeface="Times New Roman"/>
              </a:rPr>
              <a:t>p</a:t>
            </a:r>
            <a:r>
              <a:rPr sz="2800" spc="-5" dirty="0">
                <a:latin typeface="Times New Roman"/>
                <a:cs typeface="Times New Roman"/>
              </a:rPr>
              <a:t>r</a:t>
            </a:r>
            <a:r>
              <a:rPr sz="2800" spc="-15" dirty="0">
                <a:latin typeface="Times New Roman"/>
                <a:cs typeface="Times New Roman"/>
              </a:rPr>
              <a:t>o</a:t>
            </a:r>
            <a:r>
              <a:rPr sz="2800" spc="-10" dirty="0">
                <a:latin typeface="Times New Roman"/>
                <a:cs typeface="Times New Roman"/>
              </a:rPr>
              <a:t>vid</a:t>
            </a:r>
            <a:r>
              <a:rPr sz="2800" spc="-20" dirty="0">
                <a:latin typeface="Times New Roman"/>
                <a:cs typeface="Times New Roman"/>
              </a:rPr>
              <a:t>i</a:t>
            </a:r>
            <a:r>
              <a:rPr sz="2800" spc="-15" dirty="0">
                <a:latin typeface="Times New Roman"/>
                <a:cs typeface="Times New Roman"/>
              </a:rPr>
              <a:t>ng</a:t>
            </a:r>
            <a:endParaRPr sz="2800">
              <a:latin typeface="Times New Roman"/>
              <a:cs typeface="Times New Roman"/>
            </a:endParaRPr>
          </a:p>
        </p:txBody>
      </p:sp>
      <p:sp>
        <p:nvSpPr>
          <p:cNvPr id="14" name="object 14"/>
          <p:cNvSpPr txBox="1"/>
          <p:nvPr/>
        </p:nvSpPr>
        <p:spPr>
          <a:xfrm>
            <a:off x="6449974" y="3823075"/>
            <a:ext cx="2233295" cy="381000"/>
          </a:xfrm>
          <a:prstGeom prst="rect">
            <a:avLst/>
          </a:prstGeom>
        </p:spPr>
        <p:txBody>
          <a:bodyPr vert="horz" wrap="square" lIns="0" tIns="0" rIns="0" bIns="0" rtlCol="0">
            <a:spAutoFit/>
          </a:bodyPr>
          <a:lstStyle/>
          <a:p>
            <a:pPr marL="12700">
              <a:lnSpc>
                <a:spcPct val="100000"/>
              </a:lnSpc>
            </a:pPr>
            <a:r>
              <a:rPr sz="2800" spc="-15" dirty="0">
                <a:latin typeface="Times New Roman"/>
                <a:cs typeface="Times New Roman"/>
              </a:rPr>
              <a:t>co</a:t>
            </a:r>
            <a:r>
              <a:rPr sz="2800" spc="-45" dirty="0">
                <a:latin typeface="Times New Roman"/>
                <a:cs typeface="Times New Roman"/>
              </a:rPr>
              <a:t>m</a:t>
            </a:r>
            <a:r>
              <a:rPr sz="2800" spc="-15" dirty="0">
                <a:latin typeface="Times New Roman"/>
                <a:cs typeface="Times New Roman"/>
              </a:rPr>
              <a:t>pl</a:t>
            </a:r>
            <a:r>
              <a:rPr sz="2800" spc="-10" dirty="0">
                <a:latin typeface="Times New Roman"/>
                <a:cs typeface="Times New Roman"/>
              </a:rPr>
              <a:t>e</a:t>
            </a:r>
            <a:r>
              <a:rPr sz="2800" spc="-45" dirty="0">
                <a:latin typeface="Times New Roman"/>
                <a:cs typeface="Times New Roman"/>
              </a:rPr>
              <a:t>m</a:t>
            </a:r>
            <a:r>
              <a:rPr sz="2800" spc="-15" dirty="0">
                <a:latin typeface="Times New Roman"/>
                <a:cs typeface="Times New Roman"/>
              </a:rPr>
              <a:t>entary</a:t>
            </a:r>
            <a:endParaRPr sz="2800">
              <a:latin typeface="Times New Roman"/>
              <a:cs typeface="Times New Roman"/>
            </a:endParaRPr>
          </a:p>
        </p:txBody>
      </p:sp>
      <p:sp>
        <p:nvSpPr>
          <p:cNvPr id="15" name="object 15"/>
          <p:cNvSpPr txBox="1"/>
          <p:nvPr/>
        </p:nvSpPr>
        <p:spPr>
          <a:xfrm>
            <a:off x="4352683" y="4250027"/>
            <a:ext cx="4331335" cy="807720"/>
          </a:xfrm>
          <a:prstGeom prst="rect">
            <a:avLst/>
          </a:prstGeom>
        </p:spPr>
        <p:txBody>
          <a:bodyPr vert="horz" wrap="square" lIns="0" tIns="0" rIns="0" bIns="0" rtlCol="0">
            <a:spAutoFit/>
          </a:bodyPr>
          <a:lstStyle/>
          <a:p>
            <a:pPr marL="12700" marR="5080" indent="59055">
              <a:lnSpc>
                <a:spcPct val="100000"/>
              </a:lnSpc>
              <a:tabLst>
                <a:tab pos="1663064" algn="l"/>
                <a:tab pos="2545715" algn="l"/>
                <a:tab pos="3138805" algn="l"/>
                <a:tab pos="3291204" algn="l"/>
                <a:tab pos="3902075" algn="l"/>
              </a:tabLst>
            </a:pPr>
            <a:r>
              <a:rPr sz="2800" spc="-15" dirty="0">
                <a:latin typeface="Times New Roman"/>
                <a:cs typeface="Times New Roman"/>
              </a:rPr>
              <a:t>addit</a:t>
            </a:r>
            <a:r>
              <a:rPr sz="2800" spc="-20" dirty="0">
                <a:latin typeface="Times New Roman"/>
                <a:cs typeface="Times New Roman"/>
              </a:rPr>
              <a:t>i</a:t>
            </a:r>
            <a:r>
              <a:rPr sz="2800" spc="-15" dirty="0">
                <a:latin typeface="Times New Roman"/>
                <a:cs typeface="Times New Roman"/>
              </a:rPr>
              <a:t>o</a:t>
            </a:r>
            <a:r>
              <a:rPr sz="2800" spc="-10" dirty="0">
                <a:latin typeface="Times New Roman"/>
                <a:cs typeface="Times New Roman"/>
              </a:rPr>
              <a:t>n</a:t>
            </a:r>
            <a:r>
              <a:rPr sz="2800" spc="-15" dirty="0">
                <a:latin typeface="Times New Roman"/>
                <a:cs typeface="Times New Roman"/>
              </a:rPr>
              <a:t>al</a:t>
            </a:r>
            <a:r>
              <a:rPr sz="2800" dirty="0">
                <a:latin typeface="Times New Roman"/>
                <a:cs typeface="Times New Roman"/>
              </a:rPr>
              <a:t>	</a:t>
            </a:r>
            <a:r>
              <a:rPr sz="2800" spc="-225" dirty="0">
                <a:latin typeface="Times New Roman"/>
                <a:cs typeface="Times New Roman"/>
              </a:rPr>
              <a:t> </a:t>
            </a:r>
            <a:r>
              <a:rPr sz="2800" spc="-15" dirty="0">
                <a:latin typeface="Times New Roman"/>
                <a:cs typeface="Times New Roman"/>
              </a:rPr>
              <a:t>n</a:t>
            </a:r>
            <a:r>
              <a:rPr sz="2800" spc="-30" dirty="0">
                <a:latin typeface="Times New Roman"/>
                <a:cs typeface="Times New Roman"/>
              </a:rPr>
              <a:t>e</a:t>
            </a:r>
            <a:r>
              <a:rPr sz="2800" spc="-25" dirty="0">
                <a:latin typeface="Times New Roman"/>
                <a:cs typeface="Times New Roman"/>
              </a:rPr>
              <a:t>w</a:t>
            </a:r>
            <a:r>
              <a:rPr sz="2800" dirty="0">
                <a:latin typeface="Times New Roman"/>
                <a:cs typeface="Times New Roman"/>
              </a:rPr>
              <a:t>	</a:t>
            </a:r>
            <a:r>
              <a:rPr sz="2800" spc="-15" dirty="0">
                <a:latin typeface="Times New Roman"/>
                <a:cs typeface="Times New Roman"/>
              </a:rPr>
              <a:t>and</a:t>
            </a:r>
            <a:r>
              <a:rPr sz="2800" dirty="0">
                <a:latin typeface="Times New Roman"/>
                <a:cs typeface="Times New Roman"/>
              </a:rPr>
              <a:t>		r</a:t>
            </a:r>
            <a:r>
              <a:rPr sz="2800" spc="-15" dirty="0">
                <a:latin typeface="Times New Roman"/>
                <a:cs typeface="Times New Roman"/>
              </a:rPr>
              <a:t>e</a:t>
            </a:r>
            <a:r>
              <a:rPr sz="2800" spc="-10" dirty="0">
                <a:latin typeface="Times New Roman"/>
                <a:cs typeface="Times New Roman"/>
              </a:rPr>
              <a:t>vis</a:t>
            </a:r>
            <a:r>
              <a:rPr sz="2800" spc="-30" dirty="0">
                <a:latin typeface="Times New Roman"/>
                <a:cs typeface="Times New Roman"/>
              </a:rPr>
              <a:t>e</a:t>
            </a:r>
            <a:r>
              <a:rPr sz="2800" spc="-15" dirty="0">
                <a:latin typeface="Times New Roman"/>
                <a:cs typeface="Times New Roman"/>
              </a:rPr>
              <a:t>d</a:t>
            </a:r>
            <a:r>
              <a:rPr sz="2800" spc="-10" dirty="0">
                <a:latin typeface="Times New Roman"/>
                <a:cs typeface="Times New Roman"/>
              </a:rPr>
              <a:t> </a:t>
            </a:r>
            <a:r>
              <a:rPr sz="2800" spc="-40" dirty="0">
                <a:latin typeface="Times New Roman"/>
                <a:cs typeface="Times New Roman"/>
              </a:rPr>
              <a:t>m</a:t>
            </a:r>
            <a:r>
              <a:rPr sz="2800" spc="-15" dirty="0">
                <a:latin typeface="Times New Roman"/>
                <a:cs typeface="Times New Roman"/>
              </a:rPr>
              <a:t>e</a:t>
            </a:r>
            <a:r>
              <a:rPr sz="2800" spc="-10" dirty="0">
                <a:latin typeface="Times New Roman"/>
                <a:cs typeface="Times New Roman"/>
              </a:rPr>
              <a:t>d</a:t>
            </a:r>
            <a:r>
              <a:rPr sz="2800" spc="-15" dirty="0">
                <a:latin typeface="Times New Roman"/>
                <a:cs typeface="Times New Roman"/>
              </a:rPr>
              <a:t>icin</a:t>
            </a:r>
            <a:r>
              <a:rPr sz="2800" spc="-30" dirty="0">
                <a:latin typeface="Times New Roman"/>
                <a:cs typeface="Times New Roman"/>
              </a:rPr>
              <a:t>a</a:t>
            </a:r>
            <a:r>
              <a:rPr sz="2800" spc="-10" dirty="0">
                <a:latin typeface="Times New Roman"/>
                <a:cs typeface="Times New Roman"/>
              </a:rPr>
              <a:t>l</a:t>
            </a:r>
            <a:r>
              <a:rPr sz="2800" dirty="0">
                <a:latin typeface="Times New Roman"/>
                <a:cs typeface="Times New Roman"/>
              </a:rPr>
              <a:t>	</a:t>
            </a:r>
            <a:r>
              <a:rPr sz="2800" spc="-15" dirty="0">
                <a:latin typeface="Times New Roman"/>
                <a:cs typeface="Times New Roman"/>
              </a:rPr>
              <a:t>pro</a:t>
            </a:r>
            <a:r>
              <a:rPr sz="2800" spc="-10" dirty="0">
                <a:latin typeface="Times New Roman"/>
                <a:cs typeface="Times New Roman"/>
              </a:rPr>
              <a:t>d</a:t>
            </a:r>
            <a:r>
              <a:rPr sz="2800" spc="-15" dirty="0">
                <a:latin typeface="Times New Roman"/>
                <a:cs typeface="Times New Roman"/>
              </a:rPr>
              <a:t>uc</a:t>
            </a:r>
            <a:r>
              <a:rPr sz="2800" spc="-20" dirty="0">
                <a:latin typeface="Times New Roman"/>
                <a:cs typeface="Times New Roman"/>
              </a:rPr>
              <a:t>t</a:t>
            </a:r>
            <a:r>
              <a:rPr sz="2800" spc="-15" dirty="0">
                <a:latin typeface="Times New Roman"/>
                <a:cs typeface="Times New Roman"/>
              </a:rPr>
              <a:t>s</a:t>
            </a:r>
            <a:r>
              <a:rPr sz="2800" dirty="0">
                <a:latin typeface="Times New Roman"/>
                <a:cs typeface="Times New Roman"/>
              </a:rPr>
              <a:t>	</a:t>
            </a:r>
            <a:r>
              <a:rPr sz="2800" spc="-25" dirty="0">
                <a:latin typeface="Times New Roman"/>
                <a:cs typeface="Times New Roman"/>
              </a:rPr>
              <a:t>an</a:t>
            </a:r>
            <a:r>
              <a:rPr sz="2800" spc="-15" dirty="0">
                <a:latin typeface="Times New Roman"/>
                <a:cs typeface="Times New Roman"/>
              </a:rPr>
              <a:t>d</a:t>
            </a:r>
            <a:r>
              <a:rPr sz="2800" dirty="0">
                <a:latin typeface="Times New Roman"/>
                <a:cs typeface="Times New Roman"/>
              </a:rPr>
              <a:t>	</a:t>
            </a:r>
            <a:r>
              <a:rPr sz="2800" spc="-10" dirty="0">
                <a:latin typeface="Times New Roman"/>
                <a:cs typeface="Times New Roman"/>
              </a:rPr>
              <a:t>for</a:t>
            </a:r>
            <a:endParaRPr sz="2800">
              <a:latin typeface="Times New Roman"/>
              <a:cs typeface="Times New Roman"/>
            </a:endParaRPr>
          </a:p>
        </p:txBody>
      </p:sp>
      <p:sp>
        <p:nvSpPr>
          <p:cNvPr id="16" name="object 16"/>
          <p:cNvSpPr txBox="1"/>
          <p:nvPr/>
        </p:nvSpPr>
        <p:spPr>
          <a:xfrm>
            <a:off x="535953" y="4676747"/>
            <a:ext cx="3590925" cy="381000"/>
          </a:xfrm>
          <a:prstGeom prst="rect">
            <a:avLst/>
          </a:prstGeom>
        </p:spPr>
        <p:txBody>
          <a:bodyPr vert="horz" wrap="square" lIns="0" tIns="0" rIns="0" bIns="0" rtlCol="0">
            <a:spAutoFit/>
          </a:bodyPr>
          <a:lstStyle/>
          <a:p>
            <a:pPr marL="12700">
              <a:lnSpc>
                <a:spcPct val="100000"/>
              </a:lnSpc>
              <a:tabLst>
                <a:tab pos="2022475" algn="l"/>
                <a:tab pos="2690495" algn="l"/>
              </a:tabLst>
            </a:pPr>
            <a:r>
              <a:rPr sz="2800" spc="-40" dirty="0">
                <a:latin typeface="Times New Roman"/>
                <a:cs typeface="Times New Roman"/>
              </a:rPr>
              <a:t>m</a:t>
            </a:r>
            <a:r>
              <a:rPr sz="2800" spc="-15" dirty="0">
                <a:latin typeface="Times New Roman"/>
                <a:cs typeface="Times New Roman"/>
              </a:rPr>
              <a:t>o</a:t>
            </a:r>
            <a:r>
              <a:rPr sz="2800" spc="-10" dirty="0">
                <a:latin typeface="Times New Roman"/>
                <a:cs typeface="Times New Roman"/>
              </a:rPr>
              <a:t>n</a:t>
            </a:r>
            <a:r>
              <a:rPr sz="2800" spc="-15" dirty="0">
                <a:latin typeface="Times New Roman"/>
                <a:cs typeface="Times New Roman"/>
              </a:rPr>
              <a:t>o</a:t>
            </a:r>
            <a:r>
              <a:rPr sz="2800" spc="-10" dirty="0">
                <a:latin typeface="Times New Roman"/>
                <a:cs typeface="Times New Roman"/>
              </a:rPr>
              <a:t>g</a:t>
            </a:r>
            <a:r>
              <a:rPr sz="2800" spc="-15" dirty="0">
                <a:latin typeface="Times New Roman"/>
                <a:cs typeface="Times New Roman"/>
              </a:rPr>
              <a:t>rap</a:t>
            </a:r>
            <a:r>
              <a:rPr sz="2800" spc="-10" dirty="0">
                <a:latin typeface="Times New Roman"/>
                <a:cs typeface="Times New Roman"/>
              </a:rPr>
              <a:t>h</a:t>
            </a:r>
            <a:r>
              <a:rPr sz="2800" spc="-15" dirty="0">
                <a:latin typeface="Times New Roman"/>
                <a:cs typeface="Times New Roman"/>
              </a:rPr>
              <a:t>s</a:t>
            </a:r>
            <a:r>
              <a:rPr sz="2800" dirty="0">
                <a:latin typeface="Times New Roman"/>
                <a:cs typeface="Times New Roman"/>
              </a:rPr>
              <a:t>	</a:t>
            </a:r>
            <a:r>
              <a:rPr sz="2800" spc="-10" dirty="0">
                <a:latin typeface="Times New Roman"/>
                <a:cs typeface="Times New Roman"/>
              </a:rPr>
              <a:t>for</a:t>
            </a:r>
            <a:r>
              <a:rPr sz="2800" dirty="0">
                <a:latin typeface="Times New Roman"/>
                <a:cs typeface="Times New Roman"/>
              </a:rPr>
              <a:t>	</a:t>
            </a:r>
            <a:r>
              <a:rPr sz="2800" spc="-15" dirty="0">
                <a:latin typeface="Times New Roman"/>
                <a:cs typeface="Times New Roman"/>
              </a:rPr>
              <a:t>h</a:t>
            </a:r>
            <a:r>
              <a:rPr sz="2800" spc="-30" dirty="0">
                <a:latin typeface="Times New Roman"/>
                <a:cs typeface="Times New Roman"/>
              </a:rPr>
              <a:t>e</a:t>
            </a:r>
            <a:r>
              <a:rPr sz="2800" spc="-10" dirty="0">
                <a:latin typeface="Times New Roman"/>
                <a:cs typeface="Times New Roman"/>
              </a:rPr>
              <a:t>rb</a:t>
            </a:r>
            <a:r>
              <a:rPr sz="2800" spc="-15" dirty="0">
                <a:latin typeface="Times New Roman"/>
                <a:cs typeface="Times New Roman"/>
              </a:rPr>
              <a:t>al</a:t>
            </a:r>
            <a:endParaRPr sz="2800">
              <a:latin typeface="Times New Roman"/>
              <a:cs typeface="Times New Roman"/>
            </a:endParaRPr>
          </a:p>
        </p:txBody>
      </p:sp>
      <p:sp>
        <p:nvSpPr>
          <p:cNvPr id="17" name="object 17"/>
          <p:cNvSpPr txBox="1"/>
          <p:nvPr/>
        </p:nvSpPr>
        <p:spPr>
          <a:xfrm>
            <a:off x="535953" y="5103467"/>
            <a:ext cx="8159115" cy="1661160"/>
          </a:xfrm>
          <a:prstGeom prst="rect">
            <a:avLst/>
          </a:prstGeom>
        </p:spPr>
        <p:txBody>
          <a:bodyPr vert="horz" wrap="square" lIns="0" tIns="0" rIns="0" bIns="0" rtlCol="0">
            <a:spAutoFit/>
          </a:bodyPr>
          <a:lstStyle/>
          <a:p>
            <a:pPr marL="12700" algn="just">
              <a:lnSpc>
                <a:spcPct val="100000"/>
              </a:lnSpc>
            </a:pPr>
            <a:r>
              <a:rPr sz="2800" spc="-15" dirty="0">
                <a:latin typeface="Times New Roman"/>
                <a:cs typeface="Times New Roman"/>
              </a:rPr>
              <a:t>h</a:t>
            </a:r>
            <a:r>
              <a:rPr sz="2800" spc="-10" dirty="0">
                <a:latin typeface="Times New Roman"/>
                <a:cs typeface="Times New Roman"/>
              </a:rPr>
              <a:t>o</a:t>
            </a:r>
            <a:r>
              <a:rPr sz="2800" spc="-40" dirty="0">
                <a:latin typeface="Times New Roman"/>
                <a:cs typeface="Times New Roman"/>
              </a:rPr>
              <a:t>m</a:t>
            </a:r>
            <a:r>
              <a:rPr sz="2800" spc="-15" dirty="0">
                <a:latin typeface="Times New Roman"/>
                <a:cs typeface="Times New Roman"/>
              </a:rPr>
              <a:t>eopat</a:t>
            </a:r>
            <a:r>
              <a:rPr sz="2800" spc="-10" dirty="0">
                <a:latin typeface="Times New Roman"/>
                <a:cs typeface="Times New Roman"/>
              </a:rPr>
              <a:t>h</a:t>
            </a:r>
            <a:r>
              <a:rPr sz="2800" spc="-15" dirty="0">
                <a:latin typeface="Times New Roman"/>
                <a:cs typeface="Times New Roman"/>
              </a:rPr>
              <a:t>ic</a:t>
            </a:r>
            <a:r>
              <a:rPr sz="2800" spc="-25" dirty="0">
                <a:latin typeface="Times New Roman"/>
                <a:cs typeface="Times New Roman"/>
              </a:rPr>
              <a:t> </a:t>
            </a:r>
            <a:r>
              <a:rPr sz="2800" spc="-10" dirty="0">
                <a:latin typeface="Times New Roman"/>
                <a:cs typeface="Times New Roman"/>
              </a:rPr>
              <a:t>st</a:t>
            </a:r>
            <a:r>
              <a:rPr sz="2800" spc="-5" dirty="0">
                <a:latin typeface="Times New Roman"/>
                <a:cs typeface="Times New Roman"/>
              </a:rPr>
              <a:t>o</a:t>
            </a:r>
            <a:r>
              <a:rPr sz="2800" spc="-15" dirty="0">
                <a:latin typeface="Times New Roman"/>
                <a:cs typeface="Times New Roman"/>
              </a:rPr>
              <a:t>cks</a:t>
            </a:r>
            <a:r>
              <a:rPr sz="2800" spc="-10" dirty="0">
                <a:latin typeface="Times New Roman"/>
                <a:cs typeface="Times New Roman"/>
              </a:rPr>
              <a:t> </a:t>
            </a:r>
            <a:r>
              <a:rPr sz="2800" spc="-15" dirty="0">
                <a:latin typeface="Times New Roman"/>
                <a:cs typeface="Times New Roman"/>
              </a:rPr>
              <a:t>and</a:t>
            </a:r>
            <a:r>
              <a:rPr sz="2800" dirty="0">
                <a:latin typeface="Times New Roman"/>
                <a:cs typeface="Times New Roman"/>
              </a:rPr>
              <a:t> </a:t>
            </a:r>
            <a:r>
              <a:rPr sz="2800" spc="-40" dirty="0">
                <a:latin typeface="Times New Roman"/>
                <a:cs typeface="Times New Roman"/>
              </a:rPr>
              <a:t>m</a:t>
            </a:r>
            <a:r>
              <a:rPr sz="2800" spc="-15" dirty="0">
                <a:latin typeface="Times New Roman"/>
                <a:cs typeface="Times New Roman"/>
              </a:rPr>
              <a:t>o</a:t>
            </a:r>
            <a:r>
              <a:rPr sz="2800" spc="-5" dirty="0">
                <a:latin typeface="Times New Roman"/>
                <a:cs typeface="Times New Roman"/>
              </a:rPr>
              <a:t>t</a:t>
            </a:r>
            <a:r>
              <a:rPr sz="2800" spc="-15" dirty="0">
                <a:latin typeface="Times New Roman"/>
                <a:cs typeface="Times New Roman"/>
              </a:rPr>
              <a:t>her</a:t>
            </a:r>
            <a:r>
              <a:rPr sz="2800" spc="15" dirty="0">
                <a:latin typeface="Times New Roman"/>
                <a:cs typeface="Times New Roman"/>
              </a:rPr>
              <a:t> </a:t>
            </a:r>
            <a:r>
              <a:rPr sz="2800" spc="-10" dirty="0">
                <a:latin typeface="Times New Roman"/>
                <a:cs typeface="Times New Roman"/>
              </a:rPr>
              <a:t>tin</a:t>
            </a:r>
            <a:r>
              <a:rPr sz="2800" spc="-15" dirty="0">
                <a:latin typeface="Times New Roman"/>
                <a:cs typeface="Times New Roman"/>
              </a:rPr>
              <a:t>cture</a:t>
            </a:r>
            <a:r>
              <a:rPr sz="2800" spc="-5" dirty="0">
                <a:latin typeface="Times New Roman"/>
                <a:cs typeface="Times New Roman"/>
              </a:rPr>
              <a:t>s</a:t>
            </a:r>
            <a:r>
              <a:rPr sz="2800" spc="-10" dirty="0">
                <a:latin typeface="Times New Roman"/>
                <a:cs typeface="Times New Roman"/>
              </a:rPr>
              <a:t>.</a:t>
            </a:r>
            <a:endParaRPr sz="2800">
              <a:latin typeface="Times New Roman"/>
              <a:cs typeface="Times New Roman"/>
            </a:endParaRPr>
          </a:p>
          <a:p>
            <a:pPr marL="12700" marR="5080" algn="just">
              <a:lnSpc>
                <a:spcPct val="100000"/>
              </a:lnSpc>
            </a:pPr>
            <a:r>
              <a:rPr sz="2800" spc="-15" dirty="0">
                <a:latin typeface="Times New Roman"/>
                <a:cs typeface="Times New Roman"/>
              </a:rPr>
              <a:t>The</a:t>
            </a:r>
            <a:r>
              <a:rPr sz="2800" spc="5" dirty="0">
                <a:latin typeface="Times New Roman"/>
                <a:cs typeface="Times New Roman"/>
              </a:rPr>
              <a:t> </a:t>
            </a:r>
            <a:r>
              <a:rPr sz="2800" spc="-15" dirty="0">
                <a:latin typeface="Times New Roman"/>
                <a:cs typeface="Times New Roman"/>
              </a:rPr>
              <a:t>p</a:t>
            </a:r>
            <a:r>
              <a:rPr sz="2800" spc="-5" dirty="0">
                <a:latin typeface="Times New Roman"/>
                <a:cs typeface="Times New Roman"/>
              </a:rPr>
              <a:t>r</a:t>
            </a:r>
            <a:r>
              <a:rPr sz="2800" spc="-10" dirty="0">
                <a:latin typeface="Times New Roman"/>
                <a:cs typeface="Times New Roman"/>
              </a:rPr>
              <a:t>int</a:t>
            </a:r>
            <a:r>
              <a:rPr sz="2800" dirty="0">
                <a:latin typeface="Times New Roman"/>
                <a:cs typeface="Times New Roman"/>
              </a:rPr>
              <a:t> </a:t>
            </a:r>
            <a:r>
              <a:rPr sz="2800" spc="-15" dirty="0">
                <a:latin typeface="Times New Roman"/>
                <a:cs typeface="Times New Roman"/>
              </a:rPr>
              <a:t>edition</a:t>
            </a:r>
            <a:r>
              <a:rPr sz="2800" spc="15" dirty="0">
                <a:latin typeface="Times New Roman"/>
                <a:cs typeface="Times New Roman"/>
              </a:rPr>
              <a:t> </a:t>
            </a:r>
            <a:r>
              <a:rPr sz="2800" spc="-10" dirty="0">
                <a:latin typeface="Times New Roman"/>
                <a:cs typeface="Times New Roman"/>
              </a:rPr>
              <a:t>of</a:t>
            </a:r>
            <a:r>
              <a:rPr sz="2800" dirty="0">
                <a:latin typeface="Times New Roman"/>
                <a:cs typeface="Times New Roman"/>
              </a:rPr>
              <a:t> </a:t>
            </a:r>
            <a:r>
              <a:rPr sz="2800" spc="-10" dirty="0">
                <a:latin typeface="Times New Roman"/>
                <a:cs typeface="Times New Roman"/>
              </a:rPr>
              <a:t>th</a:t>
            </a:r>
            <a:r>
              <a:rPr sz="2800" spc="-15" dirty="0">
                <a:latin typeface="Times New Roman"/>
                <a:cs typeface="Times New Roman"/>
              </a:rPr>
              <a:t>e</a:t>
            </a:r>
            <a:r>
              <a:rPr sz="2800" spc="5" dirty="0">
                <a:latin typeface="Times New Roman"/>
                <a:cs typeface="Times New Roman"/>
              </a:rPr>
              <a:t> </a:t>
            </a:r>
            <a:r>
              <a:rPr sz="2800" spc="-25" dirty="0">
                <a:latin typeface="Times New Roman"/>
                <a:cs typeface="Times New Roman"/>
              </a:rPr>
              <a:t>B</a:t>
            </a:r>
            <a:r>
              <a:rPr sz="2800" spc="-20" dirty="0">
                <a:latin typeface="Times New Roman"/>
                <a:cs typeface="Times New Roman"/>
              </a:rPr>
              <a:t>P</a:t>
            </a:r>
            <a:r>
              <a:rPr sz="2800" spc="-95" dirty="0">
                <a:latin typeface="Times New Roman"/>
                <a:cs typeface="Times New Roman"/>
              </a:rPr>
              <a:t> </a:t>
            </a:r>
            <a:r>
              <a:rPr sz="2800" spc="-10" dirty="0">
                <a:latin typeface="Times New Roman"/>
                <a:cs typeface="Times New Roman"/>
              </a:rPr>
              <a:t>201</a:t>
            </a:r>
            <a:r>
              <a:rPr sz="2800" spc="-15" dirty="0">
                <a:latin typeface="Times New Roman"/>
                <a:cs typeface="Times New Roman"/>
              </a:rPr>
              <a:t>0</a:t>
            </a:r>
            <a:r>
              <a:rPr sz="2800" spc="15" dirty="0">
                <a:latin typeface="Times New Roman"/>
                <a:cs typeface="Times New Roman"/>
              </a:rPr>
              <a:t> </a:t>
            </a:r>
            <a:r>
              <a:rPr sz="2800" spc="-15" dirty="0">
                <a:latin typeface="Times New Roman"/>
                <a:cs typeface="Times New Roman"/>
              </a:rPr>
              <a:t>co</a:t>
            </a:r>
            <a:r>
              <a:rPr sz="2800" spc="-40" dirty="0">
                <a:latin typeface="Times New Roman"/>
                <a:cs typeface="Times New Roman"/>
              </a:rPr>
              <a:t>m</a:t>
            </a:r>
            <a:r>
              <a:rPr sz="2800" spc="-15" dirty="0">
                <a:latin typeface="Times New Roman"/>
                <a:cs typeface="Times New Roman"/>
              </a:rPr>
              <a:t>p</a:t>
            </a:r>
            <a:r>
              <a:rPr sz="2800" spc="-5" dirty="0">
                <a:latin typeface="Times New Roman"/>
                <a:cs typeface="Times New Roman"/>
              </a:rPr>
              <a:t>r</a:t>
            </a:r>
            <a:r>
              <a:rPr sz="2800" spc="-15" dirty="0">
                <a:latin typeface="Times New Roman"/>
                <a:cs typeface="Times New Roman"/>
              </a:rPr>
              <a:t>ises</a:t>
            </a:r>
            <a:r>
              <a:rPr sz="2800" spc="15" dirty="0">
                <a:latin typeface="Times New Roman"/>
                <a:cs typeface="Times New Roman"/>
              </a:rPr>
              <a:t> </a:t>
            </a:r>
            <a:r>
              <a:rPr sz="2800" spc="-10" dirty="0">
                <a:latin typeface="Times New Roman"/>
                <a:cs typeface="Times New Roman"/>
              </a:rPr>
              <a:t>fo</a:t>
            </a:r>
            <a:r>
              <a:rPr sz="2800" spc="-15" dirty="0">
                <a:latin typeface="Times New Roman"/>
                <a:cs typeface="Times New Roman"/>
              </a:rPr>
              <a:t>ur</a:t>
            </a:r>
            <a:r>
              <a:rPr sz="2800" spc="20" dirty="0">
                <a:latin typeface="Times New Roman"/>
                <a:cs typeface="Times New Roman"/>
              </a:rPr>
              <a:t> </a:t>
            </a:r>
            <a:r>
              <a:rPr sz="2800" spc="-15" dirty="0">
                <a:latin typeface="Times New Roman"/>
                <a:cs typeface="Times New Roman"/>
              </a:rPr>
              <a:t>vol</a:t>
            </a:r>
            <a:r>
              <a:rPr sz="2800" spc="-10" dirty="0">
                <a:latin typeface="Times New Roman"/>
                <a:cs typeface="Times New Roman"/>
              </a:rPr>
              <a:t>u</a:t>
            </a:r>
            <a:r>
              <a:rPr sz="2800" spc="-40" dirty="0">
                <a:latin typeface="Times New Roman"/>
                <a:cs typeface="Times New Roman"/>
              </a:rPr>
              <a:t>m</a:t>
            </a:r>
            <a:r>
              <a:rPr sz="2800" spc="-15" dirty="0">
                <a:latin typeface="Times New Roman"/>
                <a:cs typeface="Times New Roman"/>
              </a:rPr>
              <a:t>es</a:t>
            </a:r>
            <a:r>
              <a:rPr sz="2800" spc="-10" dirty="0">
                <a:latin typeface="Times New Roman"/>
                <a:cs typeface="Times New Roman"/>
              </a:rPr>
              <a:t> of</a:t>
            </a:r>
            <a:r>
              <a:rPr sz="2800" dirty="0">
                <a:latin typeface="Times New Roman"/>
                <a:cs typeface="Times New Roman"/>
              </a:rPr>
              <a:t>  </a:t>
            </a:r>
            <a:r>
              <a:rPr sz="2800" spc="-114" dirty="0">
                <a:latin typeface="Times New Roman"/>
                <a:cs typeface="Times New Roman"/>
              </a:rPr>
              <a:t> </a:t>
            </a:r>
            <a:r>
              <a:rPr sz="2800" spc="-10" dirty="0">
                <a:latin typeface="Times New Roman"/>
                <a:cs typeface="Times New Roman"/>
              </a:rPr>
              <a:t>th</a:t>
            </a:r>
            <a:r>
              <a:rPr sz="2800" spc="-15" dirty="0">
                <a:latin typeface="Times New Roman"/>
                <a:cs typeface="Times New Roman"/>
              </a:rPr>
              <a:t>e</a:t>
            </a:r>
            <a:r>
              <a:rPr sz="2800" dirty="0">
                <a:latin typeface="Times New Roman"/>
                <a:cs typeface="Times New Roman"/>
              </a:rPr>
              <a:t>  </a:t>
            </a:r>
            <a:r>
              <a:rPr sz="2800" spc="-125" dirty="0">
                <a:latin typeface="Times New Roman"/>
                <a:cs typeface="Times New Roman"/>
              </a:rPr>
              <a:t> </a:t>
            </a:r>
            <a:r>
              <a:rPr sz="2800" spc="-15" dirty="0">
                <a:latin typeface="Times New Roman"/>
                <a:cs typeface="Times New Roman"/>
              </a:rPr>
              <a:t>B</a:t>
            </a:r>
            <a:r>
              <a:rPr sz="2800" spc="-20" dirty="0">
                <a:latin typeface="Times New Roman"/>
                <a:cs typeface="Times New Roman"/>
              </a:rPr>
              <a:t>P</a:t>
            </a:r>
            <a:r>
              <a:rPr sz="2800" dirty="0">
                <a:latin typeface="Times New Roman"/>
                <a:cs typeface="Times New Roman"/>
              </a:rPr>
              <a:t>  </a:t>
            </a:r>
            <a:r>
              <a:rPr sz="2800" spc="-225" dirty="0">
                <a:latin typeface="Times New Roman"/>
                <a:cs typeface="Times New Roman"/>
              </a:rPr>
              <a:t> </a:t>
            </a:r>
            <a:r>
              <a:rPr sz="2800" spc="-10" dirty="0">
                <a:latin typeface="Times New Roman"/>
                <a:cs typeface="Times New Roman"/>
              </a:rPr>
              <a:t>201</a:t>
            </a:r>
            <a:r>
              <a:rPr sz="2800" spc="-15" dirty="0">
                <a:latin typeface="Times New Roman"/>
                <a:cs typeface="Times New Roman"/>
              </a:rPr>
              <a:t>0</a:t>
            </a:r>
            <a:r>
              <a:rPr sz="2800" dirty="0">
                <a:latin typeface="Times New Roman"/>
                <a:cs typeface="Times New Roman"/>
              </a:rPr>
              <a:t>  </a:t>
            </a:r>
            <a:r>
              <a:rPr sz="2800" spc="-114" dirty="0">
                <a:latin typeface="Times New Roman"/>
                <a:cs typeface="Times New Roman"/>
              </a:rPr>
              <a:t> </a:t>
            </a:r>
            <a:r>
              <a:rPr sz="2800" spc="-15" dirty="0">
                <a:latin typeface="Times New Roman"/>
                <a:cs typeface="Times New Roman"/>
              </a:rPr>
              <a:t>and</a:t>
            </a:r>
            <a:r>
              <a:rPr sz="2800" dirty="0">
                <a:latin typeface="Times New Roman"/>
                <a:cs typeface="Times New Roman"/>
              </a:rPr>
              <a:t>  </a:t>
            </a:r>
            <a:r>
              <a:rPr sz="2800" spc="-114" dirty="0">
                <a:latin typeface="Times New Roman"/>
                <a:cs typeface="Times New Roman"/>
              </a:rPr>
              <a:t> </a:t>
            </a:r>
            <a:r>
              <a:rPr sz="2800" spc="-15" dirty="0">
                <a:latin typeface="Times New Roman"/>
                <a:cs typeface="Times New Roman"/>
              </a:rPr>
              <a:t>a</a:t>
            </a:r>
            <a:r>
              <a:rPr sz="2800" dirty="0">
                <a:latin typeface="Times New Roman"/>
                <a:cs typeface="Times New Roman"/>
              </a:rPr>
              <a:t>  </a:t>
            </a:r>
            <a:r>
              <a:rPr sz="2800" spc="-130" dirty="0">
                <a:latin typeface="Times New Roman"/>
                <a:cs typeface="Times New Roman"/>
              </a:rPr>
              <a:t> </a:t>
            </a:r>
            <a:r>
              <a:rPr sz="2800" spc="-15" dirty="0">
                <a:latin typeface="Times New Roman"/>
                <a:cs typeface="Times New Roman"/>
              </a:rPr>
              <a:t>sing</a:t>
            </a:r>
            <a:r>
              <a:rPr sz="2800" spc="-5" dirty="0">
                <a:latin typeface="Times New Roman"/>
                <a:cs typeface="Times New Roman"/>
              </a:rPr>
              <a:t>l</a:t>
            </a:r>
            <a:r>
              <a:rPr sz="2800" spc="-15" dirty="0">
                <a:latin typeface="Times New Roman"/>
                <a:cs typeface="Times New Roman"/>
              </a:rPr>
              <a:t>e</a:t>
            </a:r>
            <a:r>
              <a:rPr sz="2800" dirty="0">
                <a:latin typeface="Times New Roman"/>
                <a:cs typeface="Times New Roman"/>
              </a:rPr>
              <a:t>  </a:t>
            </a:r>
            <a:r>
              <a:rPr sz="2800" spc="-120" dirty="0">
                <a:latin typeface="Times New Roman"/>
                <a:cs typeface="Times New Roman"/>
              </a:rPr>
              <a:t> </a:t>
            </a:r>
            <a:r>
              <a:rPr sz="2800" spc="-15" dirty="0">
                <a:latin typeface="Times New Roman"/>
                <a:cs typeface="Times New Roman"/>
              </a:rPr>
              <a:t>v</a:t>
            </a:r>
            <a:r>
              <a:rPr sz="2800" spc="-10" dirty="0">
                <a:latin typeface="Times New Roman"/>
                <a:cs typeface="Times New Roman"/>
              </a:rPr>
              <a:t>o</a:t>
            </a:r>
            <a:r>
              <a:rPr sz="2800" spc="-15" dirty="0">
                <a:latin typeface="Times New Roman"/>
                <a:cs typeface="Times New Roman"/>
              </a:rPr>
              <a:t>lu</a:t>
            </a:r>
            <a:r>
              <a:rPr sz="2800" spc="-45" dirty="0">
                <a:latin typeface="Times New Roman"/>
                <a:cs typeface="Times New Roman"/>
              </a:rPr>
              <a:t>m</a:t>
            </a:r>
            <a:r>
              <a:rPr sz="2800" spc="-15" dirty="0">
                <a:latin typeface="Times New Roman"/>
                <a:cs typeface="Times New Roman"/>
              </a:rPr>
              <a:t>e</a:t>
            </a:r>
            <a:r>
              <a:rPr sz="2800" dirty="0">
                <a:latin typeface="Times New Roman"/>
                <a:cs typeface="Times New Roman"/>
              </a:rPr>
              <a:t>  </a:t>
            </a:r>
            <a:r>
              <a:rPr sz="2800" spc="-110" dirty="0">
                <a:latin typeface="Times New Roman"/>
                <a:cs typeface="Times New Roman"/>
              </a:rPr>
              <a:t> </a:t>
            </a:r>
            <a:r>
              <a:rPr sz="2800" spc="-10" dirty="0">
                <a:latin typeface="Times New Roman"/>
                <a:cs typeface="Times New Roman"/>
              </a:rPr>
              <a:t>of</a:t>
            </a:r>
            <a:r>
              <a:rPr sz="2800" dirty="0">
                <a:latin typeface="Times New Roman"/>
                <a:cs typeface="Times New Roman"/>
              </a:rPr>
              <a:t>  </a:t>
            </a:r>
            <a:r>
              <a:rPr sz="2800" spc="-114" dirty="0">
                <a:latin typeface="Times New Roman"/>
                <a:cs typeface="Times New Roman"/>
              </a:rPr>
              <a:t> </a:t>
            </a:r>
            <a:r>
              <a:rPr sz="2800" spc="-10" dirty="0">
                <a:latin typeface="Times New Roman"/>
                <a:cs typeface="Times New Roman"/>
              </a:rPr>
              <a:t>t</a:t>
            </a:r>
            <a:r>
              <a:rPr sz="2800" dirty="0">
                <a:latin typeface="Times New Roman"/>
                <a:cs typeface="Times New Roman"/>
              </a:rPr>
              <a:t>h</a:t>
            </a:r>
            <a:r>
              <a:rPr sz="2800" spc="-15" dirty="0">
                <a:latin typeface="Times New Roman"/>
                <a:cs typeface="Times New Roman"/>
              </a:rPr>
              <a:t>e</a:t>
            </a:r>
            <a:r>
              <a:rPr sz="2800" dirty="0">
                <a:latin typeface="Times New Roman"/>
                <a:cs typeface="Times New Roman"/>
              </a:rPr>
              <a:t>  </a:t>
            </a:r>
            <a:r>
              <a:rPr sz="2800" spc="-125" dirty="0">
                <a:latin typeface="Times New Roman"/>
                <a:cs typeface="Times New Roman"/>
              </a:rPr>
              <a:t> </a:t>
            </a:r>
            <a:r>
              <a:rPr sz="2800" spc="-25" dirty="0">
                <a:latin typeface="Times New Roman"/>
                <a:cs typeface="Times New Roman"/>
              </a:rPr>
              <a:t>BP</a:t>
            </a:r>
            <a:r>
              <a:rPr sz="2800" spc="-15" dirty="0">
                <a:latin typeface="Times New Roman"/>
                <a:cs typeface="Times New Roman"/>
              </a:rPr>
              <a:t> </a:t>
            </a:r>
            <a:r>
              <a:rPr sz="2800" spc="-10" dirty="0">
                <a:latin typeface="Times New Roman"/>
                <a:cs typeface="Times New Roman"/>
              </a:rPr>
              <a:t>(</a:t>
            </a:r>
            <a:r>
              <a:rPr sz="2800" spc="-340" dirty="0">
                <a:latin typeface="Times New Roman"/>
                <a:cs typeface="Times New Roman"/>
              </a:rPr>
              <a:t>V</a:t>
            </a:r>
            <a:r>
              <a:rPr sz="2800" spc="-15" dirty="0">
                <a:latin typeface="Times New Roman"/>
                <a:cs typeface="Times New Roman"/>
              </a:rPr>
              <a:t>eterinar</a:t>
            </a:r>
            <a:r>
              <a:rPr sz="2800" spc="-10" dirty="0">
                <a:latin typeface="Times New Roman"/>
                <a:cs typeface="Times New Roman"/>
              </a:rPr>
              <a:t>y)</a:t>
            </a:r>
            <a:r>
              <a:rPr sz="2800" spc="5" dirty="0">
                <a:latin typeface="Times New Roman"/>
                <a:cs typeface="Times New Roman"/>
              </a:rPr>
              <a:t> </a:t>
            </a:r>
            <a:r>
              <a:rPr sz="2800" spc="-10" dirty="0">
                <a:latin typeface="Times New Roman"/>
                <a:cs typeface="Times New Roman"/>
              </a:rPr>
              <a:t>2010.</a:t>
            </a:r>
            <a:endParaRPr sz="28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9195" y="473112"/>
            <a:ext cx="6221095" cy="330200"/>
          </a:xfrm>
          <a:prstGeom prst="rect">
            <a:avLst/>
          </a:prstGeom>
        </p:spPr>
        <p:txBody>
          <a:bodyPr vert="horz" wrap="square" lIns="0" tIns="0" rIns="0" bIns="0" rtlCol="0">
            <a:spAutoFit/>
          </a:bodyPr>
          <a:lstStyle/>
          <a:p>
            <a:pPr marL="12700">
              <a:lnSpc>
                <a:spcPct val="100000"/>
              </a:lnSpc>
            </a:pPr>
            <a:r>
              <a:rPr sz="2400" b="1" dirty="0">
                <a:solidFill>
                  <a:srgbClr val="FF0000"/>
                </a:solidFill>
                <a:latin typeface="Times New Roman"/>
                <a:cs typeface="Times New Roman"/>
              </a:rPr>
              <a:t>THE</a:t>
            </a:r>
            <a:r>
              <a:rPr sz="2400" b="1" spc="-20" dirty="0">
                <a:solidFill>
                  <a:srgbClr val="FF0000"/>
                </a:solidFill>
                <a:latin typeface="Times New Roman"/>
                <a:cs typeface="Times New Roman"/>
              </a:rPr>
              <a:t> </a:t>
            </a:r>
            <a:r>
              <a:rPr sz="2400" b="1" dirty="0">
                <a:solidFill>
                  <a:srgbClr val="FF0000"/>
                </a:solidFill>
                <a:latin typeface="Times New Roman"/>
                <a:cs typeface="Times New Roman"/>
              </a:rPr>
              <a:t>B</a:t>
            </a:r>
            <a:r>
              <a:rPr sz="2400" b="1" spc="-10" dirty="0">
                <a:solidFill>
                  <a:srgbClr val="FF0000"/>
                </a:solidFill>
                <a:latin typeface="Times New Roman"/>
                <a:cs typeface="Times New Roman"/>
              </a:rPr>
              <a:t>R</a:t>
            </a:r>
            <a:r>
              <a:rPr sz="2400" b="1" dirty="0">
                <a:solidFill>
                  <a:srgbClr val="FF0000"/>
                </a:solidFill>
                <a:latin typeface="Times New Roman"/>
                <a:cs typeface="Times New Roman"/>
              </a:rPr>
              <a:t>ITISH</a:t>
            </a:r>
            <a:r>
              <a:rPr sz="2400" b="1" spc="10" dirty="0">
                <a:solidFill>
                  <a:srgbClr val="FF0000"/>
                </a:solidFill>
                <a:latin typeface="Times New Roman"/>
                <a:cs typeface="Times New Roman"/>
              </a:rPr>
              <a:t> </a:t>
            </a:r>
            <a:r>
              <a:rPr sz="2400" b="1" dirty="0">
                <a:solidFill>
                  <a:srgbClr val="FF0000"/>
                </a:solidFill>
                <a:latin typeface="Times New Roman"/>
                <a:cs typeface="Times New Roman"/>
              </a:rPr>
              <a:t>PHA</a:t>
            </a:r>
            <a:r>
              <a:rPr sz="2400" b="1" spc="-10" dirty="0">
                <a:solidFill>
                  <a:srgbClr val="FF0000"/>
                </a:solidFill>
                <a:latin typeface="Times New Roman"/>
                <a:cs typeface="Times New Roman"/>
              </a:rPr>
              <a:t>R</a:t>
            </a:r>
            <a:r>
              <a:rPr sz="2400" b="1" dirty="0">
                <a:solidFill>
                  <a:srgbClr val="FF0000"/>
                </a:solidFill>
                <a:latin typeface="Times New Roman"/>
                <a:cs typeface="Times New Roman"/>
              </a:rPr>
              <a:t>MA</a:t>
            </a:r>
            <a:r>
              <a:rPr sz="2400" b="1" spc="-10" dirty="0">
                <a:solidFill>
                  <a:srgbClr val="FF0000"/>
                </a:solidFill>
                <a:latin typeface="Times New Roman"/>
                <a:cs typeface="Times New Roman"/>
              </a:rPr>
              <a:t>C</a:t>
            </a:r>
            <a:r>
              <a:rPr sz="2400" b="1" dirty="0">
                <a:solidFill>
                  <a:srgbClr val="FF0000"/>
                </a:solidFill>
                <a:latin typeface="Times New Roman"/>
                <a:cs typeface="Times New Roman"/>
              </a:rPr>
              <a:t>OPOEIA</a:t>
            </a:r>
            <a:r>
              <a:rPr sz="2400" b="1" spc="-120" dirty="0">
                <a:solidFill>
                  <a:srgbClr val="FF0000"/>
                </a:solidFill>
                <a:latin typeface="Times New Roman"/>
                <a:cs typeface="Times New Roman"/>
              </a:rPr>
              <a:t> </a:t>
            </a:r>
            <a:r>
              <a:rPr sz="2400" b="1" dirty="0">
                <a:solidFill>
                  <a:srgbClr val="FF0000"/>
                </a:solidFill>
                <a:latin typeface="Times New Roman"/>
                <a:cs typeface="Times New Roman"/>
              </a:rPr>
              <a:t>(BP)</a:t>
            </a:r>
            <a:r>
              <a:rPr sz="2400" b="1" spc="-10" dirty="0">
                <a:solidFill>
                  <a:srgbClr val="FF0000"/>
                </a:solidFill>
                <a:latin typeface="Times New Roman"/>
                <a:cs typeface="Times New Roman"/>
              </a:rPr>
              <a:t> </a:t>
            </a:r>
            <a:r>
              <a:rPr sz="2400" b="1" dirty="0">
                <a:solidFill>
                  <a:srgbClr val="FF0000"/>
                </a:solidFill>
                <a:latin typeface="Times New Roman"/>
                <a:cs typeface="Times New Roman"/>
              </a:rPr>
              <a:t>2013</a:t>
            </a:r>
            <a:endParaRPr sz="2400">
              <a:latin typeface="Times New Roman"/>
              <a:cs typeface="Times New Roman"/>
            </a:endParaRPr>
          </a:p>
        </p:txBody>
      </p:sp>
      <p:sp>
        <p:nvSpPr>
          <p:cNvPr id="3" name="object 3"/>
          <p:cNvSpPr txBox="1"/>
          <p:nvPr/>
        </p:nvSpPr>
        <p:spPr>
          <a:xfrm>
            <a:off x="535940" y="1792027"/>
            <a:ext cx="7619365" cy="3626485"/>
          </a:xfrm>
          <a:prstGeom prst="rect">
            <a:avLst/>
          </a:prstGeom>
        </p:spPr>
        <p:txBody>
          <a:bodyPr vert="horz" wrap="square" lIns="0" tIns="0" rIns="0" bIns="0" rtlCol="0">
            <a:spAutoFit/>
          </a:bodyPr>
          <a:lstStyle/>
          <a:p>
            <a:pPr marL="12700">
              <a:lnSpc>
                <a:spcPct val="100000"/>
              </a:lnSpc>
            </a:pPr>
            <a:r>
              <a:rPr sz="2400" b="1" dirty="0">
                <a:latin typeface="Times New Roman"/>
                <a:cs typeface="Times New Roman"/>
              </a:rPr>
              <a:t>T</a:t>
            </a:r>
            <a:r>
              <a:rPr sz="2400" b="1" spc="-10" dirty="0">
                <a:latin typeface="Times New Roman"/>
                <a:cs typeface="Times New Roman"/>
              </a:rPr>
              <a:t>h</a:t>
            </a:r>
            <a:r>
              <a:rPr sz="2400" b="1" dirty="0">
                <a:latin typeface="Times New Roman"/>
                <a:cs typeface="Times New Roman"/>
              </a:rPr>
              <a:t>e</a:t>
            </a:r>
            <a:r>
              <a:rPr sz="2400" b="1" spc="-15" dirty="0">
                <a:latin typeface="Times New Roman"/>
                <a:cs typeface="Times New Roman"/>
              </a:rPr>
              <a:t> </a:t>
            </a:r>
            <a:r>
              <a:rPr sz="2400" b="1" dirty="0">
                <a:latin typeface="Times New Roman"/>
                <a:cs typeface="Times New Roman"/>
              </a:rPr>
              <a:t>BP</a:t>
            </a:r>
            <a:r>
              <a:rPr sz="2400" b="1" spc="-145" dirty="0">
                <a:latin typeface="Times New Roman"/>
                <a:cs typeface="Times New Roman"/>
              </a:rPr>
              <a:t> </a:t>
            </a:r>
            <a:r>
              <a:rPr sz="2400" b="1" dirty="0">
                <a:latin typeface="Times New Roman"/>
                <a:cs typeface="Times New Roman"/>
              </a:rPr>
              <a:t>2013 pac</a:t>
            </a:r>
            <a:r>
              <a:rPr sz="2400" b="1" spc="5" dirty="0">
                <a:latin typeface="Times New Roman"/>
                <a:cs typeface="Times New Roman"/>
              </a:rPr>
              <a:t>k</a:t>
            </a:r>
            <a:r>
              <a:rPr sz="2400" b="1" dirty="0">
                <a:latin typeface="Times New Roman"/>
                <a:cs typeface="Times New Roman"/>
              </a:rPr>
              <a:t>age</a:t>
            </a:r>
            <a:r>
              <a:rPr sz="2400" b="1" spc="-15" dirty="0">
                <a:latin typeface="Times New Roman"/>
                <a:cs typeface="Times New Roman"/>
              </a:rPr>
              <a:t> </a:t>
            </a:r>
            <a:r>
              <a:rPr sz="2400" b="1" dirty="0">
                <a:latin typeface="Times New Roman"/>
                <a:cs typeface="Times New Roman"/>
              </a:rPr>
              <a:t>includes:</a:t>
            </a:r>
            <a:endParaRPr sz="2400">
              <a:latin typeface="Times New Roman"/>
              <a:cs typeface="Times New Roman"/>
            </a:endParaRPr>
          </a:p>
          <a:p>
            <a:pPr marL="12700">
              <a:lnSpc>
                <a:spcPct val="100000"/>
              </a:lnSpc>
              <a:spcBef>
                <a:spcPts val="1440"/>
              </a:spcBef>
            </a:pPr>
            <a:r>
              <a:rPr sz="2400" dirty="0">
                <a:latin typeface="Times New Roman"/>
                <a:cs typeface="Times New Roman"/>
              </a:rPr>
              <a:t>Six</a:t>
            </a:r>
            <a:r>
              <a:rPr sz="2400" spc="-10" dirty="0">
                <a:latin typeface="Times New Roman"/>
                <a:cs typeface="Times New Roman"/>
              </a:rPr>
              <a:t> </a:t>
            </a:r>
            <a:r>
              <a:rPr sz="2400" dirty="0">
                <a:latin typeface="Times New Roman"/>
                <a:cs typeface="Times New Roman"/>
              </a:rPr>
              <a:t>volu</a:t>
            </a:r>
            <a:r>
              <a:rPr sz="2400" spc="-15" dirty="0">
                <a:latin typeface="Times New Roman"/>
                <a:cs typeface="Times New Roman"/>
              </a:rPr>
              <a:t>m</a:t>
            </a:r>
            <a:r>
              <a:rPr sz="2400" dirty="0">
                <a:latin typeface="Times New Roman"/>
                <a:cs typeface="Times New Roman"/>
              </a:rPr>
              <a:t>e prin</a:t>
            </a:r>
            <a:r>
              <a:rPr sz="2400" spc="5" dirty="0">
                <a:latin typeface="Times New Roman"/>
                <a:cs typeface="Times New Roman"/>
              </a:rPr>
              <a:t>t</a:t>
            </a:r>
            <a:r>
              <a:rPr sz="2400" dirty="0">
                <a:latin typeface="Times New Roman"/>
                <a:cs typeface="Times New Roman"/>
              </a:rPr>
              <a:t>ed</a:t>
            </a:r>
            <a:r>
              <a:rPr sz="2400" spc="-35" dirty="0">
                <a:latin typeface="Times New Roman"/>
                <a:cs typeface="Times New Roman"/>
              </a:rPr>
              <a:t> </a:t>
            </a:r>
            <a:r>
              <a:rPr sz="2400" dirty="0">
                <a:latin typeface="Times New Roman"/>
                <a:cs typeface="Times New Roman"/>
              </a:rPr>
              <a:t>edit</a:t>
            </a:r>
            <a:r>
              <a:rPr sz="2400" spc="5" dirty="0">
                <a:latin typeface="Times New Roman"/>
                <a:cs typeface="Times New Roman"/>
              </a:rPr>
              <a:t>i</a:t>
            </a:r>
            <a:r>
              <a:rPr sz="2400" dirty="0">
                <a:latin typeface="Times New Roman"/>
                <a:cs typeface="Times New Roman"/>
              </a:rPr>
              <a:t>on</a:t>
            </a:r>
            <a:r>
              <a:rPr sz="2400" spc="-40" dirty="0">
                <a:latin typeface="Times New Roman"/>
                <a:cs typeface="Times New Roman"/>
              </a:rPr>
              <a:t> </a:t>
            </a:r>
            <a:r>
              <a:rPr sz="2400" dirty="0">
                <a:latin typeface="Times New Roman"/>
                <a:cs typeface="Times New Roman"/>
              </a:rPr>
              <a:t>includ</a:t>
            </a:r>
            <a:r>
              <a:rPr sz="2400" spc="5" dirty="0">
                <a:latin typeface="Times New Roman"/>
                <a:cs typeface="Times New Roman"/>
              </a:rPr>
              <a:t>i</a:t>
            </a:r>
            <a:r>
              <a:rPr sz="2400" dirty="0">
                <a:latin typeface="Times New Roman"/>
                <a:cs typeface="Times New Roman"/>
              </a:rPr>
              <a:t>ng</a:t>
            </a:r>
            <a:r>
              <a:rPr sz="2400" spc="-25"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BP</a:t>
            </a:r>
            <a:r>
              <a:rPr sz="2400" spc="-85" dirty="0">
                <a:latin typeface="Times New Roman"/>
                <a:cs typeface="Times New Roman"/>
              </a:rPr>
              <a:t> </a:t>
            </a:r>
            <a:r>
              <a:rPr sz="2400" dirty="0">
                <a:latin typeface="Times New Roman"/>
                <a:cs typeface="Times New Roman"/>
              </a:rPr>
              <a:t>(</a:t>
            </a:r>
            <a:r>
              <a:rPr sz="2400" spc="-265" dirty="0">
                <a:latin typeface="Times New Roman"/>
                <a:cs typeface="Times New Roman"/>
              </a:rPr>
              <a:t>V</a:t>
            </a:r>
            <a:r>
              <a:rPr sz="2400" dirty="0">
                <a:latin typeface="Times New Roman"/>
                <a:cs typeface="Times New Roman"/>
              </a:rPr>
              <a:t>eterinary)</a:t>
            </a:r>
            <a:r>
              <a:rPr sz="2400" spc="-45" dirty="0">
                <a:latin typeface="Times New Roman"/>
                <a:cs typeface="Times New Roman"/>
              </a:rPr>
              <a:t> </a:t>
            </a:r>
            <a:r>
              <a:rPr sz="2400" dirty="0">
                <a:latin typeface="Times New Roman"/>
                <a:cs typeface="Times New Roman"/>
              </a:rPr>
              <a:t>2013</a:t>
            </a:r>
            <a:endParaRPr sz="2400">
              <a:latin typeface="Times New Roman"/>
              <a:cs typeface="Times New Roman"/>
            </a:endParaRPr>
          </a:p>
          <a:p>
            <a:pPr marL="12700">
              <a:lnSpc>
                <a:spcPct val="100000"/>
              </a:lnSpc>
              <a:spcBef>
                <a:spcPts val="1440"/>
              </a:spcBef>
            </a:pPr>
            <a:r>
              <a:rPr sz="2400" b="1" dirty="0">
                <a:latin typeface="Times New Roman"/>
                <a:cs typeface="Times New Roman"/>
              </a:rPr>
              <a:t>New</a:t>
            </a:r>
            <a:r>
              <a:rPr sz="2400" b="1" spc="-10" dirty="0">
                <a:latin typeface="Times New Roman"/>
                <a:cs typeface="Times New Roman"/>
              </a:rPr>
              <a:t> </a:t>
            </a:r>
            <a:r>
              <a:rPr sz="2400" b="1" dirty="0">
                <a:latin typeface="Times New Roman"/>
                <a:cs typeface="Times New Roman"/>
              </a:rPr>
              <a:t>for</a:t>
            </a:r>
            <a:r>
              <a:rPr sz="2400" b="1" spc="-45" dirty="0">
                <a:latin typeface="Times New Roman"/>
                <a:cs typeface="Times New Roman"/>
              </a:rPr>
              <a:t> </a:t>
            </a:r>
            <a:r>
              <a:rPr sz="2400" b="1" dirty="0">
                <a:latin typeface="Times New Roman"/>
                <a:cs typeface="Times New Roman"/>
              </a:rPr>
              <a:t>2013:</a:t>
            </a:r>
            <a:endParaRPr sz="2400">
              <a:latin typeface="Times New Roman"/>
              <a:cs typeface="Times New Roman"/>
            </a:endParaRPr>
          </a:p>
          <a:p>
            <a:pPr marL="12700">
              <a:lnSpc>
                <a:spcPct val="100000"/>
              </a:lnSpc>
              <a:spcBef>
                <a:spcPts val="1440"/>
              </a:spcBef>
            </a:pPr>
            <a:r>
              <a:rPr sz="2400" dirty="0">
                <a:latin typeface="Times New Roman"/>
                <a:cs typeface="Times New Roman"/>
              </a:rPr>
              <a:t>41</a:t>
            </a:r>
            <a:r>
              <a:rPr sz="2400" spc="-15" dirty="0">
                <a:latin typeface="Times New Roman"/>
                <a:cs typeface="Times New Roman"/>
              </a:rPr>
              <a:t> </a:t>
            </a:r>
            <a:r>
              <a:rPr sz="2400" dirty="0">
                <a:latin typeface="Times New Roman"/>
                <a:cs typeface="Times New Roman"/>
              </a:rPr>
              <a:t>new </a:t>
            </a:r>
            <a:r>
              <a:rPr sz="2400" spc="-10" dirty="0">
                <a:latin typeface="Times New Roman"/>
                <a:cs typeface="Times New Roman"/>
              </a:rPr>
              <a:t>B</a:t>
            </a:r>
            <a:r>
              <a:rPr sz="2400" dirty="0">
                <a:latin typeface="Times New Roman"/>
                <a:cs typeface="Times New Roman"/>
              </a:rPr>
              <a:t>P</a:t>
            </a:r>
            <a:r>
              <a:rPr sz="2400" spc="-80" dirty="0">
                <a:latin typeface="Times New Roman"/>
                <a:cs typeface="Times New Roman"/>
              </a:rPr>
              <a:t> </a:t>
            </a:r>
            <a:r>
              <a:rPr sz="2400" spc="-20" dirty="0">
                <a:latin typeface="Times New Roman"/>
                <a:cs typeface="Times New Roman"/>
              </a:rPr>
              <a:t>m</a:t>
            </a:r>
            <a:r>
              <a:rPr sz="2400" dirty="0">
                <a:latin typeface="Times New Roman"/>
                <a:cs typeface="Times New Roman"/>
              </a:rPr>
              <a:t>onographs</a:t>
            </a:r>
            <a:endParaRPr sz="2400">
              <a:latin typeface="Times New Roman"/>
              <a:cs typeface="Times New Roman"/>
            </a:endParaRPr>
          </a:p>
          <a:p>
            <a:pPr marL="12700" marR="1934845">
              <a:lnSpc>
                <a:spcPct val="150000"/>
              </a:lnSpc>
            </a:pPr>
            <a:r>
              <a:rPr sz="2400" dirty="0">
                <a:latin typeface="Times New Roman"/>
                <a:cs typeface="Times New Roman"/>
              </a:rPr>
              <a:t>40</a:t>
            </a:r>
            <a:r>
              <a:rPr sz="2400" spc="-15" dirty="0">
                <a:latin typeface="Times New Roman"/>
                <a:cs typeface="Times New Roman"/>
              </a:rPr>
              <a:t> </a:t>
            </a:r>
            <a:r>
              <a:rPr sz="2400" dirty="0">
                <a:latin typeface="Times New Roman"/>
                <a:cs typeface="Times New Roman"/>
              </a:rPr>
              <a:t>new European </a:t>
            </a:r>
            <a:r>
              <a:rPr sz="2400" spc="-10" dirty="0">
                <a:latin typeface="Times New Roman"/>
                <a:cs typeface="Times New Roman"/>
              </a:rPr>
              <a:t>P</a:t>
            </a:r>
            <a:r>
              <a:rPr sz="2400" dirty="0">
                <a:latin typeface="Times New Roman"/>
                <a:cs typeface="Times New Roman"/>
              </a:rPr>
              <a:t>har</a:t>
            </a:r>
            <a:r>
              <a:rPr sz="2400" spc="-20" dirty="0">
                <a:latin typeface="Times New Roman"/>
                <a:cs typeface="Times New Roman"/>
              </a:rPr>
              <a:t>m</a:t>
            </a:r>
            <a:r>
              <a:rPr sz="2400" dirty="0">
                <a:latin typeface="Times New Roman"/>
                <a:cs typeface="Times New Roman"/>
              </a:rPr>
              <a:t>acopoeia</a:t>
            </a:r>
            <a:r>
              <a:rPr sz="2400" spc="-20" dirty="0">
                <a:latin typeface="Times New Roman"/>
                <a:cs typeface="Times New Roman"/>
              </a:rPr>
              <a:t> m</a:t>
            </a:r>
            <a:r>
              <a:rPr sz="2400" dirty="0">
                <a:latin typeface="Times New Roman"/>
                <a:cs typeface="Times New Roman"/>
              </a:rPr>
              <a:t>onographs 619</a:t>
            </a:r>
            <a:r>
              <a:rPr sz="2400" spc="-15" dirty="0">
                <a:latin typeface="Times New Roman"/>
                <a:cs typeface="Times New Roman"/>
              </a:rPr>
              <a:t> </a:t>
            </a:r>
            <a:r>
              <a:rPr sz="2400" dirty="0">
                <a:latin typeface="Times New Roman"/>
                <a:cs typeface="Times New Roman"/>
              </a:rPr>
              <a:t>a</a:t>
            </a:r>
            <a:r>
              <a:rPr sz="2400" spc="-20" dirty="0">
                <a:latin typeface="Times New Roman"/>
                <a:cs typeface="Times New Roman"/>
              </a:rPr>
              <a:t>m</a:t>
            </a:r>
            <a:r>
              <a:rPr sz="2400" dirty="0">
                <a:latin typeface="Times New Roman"/>
                <a:cs typeface="Times New Roman"/>
              </a:rPr>
              <a:t>ended </a:t>
            </a:r>
            <a:r>
              <a:rPr sz="2400" spc="-15" dirty="0">
                <a:latin typeface="Times New Roman"/>
                <a:cs typeface="Times New Roman"/>
              </a:rPr>
              <a:t>m</a:t>
            </a:r>
            <a:r>
              <a:rPr sz="2400" dirty="0">
                <a:latin typeface="Times New Roman"/>
                <a:cs typeface="Times New Roman"/>
              </a:rPr>
              <a:t>onographs</a:t>
            </a:r>
            <a:endParaRPr sz="2400">
              <a:latin typeface="Times New Roman"/>
              <a:cs typeface="Times New Roman"/>
            </a:endParaRPr>
          </a:p>
          <a:p>
            <a:pPr marL="12700">
              <a:lnSpc>
                <a:spcPct val="100000"/>
              </a:lnSpc>
              <a:spcBef>
                <a:spcPts val="1440"/>
              </a:spcBef>
            </a:pPr>
            <a:r>
              <a:rPr sz="2400" dirty="0">
                <a:latin typeface="Times New Roman"/>
                <a:cs typeface="Times New Roman"/>
              </a:rPr>
              <a:t>6</a:t>
            </a:r>
            <a:r>
              <a:rPr sz="2400" spc="-15" dirty="0">
                <a:latin typeface="Times New Roman"/>
                <a:cs typeface="Times New Roman"/>
              </a:rPr>
              <a:t> </a:t>
            </a:r>
            <a:r>
              <a:rPr sz="2400" dirty="0">
                <a:latin typeface="Times New Roman"/>
                <a:cs typeface="Times New Roman"/>
              </a:rPr>
              <a:t>new and 1 a</a:t>
            </a:r>
            <a:r>
              <a:rPr sz="2400" spc="-20" dirty="0">
                <a:latin typeface="Times New Roman"/>
                <a:cs typeface="Times New Roman"/>
              </a:rPr>
              <a:t>m</a:t>
            </a:r>
            <a:r>
              <a:rPr sz="2400" dirty="0">
                <a:latin typeface="Times New Roman"/>
                <a:cs typeface="Times New Roman"/>
              </a:rPr>
              <a:t>ended </a:t>
            </a:r>
            <a:r>
              <a:rPr sz="2400" spc="5" dirty="0">
                <a:latin typeface="Times New Roman"/>
                <a:cs typeface="Times New Roman"/>
              </a:rPr>
              <a:t>I</a:t>
            </a:r>
            <a:r>
              <a:rPr sz="2400" dirty="0">
                <a:latin typeface="Times New Roman"/>
                <a:cs typeface="Times New Roman"/>
              </a:rPr>
              <a:t>n</a:t>
            </a:r>
            <a:r>
              <a:rPr sz="2400" spc="-10" dirty="0">
                <a:latin typeface="Times New Roman"/>
                <a:cs typeface="Times New Roman"/>
              </a:rPr>
              <a:t>f</a:t>
            </a:r>
            <a:r>
              <a:rPr sz="2400" dirty="0">
                <a:latin typeface="Times New Roman"/>
                <a:cs typeface="Times New Roman"/>
              </a:rPr>
              <a:t>rared</a:t>
            </a:r>
            <a:r>
              <a:rPr sz="2400" spc="-25" dirty="0">
                <a:latin typeface="Times New Roman"/>
                <a:cs typeface="Times New Roman"/>
              </a:rPr>
              <a:t> </a:t>
            </a:r>
            <a:r>
              <a:rPr sz="2400" dirty="0">
                <a:latin typeface="Times New Roman"/>
                <a:cs typeface="Times New Roman"/>
              </a:rPr>
              <a:t>Re</a:t>
            </a:r>
            <a:r>
              <a:rPr sz="2400" spc="-10" dirty="0">
                <a:latin typeface="Times New Roman"/>
                <a:cs typeface="Times New Roman"/>
              </a:rPr>
              <a:t>f</a:t>
            </a:r>
            <a:r>
              <a:rPr sz="2400" dirty="0">
                <a:latin typeface="Times New Roman"/>
                <a:cs typeface="Times New Roman"/>
              </a:rPr>
              <a:t>erence</a:t>
            </a:r>
            <a:r>
              <a:rPr sz="2400" spc="-10" dirty="0">
                <a:latin typeface="Times New Roman"/>
                <a:cs typeface="Times New Roman"/>
              </a:rPr>
              <a:t> </a:t>
            </a:r>
            <a:r>
              <a:rPr sz="2400" dirty="0">
                <a:latin typeface="Times New Roman"/>
                <a:cs typeface="Times New Roman"/>
              </a:rPr>
              <a:t>Spectra</a:t>
            </a:r>
            <a:endParaRPr sz="24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preferRelativeResize="0">
            <a:picLocks noChangeArrowheads="1"/>
          </p:cNvPicPr>
          <p:nvPr/>
        </p:nvPicPr>
        <p:blipFill>
          <a:blip r:embed="rId2"/>
          <a:srcRect l="3125" t="19000" r="35625" b="10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433558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408260"/>
            <a:ext cx="8608695" cy="5313680"/>
          </a:xfrm>
          <a:prstGeom prst="rect">
            <a:avLst/>
          </a:prstGeom>
        </p:spPr>
        <p:txBody>
          <a:bodyPr vert="horz" wrap="square" lIns="0" tIns="0" rIns="0" bIns="0" rtlCol="0">
            <a:spAutoFit/>
          </a:bodyPr>
          <a:lstStyle/>
          <a:p>
            <a:pPr algn="ctr">
              <a:lnSpc>
                <a:spcPct val="100000"/>
              </a:lnSpc>
            </a:pPr>
            <a:r>
              <a:rPr sz="2000" b="1" dirty="0">
                <a:solidFill>
                  <a:srgbClr val="FF0000"/>
                </a:solidFill>
                <a:latin typeface="Times New Roman"/>
                <a:cs typeface="Times New Roman"/>
              </a:rPr>
              <a:t>THE</a:t>
            </a:r>
            <a:r>
              <a:rPr sz="2000" b="1" spc="-15" dirty="0">
                <a:solidFill>
                  <a:srgbClr val="FF0000"/>
                </a:solidFill>
                <a:latin typeface="Times New Roman"/>
                <a:cs typeface="Times New Roman"/>
              </a:rPr>
              <a:t> </a:t>
            </a:r>
            <a:r>
              <a:rPr sz="2000" b="1" dirty="0">
                <a:solidFill>
                  <a:srgbClr val="FF0000"/>
                </a:solidFill>
                <a:latin typeface="Times New Roman"/>
                <a:cs typeface="Times New Roman"/>
              </a:rPr>
              <a:t>BRITISH</a:t>
            </a:r>
            <a:r>
              <a:rPr sz="2000" b="1" spc="-25" dirty="0">
                <a:solidFill>
                  <a:srgbClr val="FF0000"/>
                </a:solidFill>
                <a:latin typeface="Times New Roman"/>
                <a:cs typeface="Times New Roman"/>
              </a:rPr>
              <a:t> </a:t>
            </a:r>
            <a:r>
              <a:rPr sz="2000" b="1" dirty="0">
                <a:solidFill>
                  <a:srgbClr val="FF0000"/>
                </a:solidFill>
                <a:latin typeface="Times New Roman"/>
                <a:cs typeface="Times New Roman"/>
              </a:rPr>
              <a:t>PHA</a:t>
            </a:r>
            <a:r>
              <a:rPr sz="2000" b="1" spc="5" dirty="0">
                <a:solidFill>
                  <a:srgbClr val="FF0000"/>
                </a:solidFill>
                <a:latin typeface="Times New Roman"/>
                <a:cs typeface="Times New Roman"/>
              </a:rPr>
              <a:t>R</a:t>
            </a:r>
            <a:r>
              <a:rPr sz="2000" b="1" dirty="0">
                <a:solidFill>
                  <a:srgbClr val="FF0000"/>
                </a:solidFill>
                <a:latin typeface="Times New Roman"/>
                <a:cs typeface="Times New Roman"/>
              </a:rPr>
              <a:t>M</a:t>
            </a:r>
            <a:r>
              <a:rPr sz="2000" b="1" spc="5" dirty="0">
                <a:solidFill>
                  <a:srgbClr val="FF0000"/>
                </a:solidFill>
                <a:latin typeface="Times New Roman"/>
                <a:cs typeface="Times New Roman"/>
              </a:rPr>
              <a:t>A</a:t>
            </a:r>
            <a:r>
              <a:rPr sz="2000" b="1" dirty="0">
                <a:solidFill>
                  <a:srgbClr val="FF0000"/>
                </a:solidFill>
                <a:latin typeface="Times New Roman"/>
                <a:cs typeface="Times New Roman"/>
              </a:rPr>
              <a:t>COPOEIA</a:t>
            </a:r>
            <a:r>
              <a:rPr sz="2000" b="1" spc="-150" dirty="0">
                <a:solidFill>
                  <a:srgbClr val="FF0000"/>
                </a:solidFill>
                <a:latin typeface="Times New Roman"/>
                <a:cs typeface="Times New Roman"/>
              </a:rPr>
              <a:t> </a:t>
            </a:r>
            <a:r>
              <a:rPr sz="2000" b="1" dirty="0">
                <a:solidFill>
                  <a:srgbClr val="FF0000"/>
                </a:solidFill>
                <a:latin typeface="Times New Roman"/>
                <a:cs typeface="Times New Roman"/>
              </a:rPr>
              <a:t>2</a:t>
            </a:r>
            <a:r>
              <a:rPr sz="2000" b="1" spc="10" dirty="0">
                <a:solidFill>
                  <a:srgbClr val="FF0000"/>
                </a:solidFill>
                <a:latin typeface="Times New Roman"/>
                <a:cs typeface="Times New Roman"/>
              </a:rPr>
              <a:t>0</a:t>
            </a:r>
            <a:r>
              <a:rPr sz="2000" b="1" dirty="0">
                <a:solidFill>
                  <a:srgbClr val="FF0000"/>
                </a:solidFill>
                <a:latin typeface="Times New Roman"/>
                <a:cs typeface="Times New Roman"/>
              </a:rPr>
              <a:t>14</a:t>
            </a:r>
            <a:endParaRPr sz="2000">
              <a:latin typeface="Times New Roman"/>
              <a:cs typeface="Times New Roman"/>
            </a:endParaRPr>
          </a:p>
          <a:p>
            <a:pPr marL="12700">
              <a:lnSpc>
                <a:spcPct val="100000"/>
              </a:lnSpc>
              <a:spcBef>
                <a:spcPts val="1200"/>
              </a:spcBef>
            </a:pP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ly</a:t>
            </a:r>
            <a:r>
              <a:rPr sz="2000" spc="-20" dirty="0">
                <a:latin typeface="Times New Roman"/>
                <a:cs typeface="Times New Roman"/>
              </a:rPr>
              <a:t> </a:t>
            </a:r>
            <a:r>
              <a:rPr sz="2000" dirty="0">
                <a:latin typeface="Times New Roman"/>
                <a:cs typeface="Times New Roman"/>
              </a:rPr>
              <a:t>o</a:t>
            </a:r>
            <a:r>
              <a:rPr sz="2000" spc="-30" dirty="0">
                <a:latin typeface="Times New Roman"/>
                <a:cs typeface="Times New Roman"/>
              </a:rPr>
              <a:t>f</a:t>
            </a:r>
            <a:r>
              <a:rPr sz="2000" dirty="0">
                <a:latin typeface="Times New Roman"/>
                <a:cs typeface="Times New Roman"/>
              </a:rPr>
              <a:t>fic</a:t>
            </a:r>
            <a:r>
              <a:rPr sz="2000" spc="-10" dirty="0">
                <a:latin typeface="Times New Roman"/>
                <a:cs typeface="Times New Roman"/>
              </a:rPr>
              <a:t>i</a:t>
            </a:r>
            <a:r>
              <a:rPr sz="2000" dirty="0">
                <a:latin typeface="Times New Roman"/>
                <a:cs typeface="Times New Roman"/>
              </a:rPr>
              <a:t>al</a:t>
            </a:r>
            <a:r>
              <a:rPr sz="2000" spc="-50" dirty="0">
                <a:latin typeface="Times New Roman"/>
                <a:cs typeface="Times New Roman"/>
              </a:rPr>
              <a:t> </a:t>
            </a:r>
            <a:r>
              <a:rPr sz="2000" dirty="0">
                <a:latin typeface="Times New Roman"/>
                <a:cs typeface="Times New Roman"/>
              </a:rPr>
              <a:t>sou</a:t>
            </a:r>
            <a:r>
              <a:rPr sz="2000" spc="5" dirty="0">
                <a:latin typeface="Times New Roman"/>
                <a:cs typeface="Times New Roman"/>
              </a:rPr>
              <a:t>r</a:t>
            </a:r>
            <a:r>
              <a:rPr sz="2000" dirty="0">
                <a:latin typeface="Times New Roman"/>
                <a:cs typeface="Times New Roman"/>
              </a:rPr>
              <a:t>ce</a:t>
            </a:r>
            <a:r>
              <a:rPr sz="2000" spc="-35" dirty="0">
                <a:latin typeface="Times New Roman"/>
                <a:cs typeface="Times New Roman"/>
              </a:rPr>
              <a:t> </a:t>
            </a:r>
            <a:r>
              <a:rPr sz="2000" spc="5" dirty="0">
                <a:latin typeface="Times New Roman"/>
                <a:cs typeface="Times New Roman"/>
              </a:rPr>
              <a:t>o</a:t>
            </a:r>
            <a:r>
              <a:rPr sz="2000" dirty="0">
                <a:latin typeface="Times New Roman"/>
                <a:cs typeface="Times New Roman"/>
              </a:rPr>
              <a:t>f</a:t>
            </a:r>
            <a:r>
              <a:rPr sz="2000" spc="-5" dirty="0">
                <a:latin typeface="Times New Roman"/>
                <a:cs typeface="Times New Roman"/>
              </a:rPr>
              <a:t> </a:t>
            </a:r>
            <a:r>
              <a:rPr sz="2000" dirty="0">
                <a:latin typeface="Times New Roman"/>
                <a:cs typeface="Times New Roman"/>
              </a:rPr>
              <a:t>Bri</a:t>
            </a:r>
            <a:r>
              <a:rPr sz="2000" spc="-10" dirty="0">
                <a:latin typeface="Times New Roman"/>
                <a:cs typeface="Times New Roman"/>
              </a:rPr>
              <a:t>t</a:t>
            </a:r>
            <a:r>
              <a:rPr sz="2000" dirty="0">
                <a:latin typeface="Times New Roman"/>
                <a:cs typeface="Times New Roman"/>
              </a:rPr>
              <a:t>ish</a:t>
            </a:r>
            <a:r>
              <a:rPr sz="2000" spc="-30" dirty="0">
                <a:latin typeface="Times New Roman"/>
                <a:cs typeface="Times New Roman"/>
              </a:rPr>
              <a:t> </a:t>
            </a:r>
            <a:r>
              <a:rPr sz="2000" dirty="0">
                <a:latin typeface="Times New Roman"/>
                <a:cs typeface="Times New Roman"/>
              </a:rPr>
              <a:t>p</a:t>
            </a:r>
            <a:r>
              <a:rPr sz="2000" spc="10" dirty="0">
                <a:latin typeface="Times New Roman"/>
                <a:cs typeface="Times New Roman"/>
              </a:rPr>
              <a:t>h</a:t>
            </a:r>
            <a:r>
              <a:rPr sz="2000" dirty="0">
                <a:latin typeface="Times New Roman"/>
                <a:cs typeface="Times New Roman"/>
              </a:rPr>
              <a:t>ar</a:t>
            </a:r>
            <a:r>
              <a:rPr sz="2000" spc="-20" dirty="0">
                <a:latin typeface="Times New Roman"/>
                <a:cs typeface="Times New Roman"/>
              </a:rPr>
              <a:t>m</a:t>
            </a:r>
            <a:r>
              <a:rPr sz="2000" dirty="0">
                <a:latin typeface="Times New Roman"/>
                <a:cs typeface="Times New Roman"/>
              </a:rPr>
              <a:t>aceut</a:t>
            </a:r>
            <a:r>
              <a:rPr sz="2000" spc="-10" dirty="0">
                <a:latin typeface="Times New Roman"/>
                <a:cs typeface="Times New Roman"/>
              </a:rPr>
              <a:t>i</a:t>
            </a:r>
            <a:r>
              <a:rPr sz="2000" dirty="0">
                <a:latin typeface="Times New Roman"/>
                <a:cs typeface="Times New Roman"/>
              </a:rPr>
              <a:t>cal</a:t>
            </a:r>
            <a:r>
              <a:rPr sz="2000" spc="-25" dirty="0">
                <a:latin typeface="Times New Roman"/>
                <a:cs typeface="Times New Roman"/>
              </a:rPr>
              <a:t> </a:t>
            </a:r>
            <a:r>
              <a:rPr sz="2000" dirty="0">
                <a:latin typeface="Times New Roman"/>
                <a:cs typeface="Times New Roman"/>
              </a:rPr>
              <a:t>st</a:t>
            </a:r>
            <a:r>
              <a:rPr sz="2000" spc="-10" dirty="0">
                <a:latin typeface="Times New Roman"/>
                <a:cs typeface="Times New Roman"/>
              </a:rPr>
              <a:t>a</a:t>
            </a:r>
            <a:r>
              <a:rPr sz="2000" dirty="0">
                <a:latin typeface="Times New Roman"/>
                <a:cs typeface="Times New Roman"/>
              </a:rPr>
              <a:t>n</a:t>
            </a:r>
            <a:r>
              <a:rPr sz="2000" spc="10" dirty="0">
                <a:latin typeface="Times New Roman"/>
                <a:cs typeface="Times New Roman"/>
              </a:rPr>
              <a:t>d</a:t>
            </a:r>
            <a:r>
              <a:rPr sz="2000" dirty="0">
                <a:latin typeface="Times New Roman"/>
                <a:cs typeface="Times New Roman"/>
              </a:rPr>
              <a:t>ar</a:t>
            </a:r>
            <a:r>
              <a:rPr sz="2000" spc="5" dirty="0">
                <a:latin typeface="Times New Roman"/>
                <a:cs typeface="Times New Roman"/>
              </a:rPr>
              <a:t>d</a:t>
            </a:r>
            <a:r>
              <a:rPr sz="2000" dirty="0">
                <a:latin typeface="Times New Roman"/>
                <a:cs typeface="Times New Roman"/>
              </a:rPr>
              <a:t>s</a:t>
            </a:r>
            <a:endParaRPr sz="2000">
              <a:latin typeface="Times New Roman"/>
              <a:cs typeface="Times New Roman"/>
            </a:endParaRPr>
          </a:p>
          <a:p>
            <a:pPr marL="12700" marR="6350">
              <a:lnSpc>
                <a:spcPct val="150000"/>
              </a:lnSpc>
              <a:tabLst>
                <a:tab pos="510540" algn="l"/>
                <a:tab pos="1739264" algn="l"/>
                <a:tab pos="2757170" algn="l"/>
                <a:tab pos="4015104" algn="l"/>
                <a:tab pos="4982845" algn="l"/>
                <a:tab pos="5480050" algn="l"/>
                <a:tab pos="6415405" algn="l"/>
                <a:tab pos="7465695" algn="l"/>
                <a:tab pos="7906384" algn="l"/>
              </a:tabLst>
            </a:pPr>
            <a:r>
              <a:rPr sz="2000" dirty="0">
                <a:latin typeface="Times New Roman"/>
                <a:cs typeface="Times New Roman"/>
              </a:rPr>
              <a:t>Produc</a:t>
            </a:r>
            <a:r>
              <a:rPr sz="2000" spc="-20" dirty="0">
                <a:latin typeface="Times New Roman"/>
                <a:cs typeface="Times New Roman"/>
              </a:rPr>
              <a:t>e</a:t>
            </a:r>
            <a:r>
              <a:rPr sz="2000" dirty="0">
                <a:latin typeface="Times New Roman"/>
                <a:cs typeface="Times New Roman"/>
              </a:rPr>
              <a:t>d </a:t>
            </a:r>
            <a:r>
              <a:rPr sz="2000" spc="-250" dirty="0">
                <a:latin typeface="Times New Roman"/>
                <a:cs typeface="Times New Roman"/>
              </a:rPr>
              <a:t> </a:t>
            </a:r>
            <a:r>
              <a:rPr sz="2000" spc="5" dirty="0">
                <a:latin typeface="Times New Roman"/>
                <a:cs typeface="Times New Roman"/>
              </a:rPr>
              <a:t>b</a:t>
            </a:r>
            <a:r>
              <a:rPr sz="2000" dirty="0">
                <a:latin typeface="Times New Roman"/>
                <a:cs typeface="Times New Roman"/>
              </a:rPr>
              <a:t>y </a:t>
            </a:r>
            <a:r>
              <a:rPr sz="2000" spc="-250" dirty="0">
                <a:latin typeface="Times New Roman"/>
                <a:cs typeface="Times New Roman"/>
              </a:rPr>
              <a:t> </a:t>
            </a:r>
            <a:r>
              <a:rPr sz="2000" dirty="0">
                <a:latin typeface="Times New Roman"/>
                <a:cs typeface="Times New Roman"/>
              </a:rPr>
              <a:t>the </a:t>
            </a:r>
            <a:r>
              <a:rPr sz="2000" spc="-245" dirty="0">
                <a:latin typeface="Times New Roman"/>
                <a:cs typeface="Times New Roman"/>
              </a:rPr>
              <a:t> </a:t>
            </a:r>
            <a:r>
              <a:rPr sz="2000" dirty="0">
                <a:latin typeface="Times New Roman"/>
                <a:cs typeface="Times New Roman"/>
              </a:rPr>
              <a:t>Bri</a:t>
            </a:r>
            <a:r>
              <a:rPr sz="2000" spc="-25" dirty="0">
                <a:latin typeface="Times New Roman"/>
                <a:cs typeface="Times New Roman"/>
              </a:rPr>
              <a:t>t</a:t>
            </a:r>
            <a:r>
              <a:rPr sz="2000" dirty="0">
                <a:latin typeface="Times New Roman"/>
                <a:cs typeface="Times New Roman"/>
              </a:rPr>
              <a:t>i</a:t>
            </a:r>
            <a:r>
              <a:rPr sz="2000" spc="-20" dirty="0">
                <a:latin typeface="Times New Roman"/>
                <a:cs typeface="Times New Roman"/>
              </a:rPr>
              <a:t>s</a:t>
            </a:r>
            <a:r>
              <a:rPr sz="2000" dirty="0">
                <a:latin typeface="Times New Roman"/>
                <a:cs typeface="Times New Roman"/>
              </a:rPr>
              <a:t>h </a:t>
            </a:r>
            <a:r>
              <a:rPr sz="2000" spc="-240" dirty="0">
                <a:latin typeface="Times New Roman"/>
                <a:cs typeface="Times New Roman"/>
              </a:rPr>
              <a:t> </a:t>
            </a:r>
            <a:r>
              <a:rPr sz="2000" spc="-10" dirty="0">
                <a:latin typeface="Times New Roman"/>
                <a:cs typeface="Times New Roman"/>
              </a:rPr>
              <a:t>P</a:t>
            </a:r>
            <a:r>
              <a:rPr sz="2000" dirty="0">
                <a:latin typeface="Times New Roman"/>
                <a:cs typeface="Times New Roman"/>
              </a:rPr>
              <a:t>h</a:t>
            </a:r>
            <a:r>
              <a:rPr sz="2000" spc="-10" dirty="0">
                <a:latin typeface="Times New Roman"/>
                <a:cs typeface="Times New Roman"/>
              </a:rPr>
              <a:t>a</a:t>
            </a:r>
            <a:r>
              <a:rPr sz="2000" dirty="0">
                <a:latin typeface="Times New Roman"/>
                <a:cs typeface="Times New Roman"/>
              </a:rPr>
              <a:t>r</a:t>
            </a:r>
            <a:r>
              <a:rPr sz="2000" spc="-20" dirty="0">
                <a:latin typeface="Times New Roman"/>
                <a:cs typeface="Times New Roman"/>
              </a:rPr>
              <a:t>m</a:t>
            </a:r>
            <a:r>
              <a:rPr sz="2000" dirty="0">
                <a:latin typeface="Times New Roman"/>
                <a:cs typeface="Times New Roman"/>
              </a:rPr>
              <a:t>acopoeia </a:t>
            </a:r>
            <a:r>
              <a:rPr sz="2000" spc="-250" dirty="0">
                <a:latin typeface="Times New Roman"/>
                <a:cs typeface="Times New Roman"/>
              </a:rPr>
              <a:t> </a:t>
            </a:r>
            <a:r>
              <a:rPr sz="2000" spc="-20" dirty="0">
                <a:latin typeface="Times New Roman"/>
                <a:cs typeface="Times New Roman"/>
              </a:rPr>
              <a:t>C</a:t>
            </a:r>
            <a:r>
              <a:rPr sz="2000" dirty="0">
                <a:latin typeface="Times New Roman"/>
                <a:cs typeface="Times New Roman"/>
              </a:rPr>
              <a:t>om</a:t>
            </a:r>
            <a:r>
              <a:rPr sz="2000" spc="-30" dirty="0">
                <a:latin typeface="Times New Roman"/>
                <a:cs typeface="Times New Roman"/>
              </a:rPr>
              <a:t>m</a:t>
            </a:r>
            <a:r>
              <a:rPr sz="2000" dirty="0">
                <a:latin typeface="Times New Roman"/>
                <a:cs typeface="Times New Roman"/>
              </a:rPr>
              <a:t>iss</a:t>
            </a:r>
            <a:r>
              <a:rPr sz="2000" spc="-10" dirty="0">
                <a:latin typeface="Times New Roman"/>
                <a:cs typeface="Times New Roman"/>
              </a:rPr>
              <a:t>i</a:t>
            </a:r>
            <a:r>
              <a:rPr sz="2000" dirty="0">
                <a:latin typeface="Times New Roman"/>
                <a:cs typeface="Times New Roman"/>
              </a:rPr>
              <a:t>on </a:t>
            </a:r>
            <a:r>
              <a:rPr sz="2000" spc="-245" dirty="0">
                <a:latin typeface="Times New Roman"/>
                <a:cs typeface="Times New Roman"/>
              </a:rPr>
              <a:t> </a:t>
            </a:r>
            <a:r>
              <a:rPr sz="2000" dirty="0">
                <a:latin typeface="Times New Roman"/>
                <a:cs typeface="Times New Roman"/>
              </a:rPr>
              <a:t>S</a:t>
            </a:r>
            <a:r>
              <a:rPr sz="2000" spc="-15" dirty="0">
                <a:latin typeface="Times New Roman"/>
                <a:cs typeface="Times New Roman"/>
              </a:rPr>
              <a:t>e</a:t>
            </a:r>
            <a:r>
              <a:rPr sz="2000" dirty="0">
                <a:latin typeface="Times New Roman"/>
                <a:cs typeface="Times New Roman"/>
              </a:rPr>
              <a:t>cret</a:t>
            </a:r>
            <a:r>
              <a:rPr sz="2000" spc="-20" dirty="0">
                <a:latin typeface="Times New Roman"/>
                <a:cs typeface="Times New Roman"/>
              </a:rPr>
              <a:t>a</a:t>
            </a:r>
            <a:r>
              <a:rPr sz="2000" dirty="0">
                <a:latin typeface="Times New Roman"/>
                <a:cs typeface="Times New Roman"/>
              </a:rPr>
              <a:t>riat</a:t>
            </a:r>
            <a:r>
              <a:rPr sz="2000" spc="235" dirty="0">
                <a:latin typeface="Times New Roman"/>
                <a:cs typeface="Times New Roman"/>
              </a:rPr>
              <a:t> </a:t>
            </a:r>
            <a:r>
              <a:rPr sz="2000" spc="-10" dirty="0">
                <a:latin typeface="Times New Roman"/>
                <a:cs typeface="Times New Roman"/>
              </a:rPr>
              <a:t>o</a:t>
            </a:r>
            <a:r>
              <a:rPr sz="2000" dirty="0">
                <a:latin typeface="Times New Roman"/>
                <a:cs typeface="Times New Roman"/>
              </a:rPr>
              <a:t>f </a:t>
            </a:r>
            <a:r>
              <a:rPr sz="2000" spc="-240" dirty="0">
                <a:latin typeface="Times New Roman"/>
                <a:cs typeface="Times New Roman"/>
              </a:rPr>
              <a:t> </a:t>
            </a:r>
            <a:r>
              <a:rPr sz="2000" spc="-20" dirty="0">
                <a:latin typeface="Times New Roman"/>
                <a:cs typeface="Times New Roman"/>
              </a:rPr>
              <a:t>t</a:t>
            </a:r>
            <a:r>
              <a:rPr sz="2000" dirty="0">
                <a:latin typeface="Times New Roman"/>
                <a:cs typeface="Times New Roman"/>
              </a:rPr>
              <a:t>he</a:t>
            </a:r>
            <a:r>
              <a:rPr sz="2000" spc="245" dirty="0">
                <a:latin typeface="Times New Roman"/>
                <a:cs typeface="Times New Roman"/>
              </a:rPr>
              <a:t> </a:t>
            </a:r>
            <a:r>
              <a:rPr sz="2000" dirty="0">
                <a:latin typeface="Times New Roman"/>
                <a:cs typeface="Times New Roman"/>
              </a:rPr>
              <a:t>M</a:t>
            </a:r>
            <a:r>
              <a:rPr sz="2000" spc="-10" dirty="0">
                <a:latin typeface="Times New Roman"/>
                <a:cs typeface="Times New Roman"/>
              </a:rPr>
              <a:t>e</a:t>
            </a:r>
            <a:r>
              <a:rPr sz="2000" dirty="0">
                <a:latin typeface="Times New Roman"/>
                <a:cs typeface="Times New Roman"/>
              </a:rPr>
              <a:t>dic</a:t>
            </a:r>
            <a:r>
              <a:rPr sz="2000" spc="-20" dirty="0">
                <a:latin typeface="Times New Roman"/>
                <a:cs typeface="Times New Roman"/>
              </a:rPr>
              <a:t>i</a:t>
            </a:r>
            <a:r>
              <a:rPr sz="2000" dirty="0">
                <a:latin typeface="Times New Roman"/>
                <a:cs typeface="Times New Roman"/>
              </a:rPr>
              <a:t>nes and	Heal</a:t>
            </a:r>
            <a:r>
              <a:rPr sz="2000" spc="-20" dirty="0">
                <a:latin typeface="Times New Roman"/>
                <a:cs typeface="Times New Roman"/>
              </a:rPr>
              <a:t>t</a:t>
            </a:r>
            <a:r>
              <a:rPr sz="2000" dirty="0">
                <a:latin typeface="Times New Roman"/>
                <a:cs typeface="Times New Roman"/>
              </a:rPr>
              <a:t>hc</a:t>
            </a:r>
            <a:r>
              <a:rPr sz="2000" spc="-10" dirty="0">
                <a:latin typeface="Times New Roman"/>
                <a:cs typeface="Times New Roman"/>
              </a:rPr>
              <a:t>ar</a:t>
            </a:r>
            <a:r>
              <a:rPr sz="2000" dirty="0">
                <a:latin typeface="Times New Roman"/>
                <a:cs typeface="Times New Roman"/>
              </a:rPr>
              <a:t>e	</a:t>
            </a:r>
            <a:r>
              <a:rPr sz="2000" spc="-10" dirty="0">
                <a:latin typeface="Times New Roman"/>
                <a:cs typeface="Times New Roman"/>
              </a:rPr>
              <a:t>P</a:t>
            </a:r>
            <a:r>
              <a:rPr sz="2000" dirty="0">
                <a:latin typeface="Times New Roman"/>
                <a:cs typeface="Times New Roman"/>
              </a:rPr>
              <a:t>ro</a:t>
            </a:r>
            <a:r>
              <a:rPr sz="2000" spc="-10" dirty="0">
                <a:latin typeface="Times New Roman"/>
                <a:cs typeface="Times New Roman"/>
              </a:rPr>
              <a:t>d</a:t>
            </a:r>
            <a:r>
              <a:rPr sz="2000" dirty="0">
                <a:latin typeface="Times New Roman"/>
                <a:cs typeface="Times New Roman"/>
              </a:rPr>
              <a:t>ucts	R</a:t>
            </a:r>
            <a:r>
              <a:rPr sz="2000" spc="-10" dirty="0">
                <a:latin typeface="Times New Roman"/>
                <a:cs typeface="Times New Roman"/>
              </a:rPr>
              <a:t>e</a:t>
            </a:r>
            <a:r>
              <a:rPr sz="2000" dirty="0">
                <a:latin typeface="Times New Roman"/>
                <a:cs typeface="Times New Roman"/>
              </a:rPr>
              <a:t>gul</a:t>
            </a:r>
            <a:r>
              <a:rPr sz="2000" spc="-10" dirty="0">
                <a:latin typeface="Times New Roman"/>
                <a:cs typeface="Times New Roman"/>
              </a:rPr>
              <a:t>a</a:t>
            </a:r>
            <a:r>
              <a:rPr sz="2000" dirty="0">
                <a:latin typeface="Times New Roman"/>
                <a:cs typeface="Times New Roman"/>
              </a:rPr>
              <a:t>t</a:t>
            </a:r>
            <a:r>
              <a:rPr sz="2000" spc="-15" dirty="0">
                <a:latin typeface="Times New Roman"/>
                <a:cs typeface="Times New Roman"/>
              </a:rPr>
              <a:t>o</a:t>
            </a:r>
            <a:r>
              <a:rPr sz="2000" dirty="0">
                <a:latin typeface="Times New Roman"/>
                <a:cs typeface="Times New Roman"/>
              </a:rPr>
              <a:t>ry	A</a:t>
            </a:r>
            <a:r>
              <a:rPr sz="2000" spc="10" dirty="0">
                <a:latin typeface="Times New Roman"/>
                <a:cs typeface="Times New Roman"/>
              </a:rPr>
              <a:t>g</a:t>
            </a:r>
            <a:r>
              <a:rPr sz="2000" spc="-15" dirty="0">
                <a:latin typeface="Times New Roman"/>
                <a:cs typeface="Times New Roman"/>
              </a:rPr>
              <a:t>e</a:t>
            </a:r>
            <a:r>
              <a:rPr sz="2000" dirty="0">
                <a:latin typeface="Times New Roman"/>
                <a:cs typeface="Times New Roman"/>
              </a:rPr>
              <a:t>n</a:t>
            </a:r>
            <a:r>
              <a:rPr sz="2000" spc="-10" dirty="0">
                <a:latin typeface="Times New Roman"/>
                <a:cs typeface="Times New Roman"/>
              </a:rPr>
              <a:t>c</a:t>
            </a:r>
            <a:r>
              <a:rPr sz="2000" spc="-140" dirty="0">
                <a:latin typeface="Times New Roman"/>
                <a:cs typeface="Times New Roman"/>
              </a:rPr>
              <a:t>y</a:t>
            </a:r>
            <a:r>
              <a:rPr sz="2000" dirty="0">
                <a:latin typeface="Times New Roman"/>
                <a:cs typeface="Times New Roman"/>
              </a:rPr>
              <a:t>,	a</a:t>
            </a:r>
            <a:r>
              <a:rPr sz="2000" spc="-10" dirty="0">
                <a:latin typeface="Times New Roman"/>
                <a:cs typeface="Times New Roman"/>
              </a:rPr>
              <a:t>n</a:t>
            </a:r>
            <a:r>
              <a:rPr sz="2000" dirty="0">
                <a:latin typeface="Times New Roman"/>
                <a:cs typeface="Times New Roman"/>
              </a:rPr>
              <a:t>d	upda</a:t>
            </a:r>
            <a:r>
              <a:rPr sz="2000" spc="-15" dirty="0">
                <a:latin typeface="Times New Roman"/>
                <a:cs typeface="Times New Roman"/>
              </a:rPr>
              <a:t>t</a:t>
            </a:r>
            <a:r>
              <a:rPr sz="2000" dirty="0">
                <a:latin typeface="Times New Roman"/>
                <a:cs typeface="Times New Roman"/>
              </a:rPr>
              <a:t>ed	</a:t>
            </a:r>
            <a:r>
              <a:rPr sz="2000" spc="-15" dirty="0">
                <a:latin typeface="Times New Roman"/>
                <a:cs typeface="Times New Roman"/>
              </a:rPr>
              <a:t>a</a:t>
            </a:r>
            <a:r>
              <a:rPr sz="2000" dirty="0">
                <a:latin typeface="Times New Roman"/>
                <a:cs typeface="Times New Roman"/>
              </a:rPr>
              <a:t>nnua</a:t>
            </a:r>
            <a:r>
              <a:rPr sz="2000" spc="-15" dirty="0">
                <a:latin typeface="Times New Roman"/>
                <a:cs typeface="Times New Roman"/>
              </a:rPr>
              <a:t>l</a:t>
            </a:r>
            <a:r>
              <a:rPr sz="2000" dirty="0">
                <a:latin typeface="Times New Roman"/>
                <a:cs typeface="Times New Roman"/>
              </a:rPr>
              <a:t>l</a:t>
            </a:r>
            <a:r>
              <a:rPr sz="2000" spc="-145" dirty="0">
                <a:latin typeface="Times New Roman"/>
                <a:cs typeface="Times New Roman"/>
              </a:rPr>
              <a:t>y</a:t>
            </a:r>
            <a:r>
              <a:rPr sz="2000" dirty="0">
                <a:latin typeface="Times New Roman"/>
                <a:cs typeface="Times New Roman"/>
              </a:rPr>
              <a:t>,	</a:t>
            </a:r>
            <a:r>
              <a:rPr sz="2000" spc="-20" dirty="0">
                <a:latin typeface="Times New Roman"/>
                <a:cs typeface="Times New Roman"/>
              </a:rPr>
              <a:t>t</a:t>
            </a:r>
            <a:r>
              <a:rPr sz="2000" dirty="0">
                <a:latin typeface="Times New Roman"/>
                <a:cs typeface="Times New Roman"/>
              </a:rPr>
              <a:t>he	</a:t>
            </a:r>
            <a:r>
              <a:rPr sz="2000" spc="-20" dirty="0">
                <a:latin typeface="Times New Roman"/>
                <a:cs typeface="Times New Roman"/>
              </a:rPr>
              <a:t>B</a:t>
            </a:r>
            <a:r>
              <a:rPr sz="2000" dirty="0">
                <a:latin typeface="Times New Roman"/>
                <a:cs typeface="Times New Roman"/>
              </a:rPr>
              <a:t>rit</a:t>
            </a:r>
            <a:r>
              <a:rPr sz="2000" spc="-25" dirty="0">
                <a:latin typeface="Times New Roman"/>
                <a:cs typeface="Times New Roman"/>
              </a:rPr>
              <a:t>i</a:t>
            </a:r>
            <a:r>
              <a:rPr sz="2000" spc="-15" dirty="0">
                <a:latin typeface="Times New Roman"/>
                <a:cs typeface="Times New Roman"/>
              </a:rPr>
              <a:t>s</a:t>
            </a:r>
            <a:r>
              <a:rPr sz="2000" dirty="0">
                <a:latin typeface="Times New Roman"/>
                <a:cs typeface="Times New Roman"/>
              </a:rPr>
              <a:t>h</a:t>
            </a:r>
            <a:endParaRPr sz="2000">
              <a:latin typeface="Times New Roman"/>
              <a:cs typeface="Times New Roman"/>
            </a:endParaRPr>
          </a:p>
          <a:p>
            <a:pPr marL="12700">
              <a:lnSpc>
                <a:spcPct val="100000"/>
              </a:lnSpc>
              <a:spcBef>
                <a:spcPts val="1200"/>
              </a:spcBef>
            </a:pPr>
            <a:r>
              <a:rPr sz="2000" dirty="0">
                <a:latin typeface="Times New Roman"/>
                <a:cs typeface="Times New Roman"/>
              </a:rPr>
              <a:t>Ph</a:t>
            </a:r>
            <a:r>
              <a:rPr sz="2000" spc="-10" dirty="0">
                <a:latin typeface="Times New Roman"/>
                <a:cs typeface="Times New Roman"/>
              </a:rPr>
              <a:t>a</a:t>
            </a:r>
            <a:r>
              <a:rPr sz="2000" dirty="0">
                <a:latin typeface="Times New Roman"/>
                <a:cs typeface="Times New Roman"/>
              </a:rPr>
              <a:t>r</a:t>
            </a:r>
            <a:r>
              <a:rPr sz="2000" spc="-25" dirty="0">
                <a:latin typeface="Times New Roman"/>
                <a:cs typeface="Times New Roman"/>
              </a:rPr>
              <a:t>m</a:t>
            </a:r>
            <a:r>
              <a:rPr sz="2000" dirty="0">
                <a:latin typeface="Times New Roman"/>
                <a:cs typeface="Times New Roman"/>
              </a:rPr>
              <a:t>aco</a:t>
            </a:r>
            <a:r>
              <a:rPr sz="2000" spc="-10" dirty="0">
                <a:latin typeface="Times New Roman"/>
                <a:cs typeface="Times New Roman"/>
              </a:rPr>
              <a:t>p</a:t>
            </a:r>
            <a:r>
              <a:rPr sz="2000" dirty="0">
                <a:latin typeface="Times New Roman"/>
                <a:cs typeface="Times New Roman"/>
              </a:rPr>
              <a:t>oe</a:t>
            </a:r>
            <a:r>
              <a:rPr sz="2000" spc="-20" dirty="0">
                <a:latin typeface="Times New Roman"/>
                <a:cs typeface="Times New Roman"/>
              </a:rPr>
              <a:t>i</a:t>
            </a:r>
            <a:r>
              <a:rPr sz="2000" dirty="0">
                <a:latin typeface="Times New Roman"/>
                <a:cs typeface="Times New Roman"/>
              </a:rPr>
              <a:t>a </a:t>
            </a:r>
            <a:r>
              <a:rPr sz="2000" spc="-90" dirty="0">
                <a:latin typeface="Times New Roman"/>
                <a:cs typeface="Times New Roman"/>
              </a:rPr>
              <a:t> </a:t>
            </a:r>
            <a:r>
              <a:rPr sz="2000" dirty="0">
                <a:latin typeface="Times New Roman"/>
                <a:cs typeface="Times New Roman"/>
              </a:rPr>
              <a:t>(BP) </a:t>
            </a:r>
            <a:r>
              <a:rPr sz="2000" spc="-100" dirty="0">
                <a:latin typeface="Times New Roman"/>
                <a:cs typeface="Times New Roman"/>
              </a:rPr>
              <a:t> </a:t>
            </a:r>
            <a:r>
              <a:rPr sz="2000" spc="-10" dirty="0">
                <a:latin typeface="Times New Roman"/>
                <a:cs typeface="Times New Roman"/>
              </a:rPr>
              <a:t>i</a:t>
            </a:r>
            <a:r>
              <a:rPr sz="2000" dirty="0">
                <a:latin typeface="Times New Roman"/>
                <a:cs typeface="Times New Roman"/>
              </a:rPr>
              <a:t>s </a:t>
            </a:r>
            <a:r>
              <a:rPr sz="2000" spc="-90" dirty="0">
                <a:latin typeface="Times New Roman"/>
                <a:cs typeface="Times New Roman"/>
              </a:rPr>
              <a:t> </a:t>
            </a:r>
            <a:r>
              <a:rPr sz="2000" spc="-20" dirty="0">
                <a:latin typeface="Times New Roman"/>
                <a:cs typeface="Times New Roman"/>
              </a:rPr>
              <a:t>t</a:t>
            </a:r>
            <a:r>
              <a:rPr sz="2000" dirty="0">
                <a:latin typeface="Times New Roman"/>
                <a:cs typeface="Times New Roman"/>
              </a:rPr>
              <a:t>he </a:t>
            </a:r>
            <a:r>
              <a:rPr sz="2000" spc="-95" dirty="0">
                <a:latin typeface="Times New Roman"/>
                <a:cs typeface="Times New Roman"/>
              </a:rPr>
              <a:t> </a:t>
            </a:r>
            <a:r>
              <a:rPr sz="2000" dirty="0">
                <a:latin typeface="Times New Roman"/>
                <a:cs typeface="Times New Roman"/>
              </a:rPr>
              <a:t>o</a:t>
            </a:r>
            <a:r>
              <a:rPr sz="2000" spc="-45" dirty="0">
                <a:latin typeface="Times New Roman"/>
                <a:cs typeface="Times New Roman"/>
              </a:rPr>
              <a:t>f</a:t>
            </a:r>
            <a:r>
              <a:rPr sz="2000" dirty="0">
                <a:latin typeface="Times New Roman"/>
                <a:cs typeface="Times New Roman"/>
              </a:rPr>
              <a:t>fi</a:t>
            </a:r>
            <a:r>
              <a:rPr sz="2000" spc="-20" dirty="0">
                <a:latin typeface="Times New Roman"/>
                <a:cs typeface="Times New Roman"/>
              </a:rPr>
              <a:t>c</a:t>
            </a:r>
            <a:r>
              <a:rPr sz="2000" dirty="0">
                <a:latin typeface="Times New Roman"/>
                <a:cs typeface="Times New Roman"/>
              </a:rPr>
              <a:t>i</a:t>
            </a:r>
            <a:r>
              <a:rPr sz="2000" spc="-10" dirty="0">
                <a:latin typeface="Times New Roman"/>
                <a:cs typeface="Times New Roman"/>
              </a:rPr>
              <a:t>a</a:t>
            </a:r>
            <a:r>
              <a:rPr sz="2000" dirty="0">
                <a:latin typeface="Times New Roman"/>
                <a:cs typeface="Times New Roman"/>
              </a:rPr>
              <a:t>l, </a:t>
            </a:r>
            <a:r>
              <a:rPr sz="2000" spc="-95" dirty="0">
                <a:latin typeface="Times New Roman"/>
                <a:cs typeface="Times New Roman"/>
              </a:rPr>
              <a:t> </a:t>
            </a:r>
            <a:r>
              <a:rPr sz="2000" spc="-15" dirty="0">
                <a:latin typeface="Times New Roman"/>
                <a:cs typeface="Times New Roman"/>
              </a:rPr>
              <a:t>a</a:t>
            </a:r>
            <a:r>
              <a:rPr sz="2000" dirty="0">
                <a:latin typeface="Times New Roman"/>
                <a:cs typeface="Times New Roman"/>
              </a:rPr>
              <a:t>u</a:t>
            </a:r>
            <a:r>
              <a:rPr sz="2000" spc="-15" dirty="0">
                <a:latin typeface="Times New Roman"/>
                <a:cs typeface="Times New Roman"/>
              </a:rPr>
              <a:t>t</a:t>
            </a:r>
            <a:r>
              <a:rPr sz="2000" dirty="0">
                <a:latin typeface="Times New Roman"/>
                <a:cs typeface="Times New Roman"/>
              </a:rPr>
              <a:t>ho</a:t>
            </a:r>
            <a:r>
              <a:rPr sz="2000" spc="-10" dirty="0">
                <a:latin typeface="Times New Roman"/>
                <a:cs typeface="Times New Roman"/>
              </a:rPr>
              <a:t>r</a:t>
            </a:r>
            <a:r>
              <a:rPr sz="2000" dirty="0">
                <a:latin typeface="Times New Roman"/>
                <a:cs typeface="Times New Roman"/>
              </a:rPr>
              <a:t>i</a:t>
            </a:r>
            <a:r>
              <a:rPr sz="2000" spc="-15" dirty="0">
                <a:latin typeface="Times New Roman"/>
                <a:cs typeface="Times New Roman"/>
              </a:rPr>
              <a:t>t</a:t>
            </a:r>
            <a:r>
              <a:rPr sz="2000" dirty="0">
                <a:latin typeface="Times New Roman"/>
                <a:cs typeface="Times New Roman"/>
              </a:rPr>
              <a:t>a</a:t>
            </a:r>
            <a:r>
              <a:rPr sz="2000" spc="-10" dirty="0">
                <a:latin typeface="Times New Roman"/>
                <a:cs typeface="Times New Roman"/>
              </a:rPr>
              <a:t>t</a:t>
            </a:r>
            <a:r>
              <a:rPr sz="2000" dirty="0">
                <a:latin typeface="Times New Roman"/>
                <a:cs typeface="Times New Roman"/>
              </a:rPr>
              <a:t>ive </a:t>
            </a:r>
            <a:r>
              <a:rPr sz="2000" spc="-95" dirty="0">
                <a:latin typeface="Times New Roman"/>
                <a:cs typeface="Times New Roman"/>
              </a:rPr>
              <a:t> </a:t>
            </a:r>
            <a:r>
              <a:rPr sz="2000" spc="-15" dirty="0">
                <a:latin typeface="Times New Roman"/>
                <a:cs typeface="Times New Roman"/>
              </a:rPr>
              <a:t>c</a:t>
            </a:r>
            <a:r>
              <a:rPr sz="2000" dirty="0">
                <a:latin typeface="Times New Roman"/>
                <a:cs typeface="Times New Roman"/>
              </a:rPr>
              <a:t>ol</a:t>
            </a:r>
            <a:r>
              <a:rPr sz="2000" spc="-10" dirty="0">
                <a:latin typeface="Times New Roman"/>
                <a:cs typeface="Times New Roman"/>
              </a:rPr>
              <a:t>l</a:t>
            </a:r>
            <a:r>
              <a:rPr sz="2000" spc="-15" dirty="0">
                <a:latin typeface="Times New Roman"/>
                <a:cs typeface="Times New Roman"/>
              </a:rPr>
              <a:t>e</a:t>
            </a:r>
            <a:r>
              <a:rPr sz="2000" dirty="0">
                <a:latin typeface="Times New Roman"/>
                <a:cs typeface="Times New Roman"/>
              </a:rPr>
              <a:t>c</a:t>
            </a:r>
            <a:r>
              <a:rPr sz="2000" spc="-10" dirty="0">
                <a:latin typeface="Times New Roman"/>
                <a:cs typeface="Times New Roman"/>
              </a:rPr>
              <a:t>t</a:t>
            </a:r>
            <a:r>
              <a:rPr sz="2000" spc="-20" dirty="0">
                <a:latin typeface="Times New Roman"/>
                <a:cs typeface="Times New Roman"/>
              </a:rPr>
              <a:t>i</a:t>
            </a:r>
            <a:r>
              <a:rPr sz="2000" dirty="0">
                <a:latin typeface="Times New Roman"/>
                <a:cs typeface="Times New Roman"/>
              </a:rPr>
              <a:t>on </a:t>
            </a:r>
            <a:r>
              <a:rPr sz="2000" spc="-95" dirty="0">
                <a:latin typeface="Times New Roman"/>
                <a:cs typeface="Times New Roman"/>
              </a:rPr>
              <a:t> </a:t>
            </a:r>
            <a:r>
              <a:rPr sz="2000" spc="-10" dirty="0">
                <a:latin typeface="Times New Roman"/>
                <a:cs typeface="Times New Roman"/>
              </a:rPr>
              <a:t>o</a:t>
            </a:r>
            <a:r>
              <a:rPr sz="2000" dirty="0">
                <a:latin typeface="Times New Roman"/>
                <a:cs typeface="Times New Roman"/>
              </a:rPr>
              <a:t>f </a:t>
            </a:r>
            <a:r>
              <a:rPr sz="2000" spc="-85" dirty="0">
                <a:latin typeface="Times New Roman"/>
                <a:cs typeface="Times New Roman"/>
              </a:rPr>
              <a:t> </a:t>
            </a:r>
            <a:r>
              <a:rPr sz="2000" dirty="0">
                <a:latin typeface="Times New Roman"/>
                <a:cs typeface="Times New Roman"/>
              </a:rPr>
              <a:t>s</a:t>
            </a:r>
            <a:r>
              <a:rPr sz="2000" spc="-10" dirty="0">
                <a:latin typeface="Times New Roman"/>
                <a:cs typeface="Times New Roman"/>
              </a:rPr>
              <a:t>t</a:t>
            </a:r>
            <a:r>
              <a:rPr sz="2000" spc="-15" dirty="0">
                <a:latin typeface="Times New Roman"/>
                <a:cs typeface="Times New Roman"/>
              </a:rPr>
              <a:t>a</a:t>
            </a:r>
            <a:r>
              <a:rPr sz="2000" spc="-10" dirty="0">
                <a:latin typeface="Times New Roman"/>
                <a:cs typeface="Times New Roman"/>
              </a:rPr>
              <a:t>n</a:t>
            </a:r>
            <a:r>
              <a:rPr sz="2000" dirty="0">
                <a:latin typeface="Times New Roman"/>
                <a:cs typeface="Times New Roman"/>
              </a:rPr>
              <a:t>d</a:t>
            </a:r>
            <a:r>
              <a:rPr sz="2000" spc="-10" dirty="0">
                <a:latin typeface="Times New Roman"/>
                <a:cs typeface="Times New Roman"/>
              </a:rPr>
              <a:t>a</a:t>
            </a:r>
            <a:r>
              <a:rPr sz="2000" dirty="0">
                <a:latin typeface="Times New Roman"/>
                <a:cs typeface="Times New Roman"/>
              </a:rPr>
              <a:t>rds </a:t>
            </a:r>
            <a:r>
              <a:rPr sz="2000" spc="-90" dirty="0">
                <a:latin typeface="Times New Roman"/>
                <a:cs typeface="Times New Roman"/>
              </a:rPr>
              <a:t> </a:t>
            </a:r>
            <a:r>
              <a:rPr sz="2000" spc="-10" dirty="0">
                <a:latin typeface="Times New Roman"/>
                <a:cs typeface="Times New Roman"/>
              </a:rPr>
              <a:t>fo</a:t>
            </a:r>
            <a:r>
              <a:rPr sz="2000" dirty="0">
                <a:latin typeface="Times New Roman"/>
                <a:cs typeface="Times New Roman"/>
              </a:rPr>
              <a:t>r </a:t>
            </a:r>
            <a:r>
              <a:rPr sz="2000" spc="-85" dirty="0">
                <a:latin typeface="Times New Roman"/>
                <a:cs typeface="Times New Roman"/>
              </a:rPr>
              <a:t> </a:t>
            </a:r>
            <a:r>
              <a:rPr sz="2000" dirty="0">
                <a:latin typeface="Times New Roman"/>
                <a:cs typeface="Times New Roman"/>
              </a:rPr>
              <a:t>UK</a:t>
            </a:r>
            <a:endParaRPr sz="2000">
              <a:latin typeface="Times New Roman"/>
              <a:cs typeface="Times New Roman"/>
            </a:endParaRPr>
          </a:p>
          <a:p>
            <a:pPr marL="12700">
              <a:lnSpc>
                <a:spcPct val="100000"/>
              </a:lnSpc>
              <a:spcBef>
                <a:spcPts val="1200"/>
              </a:spcBef>
            </a:pPr>
            <a:r>
              <a:rPr sz="2000" spc="-25" dirty="0">
                <a:latin typeface="Times New Roman"/>
                <a:cs typeface="Times New Roman"/>
              </a:rPr>
              <a:t>m</a:t>
            </a:r>
            <a:r>
              <a:rPr sz="2000" dirty="0">
                <a:latin typeface="Times New Roman"/>
                <a:cs typeface="Times New Roman"/>
              </a:rPr>
              <a:t>edic</a:t>
            </a:r>
            <a:r>
              <a:rPr sz="2000" spc="-10" dirty="0">
                <a:latin typeface="Times New Roman"/>
                <a:cs typeface="Times New Roman"/>
              </a:rPr>
              <a:t>i</a:t>
            </a:r>
            <a:r>
              <a:rPr sz="2000" dirty="0">
                <a:latin typeface="Times New Roman"/>
                <a:cs typeface="Times New Roman"/>
              </a:rPr>
              <a:t>nal</a:t>
            </a:r>
            <a:r>
              <a:rPr sz="2000" spc="-20" dirty="0">
                <a:latin typeface="Times New Roman"/>
                <a:cs typeface="Times New Roman"/>
              </a:rPr>
              <a:t> </a:t>
            </a:r>
            <a:r>
              <a:rPr sz="2000" dirty="0">
                <a:latin typeface="Times New Roman"/>
                <a:cs typeface="Times New Roman"/>
              </a:rPr>
              <a:t>subst</a:t>
            </a:r>
            <a:r>
              <a:rPr sz="2000" spc="-10" dirty="0">
                <a:latin typeface="Times New Roman"/>
                <a:cs typeface="Times New Roman"/>
              </a:rPr>
              <a:t>a</a:t>
            </a:r>
            <a:r>
              <a:rPr sz="2000" dirty="0">
                <a:latin typeface="Times New Roman"/>
                <a:cs typeface="Times New Roman"/>
              </a:rPr>
              <a:t>nces</a:t>
            </a:r>
            <a:r>
              <a:rPr sz="2000" spc="-40" dirty="0">
                <a:latin typeface="Times New Roman"/>
                <a:cs typeface="Times New Roman"/>
              </a:rPr>
              <a:t> </a:t>
            </a:r>
            <a:r>
              <a:rPr sz="2000" dirty="0">
                <a:latin typeface="Times New Roman"/>
                <a:cs typeface="Times New Roman"/>
              </a:rPr>
              <a:t>f</a:t>
            </a:r>
            <a:r>
              <a:rPr sz="2000" spc="5" dirty="0">
                <a:latin typeface="Times New Roman"/>
                <a:cs typeface="Times New Roman"/>
              </a:rPr>
              <a:t>o</a:t>
            </a:r>
            <a:r>
              <a:rPr sz="2000" dirty="0">
                <a:latin typeface="Times New Roman"/>
                <a:cs typeface="Times New Roman"/>
              </a:rPr>
              <a:t>r</a:t>
            </a:r>
            <a:r>
              <a:rPr sz="2000" spc="-25" dirty="0">
                <a:latin typeface="Times New Roman"/>
                <a:cs typeface="Times New Roman"/>
              </a:rPr>
              <a:t> </a:t>
            </a:r>
            <a:r>
              <a:rPr sz="2000" dirty="0">
                <a:latin typeface="Times New Roman"/>
                <a:cs typeface="Times New Roman"/>
              </a:rPr>
              <a:t>h</a:t>
            </a:r>
            <a:r>
              <a:rPr sz="2000" spc="10" dirty="0">
                <a:latin typeface="Times New Roman"/>
                <a:cs typeface="Times New Roman"/>
              </a:rPr>
              <a:t>u</a:t>
            </a:r>
            <a:r>
              <a:rPr sz="2000" spc="-25" dirty="0">
                <a:latin typeface="Times New Roman"/>
                <a:cs typeface="Times New Roman"/>
              </a:rPr>
              <a:t>m</a:t>
            </a:r>
            <a:r>
              <a:rPr sz="2000" dirty="0">
                <a:latin typeface="Times New Roman"/>
                <a:cs typeface="Times New Roman"/>
              </a:rPr>
              <a:t>an and veterinary</a:t>
            </a:r>
            <a:r>
              <a:rPr sz="2000" spc="-45" dirty="0">
                <a:latin typeface="Times New Roman"/>
                <a:cs typeface="Times New Roman"/>
              </a:rPr>
              <a:t> </a:t>
            </a:r>
            <a:r>
              <a:rPr sz="2000" dirty="0">
                <a:latin typeface="Times New Roman"/>
                <a:cs typeface="Times New Roman"/>
              </a:rPr>
              <a:t>use.</a:t>
            </a:r>
            <a:endParaRPr sz="2000">
              <a:latin typeface="Times New Roman"/>
              <a:cs typeface="Times New Roman"/>
            </a:endParaRPr>
          </a:p>
          <a:p>
            <a:pPr marL="12700" marR="5080">
              <a:lnSpc>
                <a:spcPct val="150000"/>
              </a:lnSpc>
            </a:pPr>
            <a:r>
              <a:rPr sz="2000" dirty="0">
                <a:latin typeface="Times New Roman"/>
                <a:cs typeface="Times New Roman"/>
              </a:rPr>
              <a:t>The</a:t>
            </a:r>
            <a:r>
              <a:rPr sz="2000" spc="160" dirty="0">
                <a:latin typeface="Times New Roman"/>
                <a:cs typeface="Times New Roman"/>
              </a:rPr>
              <a:t> </a:t>
            </a:r>
            <a:r>
              <a:rPr sz="2000" dirty="0">
                <a:latin typeface="Times New Roman"/>
                <a:cs typeface="Times New Roman"/>
              </a:rPr>
              <a:t>2014</a:t>
            </a:r>
            <a:r>
              <a:rPr sz="2000" spc="170" dirty="0">
                <a:latin typeface="Times New Roman"/>
                <a:cs typeface="Times New Roman"/>
              </a:rPr>
              <a:t> </a:t>
            </a:r>
            <a:r>
              <a:rPr sz="2000" spc="-15" dirty="0">
                <a:latin typeface="Times New Roman"/>
                <a:cs typeface="Times New Roman"/>
              </a:rPr>
              <a:t>e</a:t>
            </a:r>
            <a:r>
              <a:rPr sz="2000" dirty="0">
                <a:latin typeface="Times New Roman"/>
                <a:cs typeface="Times New Roman"/>
              </a:rPr>
              <a:t>di</a:t>
            </a:r>
            <a:r>
              <a:rPr sz="2000" spc="-20" dirty="0">
                <a:latin typeface="Times New Roman"/>
                <a:cs typeface="Times New Roman"/>
              </a:rPr>
              <a:t>ti</a:t>
            </a:r>
            <a:r>
              <a:rPr sz="2000" dirty="0">
                <a:latin typeface="Times New Roman"/>
                <a:cs typeface="Times New Roman"/>
              </a:rPr>
              <a:t>on</a:t>
            </a:r>
            <a:r>
              <a:rPr sz="2000" spc="170" dirty="0">
                <a:latin typeface="Times New Roman"/>
                <a:cs typeface="Times New Roman"/>
              </a:rPr>
              <a:t> </a:t>
            </a:r>
            <a:r>
              <a:rPr sz="2000" spc="-20" dirty="0">
                <a:latin typeface="Times New Roman"/>
                <a:cs typeface="Times New Roman"/>
              </a:rPr>
              <a:t>i</a:t>
            </a:r>
            <a:r>
              <a:rPr sz="2000" dirty="0">
                <a:latin typeface="Times New Roman"/>
                <a:cs typeface="Times New Roman"/>
              </a:rPr>
              <a:t>nc</a:t>
            </a:r>
            <a:r>
              <a:rPr sz="2000" spc="-15" dirty="0">
                <a:latin typeface="Times New Roman"/>
                <a:cs typeface="Times New Roman"/>
              </a:rPr>
              <a:t>l</a:t>
            </a:r>
            <a:r>
              <a:rPr sz="2000" dirty="0">
                <a:latin typeface="Times New Roman"/>
                <a:cs typeface="Times New Roman"/>
              </a:rPr>
              <a:t>u</a:t>
            </a:r>
            <a:r>
              <a:rPr sz="2000" spc="10" dirty="0">
                <a:latin typeface="Times New Roman"/>
                <a:cs typeface="Times New Roman"/>
              </a:rPr>
              <a:t>d</a:t>
            </a:r>
            <a:r>
              <a:rPr sz="2000" spc="-15" dirty="0">
                <a:latin typeface="Times New Roman"/>
                <a:cs typeface="Times New Roman"/>
              </a:rPr>
              <a:t>e</a:t>
            </a:r>
            <a:r>
              <a:rPr sz="2000" dirty="0">
                <a:latin typeface="Times New Roman"/>
                <a:cs typeface="Times New Roman"/>
              </a:rPr>
              <a:t>s</a:t>
            </a:r>
            <a:r>
              <a:rPr sz="2000" spc="170" dirty="0">
                <a:latin typeface="Times New Roman"/>
                <a:cs typeface="Times New Roman"/>
              </a:rPr>
              <a:t> </a:t>
            </a:r>
            <a:r>
              <a:rPr sz="2000" dirty="0">
                <a:latin typeface="Times New Roman"/>
                <a:cs typeface="Times New Roman"/>
              </a:rPr>
              <a:t>a</a:t>
            </a:r>
            <a:r>
              <a:rPr sz="2000" spc="-20" dirty="0">
                <a:latin typeface="Times New Roman"/>
                <a:cs typeface="Times New Roman"/>
              </a:rPr>
              <a:t>l</a:t>
            </a:r>
            <a:r>
              <a:rPr sz="2000" spc="-25" dirty="0">
                <a:latin typeface="Times New Roman"/>
                <a:cs typeface="Times New Roman"/>
              </a:rPr>
              <a:t>m</a:t>
            </a:r>
            <a:r>
              <a:rPr sz="2000" dirty="0">
                <a:latin typeface="Times New Roman"/>
                <a:cs typeface="Times New Roman"/>
              </a:rPr>
              <a:t>ost</a:t>
            </a:r>
            <a:r>
              <a:rPr sz="2000" spc="170" dirty="0">
                <a:latin typeface="Times New Roman"/>
                <a:cs typeface="Times New Roman"/>
              </a:rPr>
              <a:t> </a:t>
            </a:r>
            <a:r>
              <a:rPr sz="2000" dirty="0">
                <a:latin typeface="Times New Roman"/>
                <a:cs typeface="Times New Roman"/>
              </a:rPr>
              <a:t>3</a:t>
            </a:r>
            <a:r>
              <a:rPr sz="2000" spc="-15" dirty="0">
                <a:latin typeface="Times New Roman"/>
                <a:cs typeface="Times New Roman"/>
              </a:rPr>
              <a:t>5</a:t>
            </a:r>
            <a:r>
              <a:rPr sz="2000" dirty="0">
                <a:latin typeface="Times New Roman"/>
                <a:cs typeface="Times New Roman"/>
              </a:rPr>
              <a:t>00</a:t>
            </a:r>
            <a:r>
              <a:rPr sz="2000" spc="170" dirty="0">
                <a:latin typeface="Times New Roman"/>
                <a:cs typeface="Times New Roman"/>
              </a:rPr>
              <a:t> </a:t>
            </a: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o</a:t>
            </a:r>
            <a:r>
              <a:rPr sz="2000" spc="-15" dirty="0">
                <a:latin typeface="Times New Roman"/>
                <a:cs typeface="Times New Roman"/>
              </a:rPr>
              <a:t>g</a:t>
            </a:r>
            <a:r>
              <a:rPr sz="2000" dirty="0">
                <a:latin typeface="Times New Roman"/>
                <a:cs typeface="Times New Roman"/>
              </a:rPr>
              <a:t>r</a:t>
            </a:r>
            <a:r>
              <a:rPr sz="2000" spc="-10" dirty="0">
                <a:latin typeface="Times New Roman"/>
                <a:cs typeface="Times New Roman"/>
              </a:rPr>
              <a:t>a</a:t>
            </a:r>
            <a:r>
              <a:rPr sz="2000" dirty="0">
                <a:latin typeface="Times New Roman"/>
                <a:cs typeface="Times New Roman"/>
              </a:rPr>
              <a:t>phs</a:t>
            </a:r>
            <a:r>
              <a:rPr sz="2000" spc="175" dirty="0">
                <a:latin typeface="Times New Roman"/>
                <a:cs typeface="Times New Roman"/>
              </a:rPr>
              <a:t> </a:t>
            </a:r>
            <a:r>
              <a:rPr sz="2000" spc="-10" dirty="0">
                <a:latin typeface="Times New Roman"/>
                <a:cs typeface="Times New Roman"/>
              </a:rPr>
              <a:t>w</a:t>
            </a:r>
            <a:r>
              <a:rPr sz="2000" dirty="0">
                <a:latin typeface="Times New Roman"/>
                <a:cs typeface="Times New Roman"/>
              </a:rPr>
              <a:t>hi</a:t>
            </a:r>
            <a:r>
              <a:rPr sz="2000" spc="-15" dirty="0">
                <a:latin typeface="Times New Roman"/>
                <a:cs typeface="Times New Roman"/>
              </a:rPr>
              <a:t>c</a:t>
            </a:r>
            <a:r>
              <a:rPr sz="2000" dirty="0">
                <a:latin typeface="Times New Roman"/>
                <a:cs typeface="Times New Roman"/>
              </a:rPr>
              <a:t>h</a:t>
            </a:r>
            <a:r>
              <a:rPr sz="2000" spc="175" dirty="0">
                <a:latin typeface="Times New Roman"/>
                <a:cs typeface="Times New Roman"/>
              </a:rPr>
              <a:t> </a:t>
            </a:r>
            <a:r>
              <a:rPr sz="2000" spc="-15" dirty="0">
                <a:latin typeface="Times New Roman"/>
                <a:cs typeface="Times New Roman"/>
              </a:rPr>
              <a:t>a</a:t>
            </a:r>
            <a:r>
              <a:rPr sz="2000" dirty="0">
                <a:latin typeface="Times New Roman"/>
                <a:cs typeface="Times New Roman"/>
              </a:rPr>
              <a:t>re</a:t>
            </a:r>
            <a:r>
              <a:rPr sz="2000" spc="160" dirty="0">
                <a:latin typeface="Times New Roman"/>
                <a:cs typeface="Times New Roman"/>
              </a:rPr>
              <a:t> </a:t>
            </a:r>
            <a:r>
              <a:rPr sz="2000" dirty="0">
                <a:latin typeface="Times New Roman"/>
                <a:cs typeface="Times New Roman"/>
              </a:rPr>
              <a:t>l</a:t>
            </a:r>
            <a:r>
              <a:rPr sz="2000" spc="-10" dirty="0">
                <a:latin typeface="Times New Roman"/>
                <a:cs typeface="Times New Roman"/>
              </a:rPr>
              <a:t>e</a:t>
            </a:r>
            <a:r>
              <a:rPr sz="2000" dirty="0">
                <a:latin typeface="Times New Roman"/>
                <a:cs typeface="Times New Roman"/>
              </a:rPr>
              <a:t>g</a:t>
            </a:r>
            <a:r>
              <a:rPr sz="2000" spc="-10" dirty="0">
                <a:latin typeface="Times New Roman"/>
                <a:cs typeface="Times New Roman"/>
              </a:rPr>
              <a:t>a</a:t>
            </a:r>
            <a:r>
              <a:rPr sz="2000" dirty="0">
                <a:latin typeface="Times New Roman"/>
                <a:cs typeface="Times New Roman"/>
              </a:rPr>
              <a:t>l</a:t>
            </a:r>
            <a:r>
              <a:rPr sz="2000" spc="-10" dirty="0">
                <a:latin typeface="Times New Roman"/>
                <a:cs typeface="Times New Roman"/>
              </a:rPr>
              <a:t>l</a:t>
            </a:r>
            <a:r>
              <a:rPr sz="2000" dirty="0">
                <a:latin typeface="Times New Roman"/>
                <a:cs typeface="Times New Roman"/>
              </a:rPr>
              <a:t>y</a:t>
            </a:r>
            <a:r>
              <a:rPr sz="2000" spc="165" dirty="0">
                <a:latin typeface="Times New Roman"/>
                <a:cs typeface="Times New Roman"/>
              </a:rPr>
              <a:t> </a:t>
            </a:r>
            <a:r>
              <a:rPr sz="2000" spc="-15" dirty="0">
                <a:latin typeface="Times New Roman"/>
                <a:cs typeface="Times New Roman"/>
              </a:rPr>
              <a:t>e</a:t>
            </a:r>
            <a:r>
              <a:rPr sz="2000" dirty="0">
                <a:latin typeface="Times New Roman"/>
                <a:cs typeface="Times New Roman"/>
              </a:rPr>
              <a:t>nf</a:t>
            </a:r>
            <a:r>
              <a:rPr sz="2000" spc="-10" dirty="0">
                <a:latin typeface="Times New Roman"/>
                <a:cs typeface="Times New Roman"/>
              </a:rPr>
              <a:t>o</a:t>
            </a:r>
            <a:r>
              <a:rPr sz="2000" dirty="0">
                <a:latin typeface="Times New Roman"/>
                <a:cs typeface="Times New Roman"/>
              </a:rPr>
              <a:t>rc</a:t>
            </a:r>
            <a:r>
              <a:rPr sz="2000" spc="-10" dirty="0">
                <a:latin typeface="Times New Roman"/>
                <a:cs typeface="Times New Roman"/>
              </a:rPr>
              <a:t>e</a:t>
            </a:r>
            <a:r>
              <a:rPr sz="2000" dirty="0">
                <a:latin typeface="Times New Roman"/>
                <a:cs typeface="Times New Roman"/>
              </a:rPr>
              <a:t>d</a:t>
            </a:r>
            <a:r>
              <a:rPr sz="2000" spc="165" dirty="0">
                <a:latin typeface="Times New Roman"/>
                <a:cs typeface="Times New Roman"/>
              </a:rPr>
              <a:t> </a:t>
            </a:r>
            <a:r>
              <a:rPr sz="2000" spc="5" dirty="0">
                <a:latin typeface="Times New Roman"/>
                <a:cs typeface="Times New Roman"/>
              </a:rPr>
              <a:t>by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H</a:t>
            </a:r>
            <a:r>
              <a:rPr sz="2000" spc="10" dirty="0">
                <a:latin typeface="Times New Roman"/>
                <a:cs typeface="Times New Roman"/>
              </a:rPr>
              <a:t>u</a:t>
            </a:r>
            <a:r>
              <a:rPr sz="2000" spc="-25" dirty="0">
                <a:latin typeface="Times New Roman"/>
                <a:cs typeface="Times New Roman"/>
              </a:rPr>
              <a:t>m</a:t>
            </a:r>
            <a:r>
              <a:rPr sz="2000" dirty="0">
                <a:latin typeface="Times New Roman"/>
                <a:cs typeface="Times New Roman"/>
              </a:rPr>
              <a:t>an M</a:t>
            </a:r>
            <a:r>
              <a:rPr sz="2000" spc="-10" dirty="0">
                <a:latin typeface="Times New Roman"/>
                <a:cs typeface="Times New Roman"/>
              </a:rPr>
              <a:t>e</a:t>
            </a:r>
            <a:r>
              <a:rPr sz="2000" dirty="0">
                <a:latin typeface="Times New Roman"/>
                <a:cs typeface="Times New Roman"/>
              </a:rPr>
              <a:t>dicines</a:t>
            </a:r>
            <a:r>
              <a:rPr sz="2000" spc="-35" dirty="0">
                <a:latin typeface="Times New Roman"/>
                <a:cs typeface="Times New Roman"/>
              </a:rPr>
              <a:t> </a:t>
            </a:r>
            <a:r>
              <a:rPr sz="2000" dirty="0">
                <a:latin typeface="Times New Roman"/>
                <a:cs typeface="Times New Roman"/>
              </a:rPr>
              <a:t>R</a:t>
            </a:r>
            <a:r>
              <a:rPr sz="2000" spc="-10" dirty="0">
                <a:latin typeface="Times New Roman"/>
                <a:cs typeface="Times New Roman"/>
              </a:rPr>
              <a:t>e</a:t>
            </a:r>
            <a:r>
              <a:rPr sz="2000" dirty="0">
                <a:latin typeface="Times New Roman"/>
                <a:cs typeface="Times New Roman"/>
              </a:rPr>
              <a:t>g</a:t>
            </a:r>
            <a:r>
              <a:rPr sz="2000" spc="10" dirty="0">
                <a:latin typeface="Times New Roman"/>
                <a:cs typeface="Times New Roman"/>
              </a:rPr>
              <a:t>u</a:t>
            </a:r>
            <a:r>
              <a:rPr sz="2000" dirty="0">
                <a:latin typeface="Times New Roman"/>
                <a:cs typeface="Times New Roman"/>
              </a:rPr>
              <a:t>l</a:t>
            </a:r>
            <a:r>
              <a:rPr sz="2000" spc="-10" dirty="0">
                <a:latin typeface="Times New Roman"/>
                <a:cs typeface="Times New Roman"/>
              </a:rPr>
              <a:t>a</a:t>
            </a:r>
            <a:r>
              <a:rPr sz="2000" dirty="0">
                <a:latin typeface="Times New Roman"/>
                <a:cs typeface="Times New Roman"/>
              </a:rPr>
              <a:t>t</a:t>
            </a:r>
            <a:r>
              <a:rPr sz="2000" spc="-10" dirty="0">
                <a:latin typeface="Times New Roman"/>
                <a:cs typeface="Times New Roman"/>
              </a:rPr>
              <a:t>i</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s</a:t>
            </a:r>
            <a:r>
              <a:rPr sz="2000" spc="-30" dirty="0">
                <a:latin typeface="Times New Roman"/>
                <a:cs typeface="Times New Roman"/>
              </a:rPr>
              <a:t> </a:t>
            </a:r>
            <a:r>
              <a:rPr sz="2000" spc="5" dirty="0">
                <a:latin typeface="Times New Roman"/>
                <a:cs typeface="Times New Roman"/>
              </a:rPr>
              <a:t>2012</a:t>
            </a:r>
            <a:r>
              <a:rPr sz="2000" dirty="0">
                <a:latin typeface="Times New Roman"/>
                <a:cs typeface="Times New Roman"/>
              </a:rPr>
              <a:t>.</a:t>
            </a:r>
            <a:endParaRPr sz="2000">
              <a:latin typeface="Times New Roman"/>
              <a:cs typeface="Times New Roman"/>
            </a:endParaRPr>
          </a:p>
          <a:p>
            <a:pPr marL="12700">
              <a:lnSpc>
                <a:spcPct val="100000"/>
              </a:lnSpc>
              <a:spcBef>
                <a:spcPts val="1200"/>
              </a:spcBef>
            </a:pPr>
            <a:r>
              <a:rPr sz="2000" b="1" dirty="0">
                <a:latin typeface="Times New Roman"/>
                <a:cs typeface="Times New Roman"/>
              </a:rPr>
              <a:t>Glob</a:t>
            </a:r>
            <a:r>
              <a:rPr sz="2000" b="1" spc="5" dirty="0">
                <a:latin typeface="Times New Roman"/>
                <a:cs typeface="Times New Roman"/>
              </a:rPr>
              <a:t>a</a:t>
            </a:r>
            <a:r>
              <a:rPr sz="2000" b="1" dirty="0">
                <a:latin typeface="Times New Roman"/>
                <a:cs typeface="Times New Roman"/>
              </a:rPr>
              <a:t>l</a:t>
            </a:r>
            <a:r>
              <a:rPr sz="2000" b="1" spc="-50" dirty="0">
                <a:latin typeface="Times New Roman"/>
                <a:cs typeface="Times New Roman"/>
              </a:rPr>
              <a:t> </a:t>
            </a:r>
            <a:r>
              <a:rPr sz="2000" b="1" dirty="0">
                <a:latin typeface="Times New Roman"/>
                <a:cs typeface="Times New Roman"/>
              </a:rPr>
              <a:t>st</a:t>
            </a:r>
            <a:r>
              <a:rPr sz="2000" b="1" spc="10" dirty="0">
                <a:latin typeface="Times New Roman"/>
                <a:cs typeface="Times New Roman"/>
              </a:rPr>
              <a:t>a</a:t>
            </a:r>
            <a:r>
              <a:rPr sz="2000" b="1" dirty="0">
                <a:latin typeface="Times New Roman"/>
                <a:cs typeface="Times New Roman"/>
              </a:rPr>
              <a:t>nd</a:t>
            </a:r>
            <a:r>
              <a:rPr sz="2000" b="1" spc="5" dirty="0">
                <a:latin typeface="Times New Roman"/>
                <a:cs typeface="Times New Roman"/>
              </a:rPr>
              <a:t>a</a:t>
            </a:r>
            <a:r>
              <a:rPr sz="2000" b="1" dirty="0">
                <a:latin typeface="Times New Roman"/>
                <a:cs typeface="Times New Roman"/>
              </a:rPr>
              <a:t>rds</a:t>
            </a:r>
            <a:endParaRPr sz="2000">
              <a:latin typeface="Times New Roman"/>
              <a:cs typeface="Times New Roman"/>
            </a:endParaRPr>
          </a:p>
          <a:p>
            <a:pPr marL="12700" marR="6985">
              <a:lnSpc>
                <a:spcPct val="150000"/>
              </a:lnSpc>
              <a:tabLst>
                <a:tab pos="1351915" algn="l"/>
                <a:tab pos="1929764" algn="l"/>
                <a:tab pos="3489325" algn="l"/>
                <a:tab pos="4548505" algn="l"/>
                <a:tab pos="5408295" algn="l"/>
                <a:tab pos="7168515" algn="l"/>
                <a:tab pos="8226425" algn="l"/>
              </a:tabLst>
            </a:pPr>
            <a:r>
              <a:rPr sz="2000" spc="5" dirty="0">
                <a:latin typeface="Times New Roman"/>
                <a:cs typeface="Times New Roman"/>
              </a:rPr>
              <a:t>No</a:t>
            </a:r>
            <a:r>
              <a:rPr sz="2000" dirty="0">
                <a:latin typeface="Times New Roman"/>
                <a:cs typeface="Times New Roman"/>
              </a:rPr>
              <a:t>w </a:t>
            </a:r>
            <a:r>
              <a:rPr sz="2000" spc="-50" dirty="0">
                <a:latin typeface="Times New Roman"/>
                <a:cs typeface="Times New Roman"/>
              </a:rPr>
              <a:t> </a:t>
            </a:r>
            <a:r>
              <a:rPr sz="2000" dirty="0">
                <a:latin typeface="Times New Roman"/>
                <a:cs typeface="Times New Roman"/>
              </a:rPr>
              <a:t>us</a:t>
            </a:r>
            <a:r>
              <a:rPr sz="2000" spc="-15" dirty="0">
                <a:latin typeface="Times New Roman"/>
                <a:cs typeface="Times New Roman"/>
              </a:rPr>
              <a:t>e</a:t>
            </a:r>
            <a:r>
              <a:rPr sz="2000" dirty="0">
                <a:latin typeface="Times New Roman"/>
                <a:cs typeface="Times New Roman"/>
              </a:rPr>
              <a:t>d </a:t>
            </a:r>
            <a:r>
              <a:rPr sz="2000" spc="-30" dirty="0">
                <a:latin typeface="Times New Roman"/>
                <a:cs typeface="Times New Roman"/>
              </a:rPr>
              <a:t> </a:t>
            </a:r>
            <a:r>
              <a:rPr sz="2000" spc="-20" dirty="0">
                <a:latin typeface="Times New Roman"/>
                <a:cs typeface="Times New Roman"/>
              </a:rPr>
              <a:t>i</a:t>
            </a:r>
            <a:r>
              <a:rPr sz="2000" dirty="0">
                <a:latin typeface="Times New Roman"/>
                <a:cs typeface="Times New Roman"/>
              </a:rPr>
              <a:t>n </a:t>
            </a:r>
            <a:r>
              <a:rPr sz="2000" spc="-50" dirty="0">
                <a:latin typeface="Times New Roman"/>
                <a:cs typeface="Times New Roman"/>
              </a:rPr>
              <a:t> </a:t>
            </a:r>
            <a:r>
              <a:rPr sz="2000" dirty="0">
                <a:latin typeface="Times New Roman"/>
                <a:cs typeface="Times New Roman"/>
              </a:rPr>
              <a:t>o</a:t>
            </a:r>
            <a:r>
              <a:rPr sz="2000" spc="10" dirty="0">
                <a:latin typeface="Times New Roman"/>
                <a:cs typeface="Times New Roman"/>
              </a:rPr>
              <a:t>v</a:t>
            </a:r>
            <a:r>
              <a:rPr sz="2000" spc="-15" dirty="0">
                <a:latin typeface="Times New Roman"/>
                <a:cs typeface="Times New Roman"/>
              </a:rPr>
              <a:t>e</a:t>
            </a:r>
            <a:r>
              <a:rPr sz="2000" dirty="0">
                <a:latin typeface="Times New Roman"/>
                <a:cs typeface="Times New Roman"/>
              </a:rPr>
              <a:t>r </a:t>
            </a:r>
            <a:r>
              <a:rPr sz="2000" spc="-45" dirty="0">
                <a:latin typeface="Times New Roman"/>
                <a:cs typeface="Times New Roman"/>
              </a:rPr>
              <a:t> </a:t>
            </a:r>
            <a:r>
              <a:rPr sz="2000" dirty="0">
                <a:latin typeface="Times New Roman"/>
                <a:cs typeface="Times New Roman"/>
              </a:rPr>
              <a:t>100 </a:t>
            </a:r>
            <a:r>
              <a:rPr sz="2000" spc="-35" dirty="0">
                <a:latin typeface="Times New Roman"/>
                <a:cs typeface="Times New Roman"/>
              </a:rPr>
              <a:t> </a:t>
            </a:r>
            <a:r>
              <a:rPr sz="2000" spc="-15" dirty="0">
                <a:latin typeface="Times New Roman"/>
                <a:cs typeface="Times New Roman"/>
              </a:rPr>
              <a:t>c</a:t>
            </a:r>
            <a:r>
              <a:rPr sz="2000" dirty="0">
                <a:latin typeface="Times New Roman"/>
                <a:cs typeface="Times New Roman"/>
              </a:rPr>
              <a:t>o</a:t>
            </a:r>
            <a:r>
              <a:rPr sz="2000" spc="-15" dirty="0">
                <a:latin typeface="Times New Roman"/>
                <a:cs typeface="Times New Roman"/>
              </a:rPr>
              <a:t>u</a:t>
            </a:r>
            <a:r>
              <a:rPr sz="2000" dirty="0">
                <a:latin typeface="Times New Roman"/>
                <a:cs typeface="Times New Roman"/>
              </a:rPr>
              <a:t>n</a:t>
            </a:r>
            <a:r>
              <a:rPr sz="2000" spc="-15" dirty="0">
                <a:latin typeface="Times New Roman"/>
                <a:cs typeface="Times New Roman"/>
              </a:rPr>
              <a:t>t</a:t>
            </a:r>
            <a:r>
              <a:rPr sz="2000" dirty="0">
                <a:latin typeface="Times New Roman"/>
                <a:cs typeface="Times New Roman"/>
              </a:rPr>
              <a:t>rie</a:t>
            </a:r>
            <a:r>
              <a:rPr sz="2000" spc="-15" dirty="0">
                <a:latin typeface="Times New Roman"/>
                <a:cs typeface="Times New Roman"/>
              </a:rPr>
              <a:t>s</a:t>
            </a:r>
            <a:r>
              <a:rPr sz="2000" dirty="0">
                <a:latin typeface="Times New Roman"/>
                <a:cs typeface="Times New Roman"/>
              </a:rPr>
              <a:t>, </a:t>
            </a:r>
            <a:r>
              <a:rPr sz="2000" spc="-35" dirty="0">
                <a:latin typeface="Times New Roman"/>
                <a:cs typeface="Times New Roman"/>
              </a:rPr>
              <a:t> </a:t>
            </a:r>
            <a:r>
              <a:rPr sz="2000" spc="-20" dirty="0">
                <a:latin typeface="Times New Roman"/>
                <a:cs typeface="Times New Roman"/>
              </a:rPr>
              <a:t>t</a:t>
            </a:r>
            <a:r>
              <a:rPr sz="2000" dirty="0">
                <a:latin typeface="Times New Roman"/>
                <a:cs typeface="Times New Roman"/>
              </a:rPr>
              <a:t>he </a:t>
            </a:r>
            <a:r>
              <a:rPr sz="2000" spc="-35" dirty="0">
                <a:latin typeface="Times New Roman"/>
                <a:cs typeface="Times New Roman"/>
              </a:rPr>
              <a:t> </a:t>
            </a:r>
            <a:r>
              <a:rPr sz="2000" spc="-5" dirty="0">
                <a:latin typeface="Times New Roman"/>
                <a:cs typeface="Times New Roman"/>
              </a:rPr>
              <a:t>B</a:t>
            </a:r>
            <a:r>
              <a:rPr sz="2000" dirty="0">
                <a:latin typeface="Times New Roman"/>
                <a:cs typeface="Times New Roman"/>
              </a:rPr>
              <a:t>P </a:t>
            </a:r>
            <a:r>
              <a:rPr sz="2000" spc="-125" dirty="0">
                <a:latin typeface="Times New Roman"/>
                <a:cs typeface="Times New Roman"/>
              </a:rPr>
              <a:t> </a:t>
            </a:r>
            <a:r>
              <a:rPr sz="2000" dirty="0">
                <a:latin typeface="Times New Roman"/>
                <a:cs typeface="Times New Roman"/>
              </a:rPr>
              <a:t>re</a:t>
            </a:r>
            <a:r>
              <a:rPr sz="2000" spc="-20" dirty="0">
                <a:latin typeface="Times New Roman"/>
                <a:cs typeface="Times New Roman"/>
              </a:rPr>
              <a:t>m</a:t>
            </a:r>
            <a:r>
              <a:rPr sz="2000" dirty="0">
                <a:latin typeface="Times New Roman"/>
                <a:cs typeface="Times New Roman"/>
              </a:rPr>
              <a:t>a</a:t>
            </a:r>
            <a:r>
              <a:rPr sz="2000" spc="-10" dirty="0">
                <a:latin typeface="Times New Roman"/>
                <a:cs typeface="Times New Roman"/>
              </a:rPr>
              <a:t>i</a:t>
            </a:r>
            <a:r>
              <a:rPr sz="2000" dirty="0">
                <a:latin typeface="Times New Roman"/>
                <a:cs typeface="Times New Roman"/>
              </a:rPr>
              <a:t>ns </a:t>
            </a:r>
            <a:r>
              <a:rPr sz="2000" spc="-35" dirty="0">
                <a:latin typeface="Times New Roman"/>
                <a:cs typeface="Times New Roman"/>
              </a:rPr>
              <a:t> </a:t>
            </a:r>
            <a:r>
              <a:rPr sz="2000" spc="-15" dirty="0">
                <a:latin typeface="Times New Roman"/>
                <a:cs typeface="Times New Roman"/>
              </a:rPr>
              <a:t>a</a:t>
            </a:r>
            <a:r>
              <a:rPr sz="2000" dirty="0">
                <a:latin typeface="Times New Roman"/>
                <a:cs typeface="Times New Roman"/>
              </a:rPr>
              <a:t>n </a:t>
            </a:r>
            <a:r>
              <a:rPr sz="2000" spc="-35" dirty="0">
                <a:latin typeface="Times New Roman"/>
                <a:cs typeface="Times New Roman"/>
              </a:rPr>
              <a:t> </a:t>
            </a:r>
            <a:r>
              <a:rPr sz="2000" spc="-15" dirty="0">
                <a:latin typeface="Times New Roman"/>
                <a:cs typeface="Times New Roman"/>
              </a:rPr>
              <a:t>e</a:t>
            </a:r>
            <a:r>
              <a:rPr sz="2000" dirty="0">
                <a:latin typeface="Times New Roman"/>
                <a:cs typeface="Times New Roman"/>
              </a:rPr>
              <a:t>ss</a:t>
            </a:r>
            <a:r>
              <a:rPr sz="2000" spc="-15" dirty="0">
                <a:latin typeface="Times New Roman"/>
                <a:cs typeface="Times New Roman"/>
              </a:rPr>
              <a:t>e</a:t>
            </a:r>
            <a:r>
              <a:rPr sz="2000" dirty="0">
                <a:latin typeface="Times New Roman"/>
                <a:cs typeface="Times New Roman"/>
              </a:rPr>
              <a:t>ntial </a:t>
            </a:r>
            <a:r>
              <a:rPr sz="2000" spc="-65" dirty="0">
                <a:latin typeface="Times New Roman"/>
                <a:cs typeface="Times New Roman"/>
              </a:rPr>
              <a:t> </a:t>
            </a:r>
            <a:r>
              <a:rPr sz="2000" dirty="0">
                <a:latin typeface="Times New Roman"/>
                <a:cs typeface="Times New Roman"/>
              </a:rPr>
              <a:t>r</a:t>
            </a:r>
            <a:r>
              <a:rPr sz="2000" spc="-10" dirty="0">
                <a:latin typeface="Times New Roman"/>
                <a:cs typeface="Times New Roman"/>
              </a:rPr>
              <a:t>e</a:t>
            </a:r>
            <a:r>
              <a:rPr sz="2000" dirty="0">
                <a:latin typeface="Times New Roman"/>
                <a:cs typeface="Times New Roman"/>
              </a:rPr>
              <a:t>f</a:t>
            </a:r>
            <a:r>
              <a:rPr sz="2000" spc="-10" dirty="0">
                <a:latin typeface="Times New Roman"/>
                <a:cs typeface="Times New Roman"/>
              </a:rPr>
              <a:t>e</a:t>
            </a:r>
            <a:r>
              <a:rPr sz="2000" dirty="0">
                <a:latin typeface="Times New Roman"/>
                <a:cs typeface="Times New Roman"/>
              </a:rPr>
              <a:t>r</a:t>
            </a:r>
            <a:r>
              <a:rPr sz="2000" spc="-10" dirty="0">
                <a:latin typeface="Times New Roman"/>
                <a:cs typeface="Times New Roman"/>
              </a:rPr>
              <a:t>e</a:t>
            </a:r>
            <a:r>
              <a:rPr sz="2000" dirty="0">
                <a:latin typeface="Times New Roman"/>
                <a:cs typeface="Times New Roman"/>
              </a:rPr>
              <a:t>nce </a:t>
            </a:r>
            <a:r>
              <a:rPr sz="2000" spc="-45" dirty="0">
                <a:latin typeface="Times New Roman"/>
                <a:cs typeface="Times New Roman"/>
              </a:rPr>
              <a:t> </a:t>
            </a:r>
            <a:r>
              <a:rPr sz="2000" dirty="0">
                <a:latin typeface="Times New Roman"/>
                <a:cs typeface="Times New Roman"/>
              </a:rPr>
              <a:t>for </a:t>
            </a:r>
            <a:r>
              <a:rPr sz="2000" spc="-40" dirty="0">
                <a:latin typeface="Times New Roman"/>
                <a:cs typeface="Times New Roman"/>
              </a:rPr>
              <a:t> </a:t>
            </a:r>
            <a:r>
              <a:rPr sz="2000" dirty="0">
                <a:latin typeface="Times New Roman"/>
                <a:cs typeface="Times New Roman"/>
              </a:rPr>
              <a:t>a</a:t>
            </a:r>
            <a:r>
              <a:rPr sz="2000" spc="-20" dirty="0">
                <a:latin typeface="Times New Roman"/>
                <a:cs typeface="Times New Roman"/>
              </a:rPr>
              <a:t>l</a:t>
            </a:r>
            <a:r>
              <a:rPr sz="2000" dirty="0">
                <a:latin typeface="Times New Roman"/>
                <a:cs typeface="Times New Roman"/>
              </a:rPr>
              <a:t>l i</a:t>
            </a:r>
            <a:r>
              <a:rPr sz="2000" spc="-15" dirty="0">
                <a:latin typeface="Times New Roman"/>
                <a:cs typeface="Times New Roman"/>
              </a:rPr>
              <a:t>n</a:t>
            </a:r>
            <a:r>
              <a:rPr sz="2000" dirty="0">
                <a:latin typeface="Times New Roman"/>
                <a:cs typeface="Times New Roman"/>
              </a:rPr>
              <a:t>div</a:t>
            </a:r>
            <a:r>
              <a:rPr sz="2000" spc="-10" dirty="0">
                <a:latin typeface="Times New Roman"/>
                <a:cs typeface="Times New Roman"/>
              </a:rPr>
              <a:t>i</a:t>
            </a:r>
            <a:r>
              <a:rPr sz="2000" dirty="0">
                <a:latin typeface="Times New Roman"/>
                <a:cs typeface="Times New Roman"/>
              </a:rPr>
              <a:t>dua</a:t>
            </a:r>
            <a:r>
              <a:rPr sz="2000" spc="-10" dirty="0">
                <a:latin typeface="Times New Roman"/>
                <a:cs typeface="Times New Roman"/>
              </a:rPr>
              <a:t>l</a:t>
            </a:r>
            <a:r>
              <a:rPr sz="2000" dirty="0">
                <a:latin typeface="Times New Roman"/>
                <a:cs typeface="Times New Roman"/>
              </a:rPr>
              <a:t>s	</a:t>
            </a:r>
            <a:r>
              <a:rPr sz="2000" spc="-15" dirty="0">
                <a:latin typeface="Times New Roman"/>
                <a:cs typeface="Times New Roman"/>
              </a:rPr>
              <a:t>a</a:t>
            </a:r>
            <a:r>
              <a:rPr sz="2000" dirty="0">
                <a:latin typeface="Times New Roman"/>
                <a:cs typeface="Times New Roman"/>
              </a:rPr>
              <a:t>nd	o</a:t>
            </a:r>
            <a:r>
              <a:rPr sz="2000" spc="-40" dirty="0">
                <a:latin typeface="Times New Roman"/>
                <a:cs typeface="Times New Roman"/>
              </a:rPr>
              <a:t>r</a:t>
            </a:r>
            <a:r>
              <a:rPr sz="2000" dirty="0">
                <a:latin typeface="Times New Roman"/>
                <a:cs typeface="Times New Roman"/>
              </a:rPr>
              <a:t>g</a:t>
            </a:r>
            <a:r>
              <a:rPr sz="2000" spc="-10" dirty="0">
                <a:latin typeface="Times New Roman"/>
                <a:cs typeface="Times New Roman"/>
              </a:rPr>
              <a:t>a</a:t>
            </a:r>
            <a:r>
              <a:rPr sz="2000" dirty="0">
                <a:latin typeface="Times New Roman"/>
                <a:cs typeface="Times New Roman"/>
              </a:rPr>
              <a:t>nis</a:t>
            </a:r>
            <a:r>
              <a:rPr sz="2000" spc="-15" dirty="0">
                <a:latin typeface="Times New Roman"/>
                <a:cs typeface="Times New Roman"/>
              </a:rPr>
              <a:t>a</a:t>
            </a:r>
            <a:r>
              <a:rPr sz="2000" dirty="0">
                <a:latin typeface="Times New Roman"/>
                <a:cs typeface="Times New Roman"/>
              </a:rPr>
              <a:t>t</a:t>
            </a:r>
            <a:r>
              <a:rPr sz="2000" spc="-25" dirty="0">
                <a:latin typeface="Times New Roman"/>
                <a:cs typeface="Times New Roman"/>
              </a:rPr>
              <a:t>i</a:t>
            </a:r>
            <a:r>
              <a:rPr sz="2000" dirty="0">
                <a:latin typeface="Times New Roman"/>
                <a:cs typeface="Times New Roman"/>
              </a:rPr>
              <a:t>ons	wo</a:t>
            </a:r>
            <a:r>
              <a:rPr sz="2000" spc="-10" dirty="0">
                <a:latin typeface="Times New Roman"/>
                <a:cs typeface="Times New Roman"/>
              </a:rPr>
              <a:t>r</a:t>
            </a:r>
            <a:r>
              <a:rPr sz="2000" dirty="0">
                <a:latin typeface="Times New Roman"/>
                <a:cs typeface="Times New Roman"/>
              </a:rPr>
              <a:t>king	wi</a:t>
            </a:r>
            <a:r>
              <a:rPr sz="2000" spc="-20" dirty="0">
                <a:latin typeface="Times New Roman"/>
                <a:cs typeface="Times New Roman"/>
              </a:rPr>
              <a:t>t</a:t>
            </a:r>
            <a:r>
              <a:rPr sz="2000" dirty="0">
                <a:latin typeface="Times New Roman"/>
                <a:cs typeface="Times New Roman"/>
              </a:rPr>
              <a:t>h</a:t>
            </a:r>
            <a:r>
              <a:rPr sz="2000" spc="-15" dirty="0">
                <a:latin typeface="Times New Roman"/>
                <a:cs typeface="Times New Roman"/>
              </a:rPr>
              <a:t>i</a:t>
            </a:r>
            <a:r>
              <a:rPr sz="2000" dirty="0">
                <a:latin typeface="Times New Roman"/>
                <a:cs typeface="Times New Roman"/>
              </a:rPr>
              <a:t>n	pha</a:t>
            </a:r>
            <a:r>
              <a:rPr sz="2000" spc="-10" dirty="0">
                <a:latin typeface="Times New Roman"/>
                <a:cs typeface="Times New Roman"/>
              </a:rPr>
              <a:t>r</a:t>
            </a:r>
            <a:r>
              <a:rPr sz="2000" spc="-25" dirty="0">
                <a:latin typeface="Times New Roman"/>
                <a:cs typeface="Times New Roman"/>
              </a:rPr>
              <a:t>m</a:t>
            </a:r>
            <a:r>
              <a:rPr sz="2000" dirty="0">
                <a:latin typeface="Times New Roman"/>
                <a:cs typeface="Times New Roman"/>
              </a:rPr>
              <a:t>aceut</a:t>
            </a:r>
            <a:r>
              <a:rPr sz="2000" spc="-10" dirty="0">
                <a:latin typeface="Times New Roman"/>
                <a:cs typeface="Times New Roman"/>
              </a:rPr>
              <a:t>i</a:t>
            </a:r>
            <a:r>
              <a:rPr sz="2000" dirty="0">
                <a:latin typeface="Times New Roman"/>
                <a:cs typeface="Times New Roman"/>
              </a:rPr>
              <a:t>cal	r</a:t>
            </a:r>
            <a:r>
              <a:rPr sz="2000" spc="-10" dirty="0">
                <a:latin typeface="Times New Roman"/>
                <a:cs typeface="Times New Roman"/>
              </a:rPr>
              <a:t>e</a:t>
            </a:r>
            <a:r>
              <a:rPr sz="2000" dirty="0">
                <a:latin typeface="Times New Roman"/>
                <a:cs typeface="Times New Roman"/>
              </a:rPr>
              <a:t>sear</a:t>
            </a:r>
            <a:r>
              <a:rPr sz="2000" spc="-15" dirty="0">
                <a:latin typeface="Times New Roman"/>
                <a:cs typeface="Times New Roman"/>
              </a:rPr>
              <a:t>c</a:t>
            </a:r>
            <a:r>
              <a:rPr sz="2000" dirty="0">
                <a:latin typeface="Times New Roman"/>
                <a:cs typeface="Times New Roman"/>
              </a:rPr>
              <a:t>h	a</a:t>
            </a:r>
            <a:r>
              <a:rPr sz="2000" spc="-10" dirty="0">
                <a:latin typeface="Times New Roman"/>
                <a:cs typeface="Times New Roman"/>
              </a:rPr>
              <a:t>n</a:t>
            </a:r>
            <a:r>
              <a:rPr sz="2000" dirty="0">
                <a:latin typeface="Times New Roman"/>
                <a:cs typeface="Times New Roman"/>
              </a:rPr>
              <a:t>d</a:t>
            </a:r>
            <a:endParaRPr sz="2000">
              <a:latin typeface="Times New Roman"/>
              <a:cs typeface="Times New Roman"/>
            </a:endParaRPr>
          </a:p>
          <a:p>
            <a:pPr marL="12700">
              <a:lnSpc>
                <a:spcPct val="100000"/>
              </a:lnSpc>
              <a:spcBef>
                <a:spcPts val="1200"/>
              </a:spcBef>
            </a:pPr>
            <a:r>
              <a:rPr sz="2000" dirty="0">
                <a:latin typeface="Times New Roman"/>
                <a:cs typeface="Times New Roman"/>
              </a:rPr>
              <a:t>deve</a:t>
            </a:r>
            <a:r>
              <a:rPr sz="2000" spc="-10" dirty="0">
                <a:latin typeface="Times New Roman"/>
                <a:cs typeface="Times New Roman"/>
              </a:rPr>
              <a:t>l</a:t>
            </a:r>
            <a:r>
              <a:rPr sz="2000" dirty="0">
                <a:latin typeface="Times New Roman"/>
                <a:cs typeface="Times New Roman"/>
              </a:rPr>
              <a:t>o</a:t>
            </a:r>
            <a:r>
              <a:rPr sz="2000" spc="5" dirty="0">
                <a:latin typeface="Times New Roman"/>
                <a:cs typeface="Times New Roman"/>
              </a:rPr>
              <a:t>p</a:t>
            </a:r>
            <a:r>
              <a:rPr sz="2000" spc="-25" dirty="0">
                <a:latin typeface="Times New Roman"/>
                <a:cs typeface="Times New Roman"/>
              </a:rPr>
              <a:t>m</a:t>
            </a:r>
            <a:r>
              <a:rPr sz="2000" dirty="0">
                <a:latin typeface="Times New Roman"/>
                <a:cs typeface="Times New Roman"/>
              </a:rPr>
              <a:t>ent,</a:t>
            </a:r>
            <a:r>
              <a:rPr sz="2000" spc="-45" dirty="0">
                <a:latin typeface="Times New Roman"/>
                <a:cs typeface="Times New Roman"/>
              </a:rPr>
              <a:t> </a:t>
            </a:r>
            <a:r>
              <a:rPr sz="2000" spc="-25" dirty="0">
                <a:latin typeface="Times New Roman"/>
                <a:cs typeface="Times New Roman"/>
              </a:rPr>
              <a:t>m</a:t>
            </a:r>
            <a:r>
              <a:rPr sz="2000" dirty="0">
                <a:latin typeface="Times New Roman"/>
                <a:cs typeface="Times New Roman"/>
              </a:rPr>
              <a:t>anufac</a:t>
            </a:r>
            <a:r>
              <a:rPr sz="2000" spc="-10" dirty="0">
                <a:latin typeface="Times New Roman"/>
                <a:cs typeface="Times New Roman"/>
              </a:rPr>
              <a:t>t</a:t>
            </a:r>
            <a:r>
              <a:rPr sz="2000" dirty="0">
                <a:latin typeface="Times New Roman"/>
                <a:cs typeface="Times New Roman"/>
              </a:rPr>
              <a:t>u</a:t>
            </a:r>
            <a:r>
              <a:rPr sz="2000" spc="5" dirty="0">
                <a:latin typeface="Times New Roman"/>
                <a:cs typeface="Times New Roman"/>
              </a:rPr>
              <a:t>r</a:t>
            </a:r>
            <a:r>
              <a:rPr sz="2000" dirty="0">
                <a:latin typeface="Times New Roman"/>
                <a:cs typeface="Times New Roman"/>
              </a:rPr>
              <a:t>e</a:t>
            </a:r>
            <a:r>
              <a:rPr sz="2000" spc="-3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t</a:t>
            </a:r>
            <a:r>
              <a:rPr sz="2000" spc="-10" dirty="0">
                <a:latin typeface="Times New Roman"/>
                <a:cs typeface="Times New Roman"/>
              </a:rPr>
              <a:t>e</a:t>
            </a:r>
            <a:r>
              <a:rPr sz="2000" dirty="0">
                <a:latin typeface="Times New Roman"/>
                <a:cs typeface="Times New Roman"/>
              </a:rPr>
              <a:t>s</a:t>
            </a:r>
            <a:r>
              <a:rPr sz="2000" spc="-10" dirty="0">
                <a:latin typeface="Times New Roman"/>
                <a:cs typeface="Times New Roman"/>
              </a:rPr>
              <a:t>t</a:t>
            </a:r>
            <a:r>
              <a:rPr sz="2000" dirty="0">
                <a:latin typeface="Times New Roman"/>
                <a:cs typeface="Times New Roman"/>
              </a:rPr>
              <a:t>ing</a:t>
            </a:r>
            <a:r>
              <a:rPr sz="2000" spc="-30" dirty="0">
                <a:latin typeface="Times New Roman"/>
                <a:cs typeface="Times New Roman"/>
              </a:rPr>
              <a:t> </a:t>
            </a:r>
            <a:r>
              <a:rPr sz="2000" dirty="0">
                <a:latin typeface="Times New Roman"/>
                <a:cs typeface="Times New Roman"/>
              </a:rPr>
              <a:t>aro</a:t>
            </a:r>
            <a:r>
              <a:rPr sz="2000" spc="5" dirty="0">
                <a:latin typeface="Times New Roman"/>
                <a:cs typeface="Times New Roman"/>
              </a:rPr>
              <a:t>u</a:t>
            </a:r>
            <a:r>
              <a:rPr sz="2000" dirty="0">
                <a:latin typeface="Times New Roman"/>
                <a:cs typeface="Times New Roman"/>
              </a:rPr>
              <a:t>nd</a:t>
            </a:r>
            <a:r>
              <a:rPr sz="2000" spc="-3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glo</a:t>
            </a:r>
            <a:r>
              <a:rPr sz="2000" spc="5" dirty="0">
                <a:latin typeface="Times New Roman"/>
                <a:cs typeface="Times New Roman"/>
              </a:rPr>
              <a:t>b</a:t>
            </a:r>
            <a:r>
              <a:rPr sz="2000" spc="-5" dirty="0">
                <a:latin typeface="Times New Roman"/>
                <a:cs typeface="Times New Roman"/>
              </a:rPr>
              <a:t>e</a:t>
            </a:r>
            <a:r>
              <a:rPr sz="2000" dirty="0">
                <a:latin typeface="Times New Roman"/>
                <a:cs typeface="Times New Roman"/>
              </a:rPr>
              <a:t>.</a:t>
            </a:r>
            <a:endParaRPr sz="20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84460"/>
            <a:ext cx="7931150" cy="5847755"/>
          </a:xfrm>
          <a:prstGeom prst="rect">
            <a:avLst/>
          </a:prstGeom>
        </p:spPr>
        <p:txBody>
          <a:bodyPr vert="horz" wrap="square" lIns="0" tIns="0" rIns="0" bIns="0" rtlCol="0">
            <a:spAutoFit/>
          </a:bodyPr>
          <a:lstStyle/>
          <a:p>
            <a:pPr marL="12700">
              <a:lnSpc>
                <a:spcPct val="100000"/>
              </a:lnSpc>
            </a:pPr>
            <a:r>
              <a:rPr sz="2000" b="1" dirty="0">
                <a:latin typeface="Times New Roman"/>
                <a:cs typeface="Times New Roman"/>
              </a:rPr>
              <a:t>Fl</a:t>
            </a:r>
            <a:r>
              <a:rPr sz="2000" b="1" spc="-10" dirty="0">
                <a:latin typeface="Times New Roman"/>
                <a:cs typeface="Times New Roman"/>
              </a:rPr>
              <a:t>e</a:t>
            </a:r>
            <a:r>
              <a:rPr sz="2000" b="1" dirty="0">
                <a:latin typeface="Times New Roman"/>
                <a:cs typeface="Times New Roman"/>
              </a:rPr>
              <a:t>xible</a:t>
            </a:r>
            <a:r>
              <a:rPr sz="2000" b="1" spc="-40" dirty="0">
                <a:latin typeface="Times New Roman"/>
                <a:cs typeface="Times New Roman"/>
              </a:rPr>
              <a:t> </a:t>
            </a:r>
            <a:r>
              <a:rPr sz="2000" b="1" dirty="0">
                <a:latin typeface="Times New Roman"/>
                <a:cs typeface="Times New Roman"/>
              </a:rPr>
              <a:t>access</a:t>
            </a:r>
            <a:r>
              <a:rPr sz="2000" b="1" spc="-20" dirty="0">
                <a:latin typeface="Times New Roman"/>
                <a:cs typeface="Times New Roman"/>
              </a:rPr>
              <a:t> </a:t>
            </a:r>
            <a:r>
              <a:rPr sz="2000" b="1" dirty="0">
                <a:latin typeface="Times New Roman"/>
                <a:cs typeface="Times New Roman"/>
              </a:rPr>
              <a:t>o</a:t>
            </a:r>
            <a:r>
              <a:rPr sz="2000" b="1" spc="5" dirty="0">
                <a:latin typeface="Times New Roman"/>
                <a:cs typeface="Times New Roman"/>
              </a:rPr>
              <a:t>p</a:t>
            </a:r>
            <a:r>
              <a:rPr sz="2000" b="1" dirty="0">
                <a:latin typeface="Times New Roman"/>
                <a:cs typeface="Times New Roman"/>
              </a:rPr>
              <a:t>tio</a:t>
            </a:r>
            <a:r>
              <a:rPr sz="2000" b="1" spc="5" dirty="0">
                <a:latin typeface="Times New Roman"/>
                <a:cs typeface="Times New Roman"/>
              </a:rPr>
              <a:t>n</a:t>
            </a:r>
            <a:r>
              <a:rPr sz="2000" b="1" dirty="0">
                <a:latin typeface="Times New Roman"/>
                <a:cs typeface="Times New Roman"/>
              </a:rPr>
              <a:t>s</a:t>
            </a:r>
            <a:endParaRPr sz="2000" dirty="0">
              <a:latin typeface="Times New Roman"/>
              <a:cs typeface="Times New Roman"/>
            </a:endParaRPr>
          </a:p>
          <a:p>
            <a:pPr marL="12700" marR="5080">
              <a:lnSpc>
                <a:spcPct val="150000"/>
              </a:lnSpc>
            </a:pP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BP</a:t>
            </a:r>
            <a:r>
              <a:rPr sz="2000" spc="-75" dirty="0">
                <a:latin typeface="Times New Roman"/>
                <a:cs typeface="Times New Roman"/>
              </a:rPr>
              <a:t> </a:t>
            </a:r>
            <a:r>
              <a:rPr sz="2000" spc="5" dirty="0">
                <a:latin typeface="Times New Roman"/>
                <a:cs typeface="Times New Roman"/>
              </a:rPr>
              <a:t>2</a:t>
            </a:r>
            <a:r>
              <a:rPr sz="2000" dirty="0">
                <a:latin typeface="Times New Roman"/>
                <a:cs typeface="Times New Roman"/>
              </a:rPr>
              <a:t>0</a:t>
            </a:r>
            <a:r>
              <a:rPr sz="2000" spc="10" dirty="0">
                <a:latin typeface="Times New Roman"/>
                <a:cs typeface="Times New Roman"/>
              </a:rPr>
              <a:t>1</a:t>
            </a:r>
            <a:r>
              <a:rPr sz="2000" dirty="0">
                <a:latin typeface="Times New Roman"/>
                <a:cs typeface="Times New Roman"/>
              </a:rPr>
              <a:t>4</a:t>
            </a:r>
            <a:r>
              <a:rPr sz="2000" spc="-25" dirty="0">
                <a:latin typeface="Times New Roman"/>
                <a:cs typeface="Times New Roman"/>
              </a:rPr>
              <a:t> </a:t>
            </a:r>
            <a:r>
              <a:rPr sz="2000" dirty="0">
                <a:latin typeface="Times New Roman"/>
                <a:cs typeface="Times New Roman"/>
              </a:rPr>
              <a:t>pac</a:t>
            </a:r>
            <a:r>
              <a:rPr sz="2000" spc="5" dirty="0">
                <a:latin typeface="Times New Roman"/>
                <a:cs typeface="Times New Roman"/>
              </a:rPr>
              <a:t>k</a:t>
            </a:r>
            <a:r>
              <a:rPr sz="2000" dirty="0">
                <a:latin typeface="Times New Roman"/>
                <a:cs typeface="Times New Roman"/>
              </a:rPr>
              <a:t>age</a:t>
            </a:r>
            <a:r>
              <a:rPr sz="2000" spc="-30" dirty="0">
                <a:latin typeface="Times New Roman"/>
                <a:cs typeface="Times New Roman"/>
              </a:rPr>
              <a:t> </a:t>
            </a:r>
            <a:r>
              <a:rPr sz="2000" dirty="0">
                <a:latin typeface="Times New Roman"/>
                <a:cs typeface="Times New Roman"/>
              </a:rPr>
              <a:t>co</a:t>
            </a:r>
            <a:r>
              <a:rPr sz="2000" spc="-20" dirty="0">
                <a:latin typeface="Times New Roman"/>
                <a:cs typeface="Times New Roman"/>
              </a:rPr>
              <a:t>m</a:t>
            </a:r>
            <a:r>
              <a:rPr sz="2000" dirty="0">
                <a:latin typeface="Times New Roman"/>
                <a:cs typeface="Times New Roman"/>
              </a:rPr>
              <a:t>p</a:t>
            </a:r>
            <a:r>
              <a:rPr sz="2000" spc="5" dirty="0">
                <a:latin typeface="Times New Roman"/>
                <a:cs typeface="Times New Roman"/>
              </a:rPr>
              <a:t>r</a:t>
            </a:r>
            <a:r>
              <a:rPr sz="2000" dirty="0">
                <a:latin typeface="Times New Roman"/>
                <a:cs typeface="Times New Roman"/>
              </a:rPr>
              <a:t>is</a:t>
            </a:r>
            <a:r>
              <a:rPr sz="2000" spc="-10" dirty="0">
                <a:latin typeface="Times New Roman"/>
                <a:cs typeface="Times New Roman"/>
              </a:rPr>
              <a:t>e</a:t>
            </a:r>
            <a:r>
              <a:rPr sz="2000" dirty="0">
                <a:latin typeface="Times New Roman"/>
                <a:cs typeface="Times New Roman"/>
              </a:rPr>
              <a:t>s</a:t>
            </a:r>
            <a:r>
              <a:rPr sz="2000" spc="-20" dirty="0">
                <a:latin typeface="Times New Roman"/>
                <a:cs typeface="Times New Roman"/>
              </a:rPr>
              <a:t> </a:t>
            </a:r>
            <a:r>
              <a:rPr sz="2000" dirty="0">
                <a:latin typeface="Times New Roman"/>
                <a:cs typeface="Times New Roman"/>
              </a:rPr>
              <a:t>five</a:t>
            </a:r>
            <a:r>
              <a:rPr sz="2000" spc="-20" dirty="0">
                <a:latin typeface="Times New Roman"/>
                <a:cs typeface="Times New Roman"/>
              </a:rPr>
              <a:t> </a:t>
            </a:r>
            <a:r>
              <a:rPr sz="2000" dirty="0">
                <a:latin typeface="Times New Roman"/>
                <a:cs typeface="Times New Roman"/>
              </a:rPr>
              <a:t>v</a:t>
            </a:r>
            <a:r>
              <a:rPr sz="2000" spc="10" dirty="0">
                <a:latin typeface="Times New Roman"/>
                <a:cs typeface="Times New Roman"/>
              </a:rPr>
              <a:t>o</a:t>
            </a:r>
            <a:r>
              <a:rPr sz="2000" dirty="0">
                <a:latin typeface="Times New Roman"/>
                <a:cs typeface="Times New Roman"/>
              </a:rPr>
              <a:t>lu</a:t>
            </a:r>
            <a:r>
              <a:rPr sz="2000" spc="-25" dirty="0">
                <a:latin typeface="Times New Roman"/>
                <a:cs typeface="Times New Roman"/>
              </a:rPr>
              <a:t>m</a:t>
            </a:r>
            <a:r>
              <a:rPr sz="2000" dirty="0">
                <a:latin typeface="Times New Roman"/>
                <a:cs typeface="Times New Roman"/>
              </a:rPr>
              <a:t>es</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Bri</a:t>
            </a:r>
            <a:r>
              <a:rPr sz="2000" spc="-10" dirty="0">
                <a:latin typeface="Times New Roman"/>
                <a:cs typeface="Times New Roman"/>
              </a:rPr>
              <a:t>t</a:t>
            </a:r>
            <a:r>
              <a:rPr sz="2000" dirty="0">
                <a:latin typeface="Times New Roman"/>
                <a:cs typeface="Times New Roman"/>
              </a:rPr>
              <a:t>ish</a:t>
            </a:r>
            <a:r>
              <a:rPr sz="2000" spc="-20" dirty="0">
                <a:latin typeface="Times New Roman"/>
                <a:cs typeface="Times New Roman"/>
              </a:rPr>
              <a:t> </a:t>
            </a:r>
            <a:r>
              <a:rPr sz="2000" dirty="0">
                <a:latin typeface="Times New Roman"/>
                <a:cs typeface="Times New Roman"/>
              </a:rPr>
              <a:t>P</a:t>
            </a:r>
            <a:r>
              <a:rPr sz="2000" spc="5" dirty="0">
                <a:latin typeface="Times New Roman"/>
                <a:cs typeface="Times New Roman"/>
              </a:rPr>
              <a:t>h</a:t>
            </a:r>
            <a:r>
              <a:rPr sz="2000" dirty="0">
                <a:latin typeface="Times New Roman"/>
                <a:cs typeface="Times New Roman"/>
              </a:rPr>
              <a:t>ar</a:t>
            </a:r>
            <a:r>
              <a:rPr sz="2000" spc="-20" dirty="0">
                <a:latin typeface="Times New Roman"/>
                <a:cs typeface="Times New Roman"/>
              </a:rPr>
              <a:t>m</a:t>
            </a:r>
            <a:r>
              <a:rPr sz="2000" dirty="0">
                <a:latin typeface="Times New Roman"/>
                <a:cs typeface="Times New Roman"/>
              </a:rPr>
              <a:t>aco</a:t>
            </a:r>
            <a:r>
              <a:rPr sz="2000" spc="5" dirty="0">
                <a:latin typeface="Times New Roman"/>
                <a:cs typeface="Times New Roman"/>
              </a:rPr>
              <a:t>p</a:t>
            </a:r>
            <a:r>
              <a:rPr sz="2000" dirty="0">
                <a:latin typeface="Times New Roman"/>
                <a:cs typeface="Times New Roman"/>
              </a:rPr>
              <a:t>oeia 2</a:t>
            </a:r>
            <a:r>
              <a:rPr sz="2000" spc="10" dirty="0">
                <a:latin typeface="Times New Roman"/>
                <a:cs typeface="Times New Roman"/>
              </a:rPr>
              <a:t>0</a:t>
            </a:r>
            <a:r>
              <a:rPr sz="2000" dirty="0">
                <a:latin typeface="Times New Roman"/>
                <a:cs typeface="Times New Roman"/>
              </a:rPr>
              <a:t>14</a:t>
            </a:r>
            <a:r>
              <a:rPr sz="2000" spc="-3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a sin</a:t>
            </a:r>
            <a:r>
              <a:rPr sz="2000" spc="5" dirty="0">
                <a:latin typeface="Times New Roman"/>
                <a:cs typeface="Times New Roman"/>
              </a:rPr>
              <a:t>g</a:t>
            </a:r>
            <a:r>
              <a:rPr sz="2000" dirty="0">
                <a:latin typeface="Times New Roman"/>
                <a:cs typeface="Times New Roman"/>
              </a:rPr>
              <a:t>le</a:t>
            </a:r>
            <a:r>
              <a:rPr sz="2000" spc="-40" dirty="0">
                <a:latin typeface="Times New Roman"/>
                <a:cs typeface="Times New Roman"/>
              </a:rPr>
              <a:t> </a:t>
            </a:r>
            <a:r>
              <a:rPr sz="2000" dirty="0">
                <a:latin typeface="Times New Roman"/>
                <a:cs typeface="Times New Roman"/>
              </a:rPr>
              <a:t>v</a:t>
            </a:r>
            <a:r>
              <a:rPr sz="2000" spc="10" dirty="0">
                <a:latin typeface="Times New Roman"/>
                <a:cs typeface="Times New Roman"/>
              </a:rPr>
              <a:t>o</a:t>
            </a:r>
            <a:r>
              <a:rPr sz="2000" dirty="0">
                <a:latin typeface="Times New Roman"/>
                <a:cs typeface="Times New Roman"/>
              </a:rPr>
              <a:t>lu</a:t>
            </a:r>
            <a:r>
              <a:rPr sz="2000" spc="-25" dirty="0">
                <a:latin typeface="Times New Roman"/>
                <a:cs typeface="Times New Roman"/>
              </a:rPr>
              <a:t>m</a:t>
            </a:r>
            <a:r>
              <a:rPr sz="2000" dirty="0">
                <a:latin typeface="Times New Roman"/>
                <a:cs typeface="Times New Roman"/>
              </a:rPr>
              <a:t>e</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Bri</a:t>
            </a:r>
            <a:r>
              <a:rPr sz="2000" spc="-10" dirty="0">
                <a:latin typeface="Times New Roman"/>
                <a:cs typeface="Times New Roman"/>
              </a:rPr>
              <a:t>t</a:t>
            </a:r>
            <a:r>
              <a:rPr sz="2000" dirty="0">
                <a:latin typeface="Times New Roman"/>
                <a:cs typeface="Times New Roman"/>
              </a:rPr>
              <a:t>ish</a:t>
            </a:r>
            <a:r>
              <a:rPr sz="2000" spc="-20" dirty="0">
                <a:latin typeface="Times New Roman"/>
                <a:cs typeface="Times New Roman"/>
              </a:rPr>
              <a:t> </a:t>
            </a:r>
            <a:r>
              <a:rPr sz="2000" dirty="0">
                <a:latin typeface="Times New Roman"/>
                <a:cs typeface="Times New Roman"/>
              </a:rPr>
              <a:t>P</a:t>
            </a:r>
            <a:r>
              <a:rPr sz="2000" spc="5" dirty="0">
                <a:latin typeface="Times New Roman"/>
                <a:cs typeface="Times New Roman"/>
              </a:rPr>
              <a:t>h</a:t>
            </a:r>
            <a:r>
              <a:rPr sz="2000" dirty="0">
                <a:latin typeface="Times New Roman"/>
                <a:cs typeface="Times New Roman"/>
              </a:rPr>
              <a:t>ar</a:t>
            </a:r>
            <a:r>
              <a:rPr sz="2000" spc="-20" dirty="0">
                <a:latin typeface="Times New Roman"/>
                <a:cs typeface="Times New Roman"/>
              </a:rPr>
              <a:t>m</a:t>
            </a:r>
            <a:r>
              <a:rPr sz="2000" dirty="0">
                <a:latin typeface="Times New Roman"/>
                <a:cs typeface="Times New Roman"/>
              </a:rPr>
              <a:t>aco</a:t>
            </a:r>
            <a:r>
              <a:rPr sz="2000" spc="5" dirty="0">
                <a:latin typeface="Times New Roman"/>
                <a:cs typeface="Times New Roman"/>
              </a:rPr>
              <a:t>p</a:t>
            </a:r>
            <a:r>
              <a:rPr sz="2000" dirty="0">
                <a:latin typeface="Times New Roman"/>
                <a:cs typeface="Times New Roman"/>
              </a:rPr>
              <a:t>oeia</a:t>
            </a:r>
            <a:r>
              <a:rPr sz="2000" spc="-35" dirty="0">
                <a:latin typeface="Times New Roman"/>
                <a:cs typeface="Times New Roman"/>
              </a:rPr>
              <a:t> </a:t>
            </a:r>
            <a:r>
              <a:rPr sz="2000" dirty="0">
                <a:latin typeface="Times New Roman"/>
                <a:cs typeface="Times New Roman"/>
              </a:rPr>
              <a:t>(</a:t>
            </a:r>
            <a:r>
              <a:rPr sz="2000" spc="-210" dirty="0">
                <a:latin typeface="Times New Roman"/>
                <a:cs typeface="Times New Roman"/>
              </a:rPr>
              <a:t>V</a:t>
            </a:r>
            <a:r>
              <a:rPr sz="2000" dirty="0">
                <a:latin typeface="Times New Roman"/>
                <a:cs typeface="Times New Roman"/>
              </a:rPr>
              <a:t>e</a:t>
            </a:r>
            <a:r>
              <a:rPr sz="2000" spc="-10" dirty="0">
                <a:latin typeface="Times New Roman"/>
                <a:cs typeface="Times New Roman"/>
              </a:rPr>
              <a:t>t</a:t>
            </a:r>
            <a:r>
              <a:rPr sz="2000" dirty="0">
                <a:latin typeface="Times New Roman"/>
                <a:cs typeface="Times New Roman"/>
              </a:rPr>
              <a:t>erinar</a:t>
            </a:r>
            <a:r>
              <a:rPr sz="2000" spc="-15" dirty="0">
                <a:latin typeface="Times New Roman"/>
                <a:cs typeface="Times New Roman"/>
              </a:rPr>
              <a:t>y</a:t>
            </a:r>
            <a:r>
              <a:rPr sz="2000" dirty="0">
                <a:latin typeface="Times New Roman"/>
                <a:cs typeface="Times New Roman"/>
              </a:rPr>
              <a:t>)</a:t>
            </a:r>
            <a:r>
              <a:rPr sz="2000" spc="-40" dirty="0">
                <a:latin typeface="Times New Roman"/>
                <a:cs typeface="Times New Roman"/>
              </a:rPr>
              <a:t> </a:t>
            </a:r>
            <a:r>
              <a:rPr sz="2000" dirty="0">
                <a:latin typeface="Times New Roman"/>
                <a:cs typeface="Times New Roman"/>
              </a:rPr>
              <a:t>2</a:t>
            </a:r>
            <a:r>
              <a:rPr sz="2000" spc="10" dirty="0">
                <a:latin typeface="Times New Roman"/>
                <a:cs typeface="Times New Roman"/>
              </a:rPr>
              <a:t>0</a:t>
            </a:r>
            <a:r>
              <a:rPr sz="2000" dirty="0">
                <a:latin typeface="Times New Roman"/>
                <a:cs typeface="Times New Roman"/>
              </a:rPr>
              <a:t>1</a:t>
            </a:r>
            <a:r>
              <a:rPr sz="2000" spc="10" dirty="0">
                <a:latin typeface="Times New Roman"/>
                <a:cs typeface="Times New Roman"/>
              </a:rPr>
              <a:t>4</a:t>
            </a:r>
            <a:r>
              <a:rPr sz="2000" dirty="0">
                <a:latin typeface="Times New Roman"/>
                <a:cs typeface="Times New Roman"/>
              </a:rPr>
              <a:t>, a</a:t>
            </a:r>
            <a:r>
              <a:rPr sz="2000" spc="-10" dirty="0">
                <a:latin typeface="Times New Roman"/>
                <a:cs typeface="Times New Roman"/>
              </a:rPr>
              <a:t>l</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g</a:t>
            </a:r>
            <a:r>
              <a:rPr sz="2000" spc="-40" dirty="0">
                <a:latin typeface="Times New Roman"/>
                <a:cs typeface="Times New Roman"/>
              </a:rPr>
              <a:t> </a:t>
            </a:r>
            <a:r>
              <a:rPr sz="2000" dirty="0">
                <a:latin typeface="Times New Roman"/>
                <a:cs typeface="Times New Roman"/>
              </a:rPr>
              <a:t>with</a:t>
            </a:r>
            <a:r>
              <a:rPr sz="2000" spc="-10" dirty="0">
                <a:latin typeface="Times New Roman"/>
                <a:cs typeface="Times New Roman"/>
              </a:rPr>
              <a:t> </a:t>
            </a:r>
            <a:r>
              <a:rPr sz="2000" dirty="0">
                <a:latin typeface="Times New Roman"/>
                <a:cs typeface="Times New Roman"/>
              </a:rPr>
              <a:t>a f</a:t>
            </a:r>
            <a:r>
              <a:rPr sz="2000" spc="10" dirty="0">
                <a:latin typeface="Times New Roman"/>
                <a:cs typeface="Times New Roman"/>
              </a:rPr>
              <a:t>u</a:t>
            </a:r>
            <a:r>
              <a:rPr sz="2000" dirty="0">
                <a:latin typeface="Times New Roman"/>
                <a:cs typeface="Times New Roman"/>
              </a:rPr>
              <a:t>l</a:t>
            </a:r>
            <a:r>
              <a:rPr sz="2000" spc="-10" dirty="0">
                <a:latin typeface="Times New Roman"/>
                <a:cs typeface="Times New Roman"/>
              </a:rPr>
              <a:t>l</a:t>
            </a:r>
            <a:r>
              <a:rPr sz="2000" dirty="0">
                <a:latin typeface="Times New Roman"/>
                <a:cs typeface="Times New Roman"/>
              </a:rPr>
              <a:t>y</a:t>
            </a:r>
            <a:r>
              <a:rPr sz="2000" spc="-25" dirty="0">
                <a:latin typeface="Times New Roman"/>
                <a:cs typeface="Times New Roman"/>
              </a:rPr>
              <a:t> </a:t>
            </a:r>
            <a:r>
              <a:rPr sz="2000" dirty="0">
                <a:latin typeface="Times New Roman"/>
                <a:cs typeface="Times New Roman"/>
              </a:rPr>
              <a:t>searcha</a:t>
            </a:r>
            <a:r>
              <a:rPr sz="2000" spc="5" dirty="0">
                <a:latin typeface="Times New Roman"/>
                <a:cs typeface="Times New Roman"/>
              </a:rPr>
              <a:t>b</a:t>
            </a:r>
            <a:r>
              <a:rPr sz="2000" dirty="0">
                <a:latin typeface="Times New Roman"/>
                <a:cs typeface="Times New Roman"/>
              </a:rPr>
              <a:t>le</a:t>
            </a:r>
            <a:r>
              <a:rPr sz="2000" spc="-40" dirty="0">
                <a:latin typeface="Times New Roman"/>
                <a:cs typeface="Times New Roman"/>
              </a:rPr>
              <a:t> </a:t>
            </a:r>
            <a:r>
              <a:rPr sz="2000" dirty="0">
                <a:latin typeface="Times New Roman"/>
                <a:cs typeface="Times New Roman"/>
              </a:rPr>
              <a:t>C</a:t>
            </a:r>
            <a:r>
              <a:rPr sz="2000" spc="5" dirty="0">
                <a:latin typeface="Times New Roman"/>
                <a:cs typeface="Times New Roman"/>
              </a:rPr>
              <a:t>D</a:t>
            </a:r>
            <a:r>
              <a:rPr sz="2000" dirty="0">
                <a:latin typeface="Times New Roman"/>
                <a:cs typeface="Times New Roman"/>
              </a:rPr>
              <a:t>-ROM</a:t>
            </a:r>
            <a:r>
              <a:rPr sz="2000" spc="-1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l</a:t>
            </a:r>
            <a:r>
              <a:rPr sz="2000" spc="-10" dirty="0">
                <a:latin typeface="Times New Roman"/>
                <a:cs typeface="Times New Roman"/>
              </a:rPr>
              <a:t>i</a:t>
            </a:r>
            <a:r>
              <a:rPr sz="2000" dirty="0">
                <a:latin typeface="Times New Roman"/>
                <a:cs typeface="Times New Roman"/>
              </a:rPr>
              <a:t>ne</a:t>
            </a:r>
            <a:r>
              <a:rPr sz="2000" spc="-15" dirty="0">
                <a:latin typeface="Times New Roman"/>
                <a:cs typeface="Times New Roman"/>
              </a:rPr>
              <a:t> </a:t>
            </a:r>
            <a:r>
              <a:rPr sz="2000" dirty="0">
                <a:latin typeface="Times New Roman"/>
                <a:cs typeface="Times New Roman"/>
              </a:rPr>
              <a:t>acc</a:t>
            </a:r>
            <a:r>
              <a:rPr sz="2000" spc="-10" dirty="0">
                <a:latin typeface="Times New Roman"/>
                <a:cs typeface="Times New Roman"/>
              </a:rPr>
              <a:t>e</a:t>
            </a:r>
            <a:r>
              <a:rPr sz="2000" dirty="0">
                <a:latin typeface="Times New Roman"/>
                <a:cs typeface="Times New Roman"/>
              </a:rPr>
              <a:t>ss</a:t>
            </a:r>
            <a:r>
              <a:rPr sz="2000" spc="-2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p</a:t>
            </a:r>
            <a:r>
              <a:rPr sz="2000" spc="5" dirty="0">
                <a:latin typeface="Times New Roman"/>
                <a:cs typeface="Times New Roman"/>
              </a:rPr>
              <a:t>r</a:t>
            </a:r>
            <a:r>
              <a:rPr sz="2000" dirty="0">
                <a:latin typeface="Times New Roman"/>
                <a:cs typeface="Times New Roman"/>
              </a:rPr>
              <a:t>o</a:t>
            </a:r>
            <a:r>
              <a:rPr sz="2000" spc="10" dirty="0">
                <a:latin typeface="Times New Roman"/>
                <a:cs typeface="Times New Roman"/>
              </a:rPr>
              <a:t>v</a:t>
            </a:r>
            <a:r>
              <a:rPr sz="2000" dirty="0">
                <a:latin typeface="Times New Roman"/>
                <a:cs typeface="Times New Roman"/>
              </a:rPr>
              <a:t>ide</a:t>
            </a:r>
            <a:r>
              <a:rPr sz="2000" spc="-45" dirty="0">
                <a:latin typeface="Times New Roman"/>
                <a:cs typeface="Times New Roman"/>
              </a:rPr>
              <a:t> </a:t>
            </a:r>
            <a:r>
              <a:rPr sz="2000" dirty="0">
                <a:latin typeface="Times New Roman"/>
                <a:cs typeface="Times New Roman"/>
              </a:rPr>
              <a:t>you wi</a:t>
            </a:r>
            <a:r>
              <a:rPr sz="2000" spc="-10" dirty="0">
                <a:latin typeface="Times New Roman"/>
                <a:cs typeface="Times New Roman"/>
              </a:rPr>
              <a:t>t</a:t>
            </a:r>
            <a:r>
              <a:rPr sz="2000" dirty="0">
                <a:latin typeface="Times New Roman"/>
                <a:cs typeface="Times New Roman"/>
              </a:rPr>
              <a:t>h flexib</a:t>
            </a:r>
            <a:r>
              <a:rPr sz="2000" spc="-10" dirty="0">
                <a:latin typeface="Times New Roman"/>
                <a:cs typeface="Times New Roman"/>
              </a:rPr>
              <a:t>l</a:t>
            </a:r>
            <a:r>
              <a:rPr sz="2000" dirty="0">
                <a:latin typeface="Times New Roman"/>
                <a:cs typeface="Times New Roman"/>
              </a:rPr>
              <a:t>e</a:t>
            </a:r>
            <a:r>
              <a:rPr sz="2000" spc="-50" dirty="0">
                <a:latin typeface="Times New Roman"/>
                <a:cs typeface="Times New Roman"/>
              </a:rPr>
              <a:t> </a:t>
            </a:r>
            <a:r>
              <a:rPr sz="2000" dirty="0">
                <a:latin typeface="Times New Roman"/>
                <a:cs typeface="Times New Roman"/>
              </a:rPr>
              <a:t>reso</a:t>
            </a:r>
            <a:r>
              <a:rPr sz="2000" spc="5" dirty="0">
                <a:latin typeface="Times New Roman"/>
                <a:cs typeface="Times New Roman"/>
              </a:rPr>
              <a:t>u</a:t>
            </a:r>
            <a:r>
              <a:rPr sz="2000" dirty="0">
                <a:latin typeface="Times New Roman"/>
                <a:cs typeface="Times New Roman"/>
              </a:rPr>
              <a:t>rces.</a:t>
            </a:r>
          </a:p>
          <a:p>
            <a:pPr marL="12700">
              <a:lnSpc>
                <a:spcPct val="100000"/>
              </a:lnSpc>
              <a:spcBef>
                <a:spcPts val="1200"/>
              </a:spcBef>
            </a:pPr>
            <a:r>
              <a:rPr sz="2000" b="1" dirty="0">
                <a:latin typeface="Times New Roman"/>
                <a:cs typeface="Times New Roman"/>
              </a:rPr>
              <a:t>New</a:t>
            </a:r>
            <a:r>
              <a:rPr sz="2000" b="1" spc="-15" dirty="0">
                <a:latin typeface="Times New Roman"/>
                <a:cs typeface="Times New Roman"/>
              </a:rPr>
              <a:t> </a:t>
            </a:r>
            <a:r>
              <a:rPr sz="2000" b="1" dirty="0">
                <a:latin typeface="Times New Roman"/>
                <a:cs typeface="Times New Roman"/>
              </a:rPr>
              <a:t>f</a:t>
            </a:r>
            <a:r>
              <a:rPr sz="2000" b="1" spc="5" dirty="0">
                <a:latin typeface="Times New Roman"/>
                <a:cs typeface="Times New Roman"/>
              </a:rPr>
              <a:t>o</a:t>
            </a:r>
            <a:r>
              <a:rPr sz="2000" b="1" dirty="0">
                <a:latin typeface="Times New Roman"/>
                <a:cs typeface="Times New Roman"/>
              </a:rPr>
              <a:t>r</a:t>
            </a:r>
            <a:r>
              <a:rPr sz="2000" b="1" spc="-60" dirty="0">
                <a:latin typeface="Times New Roman"/>
                <a:cs typeface="Times New Roman"/>
              </a:rPr>
              <a:t> </a:t>
            </a:r>
            <a:r>
              <a:rPr sz="2000" b="1" dirty="0">
                <a:latin typeface="Times New Roman"/>
                <a:cs typeface="Times New Roman"/>
              </a:rPr>
              <a:t>2</a:t>
            </a:r>
            <a:r>
              <a:rPr sz="2000" b="1" spc="10" dirty="0">
                <a:latin typeface="Times New Roman"/>
                <a:cs typeface="Times New Roman"/>
              </a:rPr>
              <a:t>0</a:t>
            </a:r>
            <a:r>
              <a:rPr sz="2000" b="1" dirty="0">
                <a:latin typeface="Times New Roman"/>
                <a:cs typeface="Times New Roman"/>
              </a:rPr>
              <a:t>14</a:t>
            </a:r>
            <a:endParaRPr sz="2000" dirty="0">
              <a:latin typeface="Times New Roman"/>
              <a:cs typeface="Times New Roman"/>
            </a:endParaRPr>
          </a:p>
          <a:p>
            <a:pPr marL="12700" marR="4020185">
              <a:lnSpc>
                <a:spcPts val="3600"/>
              </a:lnSpc>
              <a:spcBef>
                <a:spcPts val="320"/>
              </a:spcBef>
            </a:pPr>
            <a:r>
              <a:rPr sz="2000" dirty="0">
                <a:latin typeface="Times New Roman"/>
                <a:cs typeface="Times New Roman"/>
              </a:rPr>
              <a:t>Legal</a:t>
            </a:r>
            <a:r>
              <a:rPr sz="2000" spc="-10" dirty="0">
                <a:latin typeface="Times New Roman"/>
                <a:cs typeface="Times New Roman"/>
              </a:rPr>
              <a:t>l</a:t>
            </a:r>
            <a:r>
              <a:rPr sz="2000" dirty="0">
                <a:latin typeface="Times New Roman"/>
                <a:cs typeface="Times New Roman"/>
              </a:rPr>
              <a:t>y</a:t>
            </a:r>
            <a:r>
              <a:rPr sz="2000" spc="-25" dirty="0">
                <a:latin typeface="Times New Roman"/>
                <a:cs typeface="Times New Roman"/>
              </a:rPr>
              <a:t> </a:t>
            </a:r>
            <a:r>
              <a:rPr sz="2000" dirty="0">
                <a:latin typeface="Times New Roman"/>
                <a:cs typeface="Times New Roman"/>
              </a:rPr>
              <a:t>e</a:t>
            </a:r>
            <a:r>
              <a:rPr sz="2000" spc="-35" dirty="0">
                <a:latin typeface="Times New Roman"/>
                <a:cs typeface="Times New Roman"/>
              </a:rPr>
              <a:t>f</a:t>
            </a:r>
            <a:r>
              <a:rPr sz="2000" dirty="0">
                <a:latin typeface="Times New Roman"/>
                <a:cs typeface="Times New Roman"/>
              </a:rPr>
              <a:t>fect</a:t>
            </a:r>
            <a:r>
              <a:rPr sz="2000" spc="-10" dirty="0">
                <a:latin typeface="Times New Roman"/>
                <a:cs typeface="Times New Roman"/>
              </a:rPr>
              <a:t>i</a:t>
            </a:r>
            <a:r>
              <a:rPr sz="2000" dirty="0">
                <a:latin typeface="Times New Roman"/>
                <a:cs typeface="Times New Roman"/>
              </a:rPr>
              <a:t>ve</a:t>
            </a:r>
            <a:r>
              <a:rPr sz="2000" spc="-30" dirty="0">
                <a:latin typeface="Times New Roman"/>
                <a:cs typeface="Times New Roman"/>
              </a:rPr>
              <a:t> </a:t>
            </a:r>
            <a:r>
              <a:rPr sz="2000" dirty="0">
                <a:latin typeface="Times New Roman"/>
                <a:cs typeface="Times New Roman"/>
              </a:rPr>
              <a:t>f</a:t>
            </a:r>
            <a:r>
              <a:rPr sz="2000" spc="5" dirty="0">
                <a:latin typeface="Times New Roman"/>
                <a:cs typeface="Times New Roman"/>
              </a:rPr>
              <a:t>r</a:t>
            </a:r>
            <a:r>
              <a:rPr sz="2000" dirty="0">
                <a:latin typeface="Times New Roman"/>
                <a:cs typeface="Times New Roman"/>
              </a:rPr>
              <a:t>om</a:t>
            </a:r>
            <a:r>
              <a:rPr sz="2000" spc="-30" dirty="0">
                <a:latin typeface="Times New Roman"/>
                <a:cs typeface="Times New Roman"/>
              </a:rPr>
              <a:t> </a:t>
            </a:r>
            <a:r>
              <a:rPr sz="2000" dirty="0">
                <a:latin typeface="Times New Roman"/>
                <a:cs typeface="Times New Roman"/>
              </a:rPr>
              <a:t>1 Jan</a:t>
            </a:r>
            <a:r>
              <a:rPr sz="2000" spc="5" dirty="0">
                <a:latin typeface="Times New Roman"/>
                <a:cs typeface="Times New Roman"/>
              </a:rPr>
              <a:t>u</a:t>
            </a:r>
            <a:r>
              <a:rPr sz="2000" dirty="0">
                <a:latin typeface="Times New Roman"/>
                <a:cs typeface="Times New Roman"/>
              </a:rPr>
              <a:t>ary</a:t>
            </a:r>
            <a:r>
              <a:rPr sz="2000" spc="-40" dirty="0">
                <a:latin typeface="Times New Roman"/>
                <a:cs typeface="Times New Roman"/>
              </a:rPr>
              <a:t> </a:t>
            </a:r>
            <a:r>
              <a:rPr sz="2000" dirty="0">
                <a:latin typeface="Times New Roman"/>
                <a:cs typeface="Times New Roman"/>
              </a:rPr>
              <a:t>2</a:t>
            </a:r>
            <a:r>
              <a:rPr sz="2000" spc="10" dirty="0">
                <a:latin typeface="Times New Roman"/>
                <a:cs typeface="Times New Roman"/>
              </a:rPr>
              <a:t>0</a:t>
            </a:r>
            <a:r>
              <a:rPr sz="2000" dirty="0">
                <a:latin typeface="Times New Roman"/>
                <a:cs typeface="Times New Roman"/>
              </a:rPr>
              <a:t>14 40</a:t>
            </a:r>
            <a:r>
              <a:rPr sz="2000" spc="-25" dirty="0">
                <a:latin typeface="Times New Roman"/>
                <a:cs typeface="Times New Roman"/>
              </a:rPr>
              <a:t> </a:t>
            </a:r>
            <a:r>
              <a:rPr sz="2000" dirty="0">
                <a:latin typeface="Times New Roman"/>
                <a:cs typeface="Times New Roman"/>
              </a:rPr>
              <a:t>new BP</a:t>
            </a:r>
            <a:r>
              <a:rPr sz="2000" spc="-75" dirty="0">
                <a:latin typeface="Times New Roman"/>
                <a:cs typeface="Times New Roman"/>
              </a:rPr>
              <a:t> </a:t>
            </a:r>
            <a:r>
              <a:rPr sz="2000" spc="-20" dirty="0">
                <a:latin typeface="Times New Roman"/>
                <a:cs typeface="Times New Roman"/>
              </a:rPr>
              <a:t>m</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o</a:t>
            </a:r>
            <a:r>
              <a:rPr sz="2000" spc="10" dirty="0">
                <a:latin typeface="Times New Roman"/>
                <a:cs typeface="Times New Roman"/>
              </a:rPr>
              <a:t>g</a:t>
            </a:r>
            <a:r>
              <a:rPr sz="2000" dirty="0">
                <a:latin typeface="Times New Roman"/>
                <a:cs typeface="Times New Roman"/>
              </a:rPr>
              <a:t>ra</a:t>
            </a:r>
            <a:r>
              <a:rPr sz="2000" spc="5" dirty="0">
                <a:latin typeface="Times New Roman"/>
                <a:cs typeface="Times New Roman"/>
              </a:rPr>
              <a:t>p</a:t>
            </a:r>
            <a:r>
              <a:rPr sz="2000" dirty="0">
                <a:latin typeface="Times New Roman"/>
                <a:cs typeface="Times New Roman"/>
              </a:rPr>
              <a:t>hs</a:t>
            </a:r>
          </a:p>
          <a:p>
            <a:pPr marL="12700">
              <a:lnSpc>
                <a:spcPct val="100000"/>
              </a:lnSpc>
              <a:spcBef>
                <a:spcPts val="880"/>
              </a:spcBef>
            </a:pPr>
            <a:r>
              <a:rPr sz="2000" dirty="0">
                <a:latin typeface="Times New Roman"/>
                <a:cs typeface="Times New Roman"/>
              </a:rPr>
              <a:t>2</a:t>
            </a:r>
            <a:r>
              <a:rPr sz="2000" spc="10" dirty="0">
                <a:latin typeface="Times New Roman"/>
                <a:cs typeface="Times New Roman"/>
              </a:rPr>
              <a:t>7</a:t>
            </a:r>
            <a:r>
              <a:rPr sz="2000" dirty="0">
                <a:latin typeface="Times New Roman"/>
                <a:cs typeface="Times New Roman"/>
              </a:rPr>
              <a:t>2</a:t>
            </a:r>
            <a:r>
              <a:rPr sz="2000" spc="-25" dirty="0">
                <a:latin typeface="Times New Roman"/>
                <a:cs typeface="Times New Roman"/>
              </a:rPr>
              <a:t> </a:t>
            </a:r>
            <a:r>
              <a:rPr sz="2000" dirty="0">
                <a:latin typeface="Times New Roman"/>
                <a:cs typeface="Times New Roman"/>
              </a:rPr>
              <a:t>a</a:t>
            </a:r>
            <a:r>
              <a:rPr sz="2000" spc="-25" dirty="0">
                <a:latin typeface="Times New Roman"/>
                <a:cs typeface="Times New Roman"/>
              </a:rPr>
              <a:t>m</a:t>
            </a:r>
            <a:r>
              <a:rPr sz="2000" dirty="0">
                <a:latin typeface="Times New Roman"/>
                <a:cs typeface="Times New Roman"/>
              </a:rPr>
              <a:t>en</a:t>
            </a:r>
            <a:r>
              <a:rPr sz="2000" spc="5" dirty="0">
                <a:latin typeface="Times New Roman"/>
                <a:cs typeface="Times New Roman"/>
              </a:rPr>
              <a:t>d</a:t>
            </a:r>
            <a:r>
              <a:rPr sz="2000" dirty="0">
                <a:latin typeface="Times New Roman"/>
                <a:cs typeface="Times New Roman"/>
              </a:rPr>
              <a:t>ed</a:t>
            </a:r>
            <a:r>
              <a:rPr sz="2000" spc="-15" dirty="0">
                <a:latin typeface="Times New Roman"/>
                <a:cs typeface="Times New Roman"/>
              </a:rPr>
              <a:t> </a:t>
            </a: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o</a:t>
            </a:r>
            <a:r>
              <a:rPr sz="2000" spc="10" dirty="0">
                <a:latin typeface="Times New Roman"/>
                <a:cs typeface="Times New Roman"/>
              </a:rPr>
              <a:t>g</a:t>
            </a:r>
            <a:r>
              <a:rPr sz="2000" dirty="0">
                <a:latin typeface="Times New Roman"/>
                <a:cs typeface="Times New Roman"/>
              </a:rPr>
              <a:t>ra</a:t>
            </a:r>
            <a:r>
              <a:rPr sz="2000" spc="5" dirty="0">
                <a:latin typeface="Times New Roman"/>
                <a:cs typeface="Times New Roman"/>
              </a:rPr>
              <a:t>p</a:t>
            </a:r>
            <a:r>
              <a:rPr sz="2000" dirty="0">
                <a:latin typeface="Times New Roman"/>
                <a:cs typeface="Times New Roman"/>
              </a:rPr>
              <a:t>hs</a:t>
            </a:r>
          </a:p>
          <a:p>
            <a:pPr marL="12700" marR="4265930">
              <a:lnSpc>
                <a:spcPct val="150000"/>
              </a:lnSpc>
            </a:pPr>
            <a:r>
              <a:rPr sz="2000" dirty="0">
                <a:latin typeface="Times New Roman"/>
                <a:cs typeface="Times New Roman"/>
              </a:rPr>
              <a:t>Th</a:t>
            </a:r>
            <a:r>
              <a:rPr sz="2000" spc="5" dirty="0">
                <a:latin typeface="Times New Roman"/>
                <a:cs typeface="Times New Roman"/>
              </a:rPr>
              <a:t>r</a:t>
            </a:r>
            <a:r>
              <a:rPr sz="2000" dirty="0">
                <a:latin typeface="Times New Roman"/>
                <a:cs typeface="Times New Roman"/>
              </a:rPr>
              <a:t>ee</a:t>
            </a:r>
            <a:r>
              <a:rPr sz="2000" spc="-35" dirty="0">
                <a:latin typeface="Times New Roman"/>
                <a:cs typeface="Times New Roman"/>
              </a:rPr>
              <a:t> </a:t>
            </a:r>
            <a:r>
              <a:rPr sz="2000" dirty="0">
                <a:latin typeface="Times New Roman"/>
                <a:cs typeface="Times New Roman"/>
              </a:rPr>
              <a:t>new S</a:t>
            </a:r>
            <a:r>
              <a:rPr sz="2000" spc="5" dirty="0">
                <a:latin typeface="Times New Roman"/>
                <a:cs typeface="Times New Roman"/>
              </a:rPr>
              <a:t>u</a:t>
            </a:r>
            <a:r>
              <a:rPr sz="2000" dirty="0">
                <a:latin typeface="Times New Roman"/>
                <a:cs typeface="Times New Roman"/>
              </a:rPr>
              <a:t>p</a:t>
            </a:r>
            <a:r>
              <a:rPr sz="2000" spc="10" dirty="0">
                <a:latin typeface="Times New Roman"/>
                <a:cs typeface="Times New Roman"/>
              </a:rPr>
              <a:t>p</a:t>
            </a:r>
            <a:r>
              <a:rPr sz="2000" dirty="0">
                <a:latin typeface="Times New Roman"/>
                <a:cs typeface="Times New Roman"/>
              </a:rPr>
              <a:t>l</a:t>
            </a:r>
            <a:r>
              <a:rPr sz="2000" spc="-10" dirty="0">
                <a:latin typeface="Times New Roman"/>
                <a:cs typeface="Times New Roman"/>
              </a:rPr>
              <a:t>e</a:t>
            </a:r>
            <a:r>
              <a:rPr sz="2000" spc="-25" dirty="0">
                <a:latin typeface="Times New Roman"/>
                <a:cs typeface="Times New Roman"/>
              </a:rPr>
              <a:t>m</a:t>
            </a:r>
            <a:r>
              <a:rPr sz="2000" dirty="0">
                <a:latin typeface="Times New Roman"/>
                <a:cs typeface="Times New Roman"/>
              </a:rPr>
              <a:t>entary</a:t>
            </a:r>
            <a:r>
              <a:rPr sz="2000" spc="-35" dirty="0">
                <a:latin typeface="Times New Roman"/>
                <a:cs typeface="Times New Roman"/>
              </a:rPr>
              <a:t> </a:t>
            </a:r>
            <a:r>
              <a:rPr sz="2000" dirty="0">
                <a:latin typeface="Times New Roman"/>
                <a:cs typeface="Times New Roman"/>
              </a:rPr>
              <a:t>Chapters F</a:t>
            </a:r>
            <a:r>
              <a:rPr sz="2000" spc="5" dirty="0">
                <a:latin typeface="Times New Roman"/>
                <a:cs typeface="Times New Roman"/>
              </a:rPr>
              <a:t>o</a:t>
            </a:r>
            <a:r>
              <a:rPr sz="2000" dirty="0">
                <a:latin typeface="Times New Roman"/>
                <a:cs typeface="Times New Roman"/>
              </a:rPr>
              <a:t>ur</a:t>
            </a:r>
            <a:r>
              <a:rPr sz="2000" spc="-35" dirty="0">
                <a:latin typeface="Times New Roman"/>
                <a:cs typeface="Times New Roman"/>
              </a:rPr>
              <a:t> </a:t>
            </a:r>
            <a:r>
              <a:rPr sz="2000" dirty="0">
                <a:latin typeface="Times New Roman"/>
                <a:cs typeface="Times New Roman"/>
              </a:rPr>
              <a:t>new BP</a:t>
            </a:r>
            <a:r>
              <a:rPr sz="2000" spc="-75" dirty="0">
                <a:latin typeface="Times New Roman"/>
                <a:cs typeface="Times New Roman"/>
              </a:rPr>
              <a:t> </a:t>
            </a:r>
            <a:r>
              <a:rPr sz="2000" spc="5" dirty="0">
                <a:latin typeface="Times New Roman"/>
                <a:cs typeface="Times New Roman"/>
              </a:rPr>
              <a:t>(</a:t>
            </a:r>
            <a:r>
              <a:rPr sz="2000" spc="-215" dirty="0">
                <a:latin typeface="Times New Roman"/>
                <a:cs typeface="Times New Roman"/>
              </a:rPr>
              <a:t>V</a:t>
            </a:r>
            <a:r>
              <a:rPr sz="2000" dirty="0">
                <a:latin typeface="Times New Roman"/>
                <a:cs typeface="Times New Roman"/>
              </a:rPr>
              <a:t>e</a:t>
            </a:r>
            <a:r>
              <a:rPr sz="2000" spc="-10" dirty="0">
                <a:latin typeface="Times New Roman"/>
                <a:cs typeface="Times New Roman"/>
              </a:rPr>
              <a:t>t</a:t>
            </a:r>
            <a:r>
              <a:rPr sz="2000" dirty="0">
                <a:latin typeface="Times New Roman"/>
                <a:cs typeface="Times New Roman"/>
              </a:rPr>
              <a:t>)</a:t>
            </a:r>
            <a:r>
              <a:rPr sz="2000" spc="-30" dirty="0">
                <a:latin typeface="Times New Roman"/>
                <a:cs typeface="Times New Roman"/>
              </a:rPr>
              <a:t> </a:t>
            </a:r>
            <a:r>
              <a:rPr sz="2000" spc="-25" dirty="0">
                <a:latin typeface="Times New Roman"/>
                <a:cs typeface="Times New Roman"/>
              </a:rPr>
              <a:t>m</a:t>
            </a:r>
            <a:r>
              <a:rPr sz="2000" dirty="0">
                <a:latin typeface="Times New Roman"/>
                <a:cs typeface="Times New Roman"/>
              </a:rPr>
              <a:t>o</a:t>
            </a:r>
            <a:r>
              <a:rPr sz="2000" spc="10" dirty="0">
                <a:latin typeface="Times New Roman"/>
                <a:cs typeface="Times New Roman"/>
              </a:rPr>
              <a:t>n</a:t>
            </a:r>
            <a:r>
              <a:rPr sz="2000" dirty="0">
                <a:latin typeface="Times New Roman"/>
                <a:cs typeface="Times New Roman"/>
              </a:rPr>
              <a:t>o</a:t>
            </a:r>
            <a:r>
              <a:rPr sz="2000" spc="10" dirty="0">
                <a:latin typeface="Times New Roman"/>
                <a:cs typeface="Times New Roman"/>
              </a:rPr>
              <a:t>g</a:t>
            </a:r>
            <a:r>
              <a:rPr sz="2000" dirty="0">
                <a:latin typeface="Times New Roman"/>
                <a:cs typeface="Times New Roman"/>
              </a:rPr>
              <a:t>ra</a:t>
            </a:r>
            <a:r>
              <a:rPr sz="2000" spc="5" dirty="0">
                <a:latin typeface="Times New Roman"/>
                <a:cs typeface="Times New Roman"/>
              </a:rPr>
              <a:t>p</a:t>
            </a:r>
            <a:r>
              <a:rPr sz="2000" dirty="0">
                <a:latin typeface="Times New Roman"/>
                <a:cs typeface="Times New Roman"/>
              </a:rPr>
              <a:t>hs</a:t>
            </a:r>
          </a:p>
          <a:p>
            <a:pPr marL="12700">
              <a:lnSpc>
                <a:spcPct val="100000"/>
              </a:lnSpc>
              <a:spcBef>
                <a:spcPts val="1200"/>
              </a:spcBef>
            </a:pPr>
            <a:r>
              <a:rPr sz="2000" dirty="0">
                <a:latin typeface="Times New Roman"/>
                <a:cs typeface="Times New Roman"/>
              </a:rPr>
              <a:t>O</a:t>
            </a:r>
            <a:r>
              <a:rPr sz="2000" spc="5" dirty="0">
                <a:latin typeface="Times New Roman"/>
                <a:cs typeface="Times New Roman"/>
              </a:rPr>
              <a:t>n</a:t>
            </a:r>
            <a:r>
              <a:rPr sz="2000" dirty="0">
                <a:latin typeface="Times New Roman"/>
                <a:cs typeface="Times New Roman"/>
              </a:rPr>
              <a:t>e</a:t>
            </a:r>
            <a:r>
              <a:rPr sz="2000" spc="-25" dirty="0">
                <a:latin typeface="Times New Roman"/>
                <a:cs typeface="Times New Roman"/>
              </a:rPr>
              <a:t> </a:t>
            </a:r>
            <a:r>
              <a:rPr sz="2000" dirty="0">
                <a:latin typeface="Times New Roman"/>
                <a:cs typeface="Times New Roman"/>
              </a:rPr>
              <a:t>new </a:t>
            </a:r>
            <a:r>
              <a:rPr sz="2000" spc="-10" dirty="0">
                <a:latin typeface="Times New Roman"/>
                <a:cs typeface="Times New Roman"/>
              </a:rPr>
              <a:t>B</a:t>
            </a:r>
            <a:r>
              <a:rPr sz="2000" dirty="0">
                <a:latin typeface="Times New Roman"/>
                <a:cs typeface="Times New Roman"/>
              </a:rPr>
              <a:t>P</a:t>
            </a:r>
            <a:r>
              <a:rPr sz="2000" spc="-85" dirty="0">
                <a:latin typeface="Times New Roman"/>
                <a:cs typeface="Times New Roman"/>
              </a:rPr>
              <a:t> </a:t>
            </a:r>
            <a:r>
              <a:rPr sz="2000" dirty="0">
                <a:latin typeface="Times New Roman"/>
                <a:cs typeface="Times New Roman"/>
              </a:rPr>
              <a:t>(</a:t>
            </a:r>
            <a:r>
              <a:rPr sz="2000" spc="-210" dirty="0">
                <a:latin typeface="Times New Roman"/>
                <a:cs typeface="Times New Roman"/>
              </a:rPr>
              <a:t>V</a:t>
            </a:r>
            <a:r>
              <a:rPr sz="2000" dirty="0">
                <a:latin typeface="Times New Roman"/>
                <a:cs typeface="Times New Roman"/>
              </a:rPr>
              <a:t>e</a:t>
            </a:r>
            <a:r>
              <a:rPr sz="2000" spc="-10" dirty="0">
                <a:latin typeface="Times New Roman"/>
                <a:cs typeface="Times New Roman"/>
              </a:rPr>
              <a:t>t</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Su</a:t>
            </a:r>
            <a:r>
              <a:rPr sz="2000" spc="5" dirty="0">
                <a:latin typeface="Times New Roman"/>
                <a:cs typeface="Times New Roman"/>
              </a:rPr>
              <a:t>p</a:t>
            </a:r>
            <a:r>
              <a:rPr sz="2000" dirty="0">
                <a:latin typeface="Times New Roman"/>
                <a:cs typeface="Times New Roman"/>
              </a:rPr>
              <a:t>ple</a:t>
            </a:r>
            <a:r>
              <a:rPr sz="2000" spc="-30" dirty="0">
                <a:latin typeface="Times New Roman"/>
                <a:cs typeface="Times New Roman"/>
              </a:rPr>
              <a:t>m</a:t>
            </a:r>
            <a:r>
              <a:rPr sz="2000" dirty="0">
                <a:latin typeface="Times New Roman"/>
                <a:cs typeface="Times New Roman"/>
              </a:rPr>
              <a:t>ent</a:t>
            </a:r>
            <a:r>
              <a:rPr sz="2000" spc="-10" dirty="0">
                <a:latin typeface="Times New Roman"/>
                <a:cs typeface="Times New Roman"/>
              </a:rPr>
              <a:t>a</a:t>
            </a:r>
            <a:r>
              <a:rPr sz="2000" dirty="0">
                <a:latin typeface="Times New Roman"/>
                <a:cs typeface="Times New Roman"/>
              </a:rPr>
              <a:t>ry</a:t>
            </a:r>
            <a:r>
              <a:rPr sz="2000" spc="-50" dirty="0">
                <a:latin typeface="Times New Roman"/>
                <a:cs typeface="Times New Roman"/>
              </a:rPr>
              <a:t> </a:t>
            </a:r>
            <a:r>
              <a:rPr sz="2000" spc="-10" dirty="0">
                <a:latin typeface="Times New Roman"/>
                <a:cs typeface="Times New Roman"/>
              </a:rPr>
              <a:t>C</a:t>
            </a:r>
            <a:r>
              <a:rPr sz="2000" dirty="0">
                <a:latin typeface="Times New Roman"/>
                <a:cs typeface="Times New Roman"/>
              </a:rPr>
              <a:t>hapt</a:t>
            </a:r>
            <a:r>
              <a:rPr sz="2000" spc="-10" dirty="0">
                <a:latin typeface="Times New Roman"/>
                <a:cs typeface="Times New Roman"/>
              </a:rPr>
              <a:t>e</a:t>
            </a:r>
            <a:r>
              <a:rPr sz="2000" dirty="0">
                <a:latin typeface="Times New Roman"/>
                <a:cs typeface="Times New Roman"/>
              </a:rPr>
              <a:t>r</a:t>
            </a:r>
            <a:endParaRPr lang="en-US" sz="2000" dirty="0">
              <a:latin typeface="Times New Roman"/>
              <a:cs typeface="Times New Roman"/>
            </a:endParaRPr>
          </a:p>
          <a:p>
            <a:pPr marL="12700">
              <a:spcBef>
                <a:spcPts val="1200"/>
              </a:spcBef>
            </a:pPr>
            <a:r>
              <a:rPr lang="en-US" sz="2000" b="1" spc="-5" dirty="0">
                <a:latin typeface="Arial"/>
                <a:cs typeface="Arial"/>
              </a:rPr>
              <a:t>C</a:t>
            </a:r>
            <a:r>
              <a:rPr lang="en-US" sz="2000" b="1" spc="-10" dirty="0">
                <a:latin typeface="Arial"/>
                <a:cs typeface="Arial"/>
              </a:rPr>
              <a:t>u</a:t>
            </a:r>
            <a:r>
              <a:rPr lang="en-US" sz="2000" b="1" dirty="0">
                <a:latin typeface="Arial"/>
                <a:cs typeface="Arial"/>
              </a:rPr>
              <a:t>r</a:t>
            </a:r>
            <a:r>
              <a:rPr lang="en-US" sz="2000" b="1" spc="5" dirty="0">
                <a:latin typeface="Arial"/>
                <a:cs typeface="Arial"/>
              </a:rPr>
              <a:t>r</a:t>
            </a:r>
            <a:r>
              <a:rPr lang="en-US" sz="2000" b="1" spc="-5" dirty="0">
                <a:latin typeface="Arial"/>
                <a:cs typeface="Arial"/>
              </a:rPr>
              <a:t>en</a:t>
            </a:r>
            <a:r>
              <a:rPr lang="en-US" sz="2000" b="1" dirty="0">
                <a:latin typeface="Arial"/>
                <a:cs typeface="Arial"/>
              </a:rPr>
              <a:t>t</a:t>
            </a:r>
            <a:r>
              <a:rPr lang="en-US" sz="2000" b="1" spc="60" dirty="0">
                <a:latin typeface="Times New Roman"/>
                <a:cs typeface="Times New Roman"/>
              </a:rPr>
              <a:t> </a:t>
            </a:r>
            <a:r>
              <a:rPr lang="en-US" sz="2000" b="1" spc="-5" dirty="0">
                <a:latin typeface="Arial"/>
                <a:cs typeface="Arial"/>
              </a:rPr>
              <a:t>ed</a:t>
            </a:r>
            <a:r>
              <a:rPr lang="en-US" sz="2000" b="1" spc="-10" dirty="0">
                <a:latin typeface="Arial"/>
                <a:cs typeface="Arial"/>
              </a:rPr>
              <a:t>i</a:t>
            </a:r>
            <a:r>
              <a:rPr lang="en-US" sz="2000" b="1" dirty="0">
                <a:latin typeface="Arial"/>
                <a:cs typeface="Arial"/>
              </a:rPr>
              <a:t>tion</a:t>
            </a:r>
            <a:r>
              <a:rPr lang="en-US" sz="2000" b="1" spc="85" dirty="0">
                <a:latin typeface="Times New Roman"/>
                <a:cs typeface="Times New Roman"/>
              </a:rPr>
              <a:t> </a:t>
            </a:r>
            <a:r>
              <a:rPr lang="en-US" sz="2000" b="1" spc="-20" dirty="0">
                <a:latin typeface="Arial"/>
                <a:cs typeface="Arial"/>
              </a:rPr>
              <a:t>o</a:t>
            </a:r>
            <a:r>
              <a:rPr lang="en-US" sz="2000" b="1" spc="-10" dirty="0">
                <a:latin typeface="Arial"/>
                <a:cs typeface="Arial"/>
              </a:rPr>
              <a:t>f</a:t>
            </a:r>
            <a:r>
              <a:rPr lang="en-US" sz="2000" b="1" spc="70" dirty="0">
                <a:latin typeface="Times New Roman"/>
                <a:cs typeface="Times New Roman"/>
              </a:rPr>
              <a:t> </a:t>
            </a:r>
            <a:r>
              <a:rPr lang="en-US" sz="2000" b="1" spc="-5" dirty="0">
                <a:solidFill>
                  <a:srgbClr val="C00000"/>
                </a:solidFill>
                <a:latin typeface="Arial"/>
                <a:cs typeface="Arial"/>
              </a:rPr>
              <a:t>B</a:t>
            </a:r>
            <a:r>
              <a:rPr lang="en-US" sz="2000" b="1" dirty="0">
                <a:solidFill>
                  <a:srgbClr val="C00000"/>
                </a:solidFill>
                <a:latin typeface="Arial"/>
                <a:cs typeface="Arial"/>
              </a:rPr>
              <a:t>P</a:t>
            </a:r>
            <a:r>
              <a:rPr lang="en-US" sz="2000" b="1" spc="5" dirty="0">
                <a:solidFill>
                  <a:srgbClr val="C00000"/>
                </a:solidFill>
                <a:latin typeface="Times New Roman"/>
                <a:cs typeface="Times New Roman"/>
              </a:rPr>
              <a:t> </a:t>
            </a:r>
            <a:r>
              <a:rPr lang="en-US" sz="2000" b="1" spc="-5" dirty="0">
                <a:solidFill>
                  <a:srgbClr val="C00000"/>
                </a:solidFill>
                <a:latin typeface="Arial"/>
                <a:cs typeface="Arial"/>
              </a:rPr>
              <a:t>201</a:t>
            </a:r>
            <a:r>
              <a:rPr lang="en-US" sz="2000" b="1" dirty="0">
                <a:solidFill>
                  <a:srgbClr val="C00000"/>
                </a:solidFill>
                <a:latin typeface="Arial"/>
                <a:cs typeface="Arial"/>
              </a:rPr>
              <a:t>9</a:t>
            </a:r>
            <a:r>
              <a:rPr lang="en-US" sz="2000" b="1" spc="80" dirty="0">
                <a:solidFill>
                  <a:srgbClr val="C00000"/>
                </a:solidFill>
                <a:latin typeface="Times New Roman"/>
                <a:cs typeface="Times New Roman"/>
              </a:rPr>
              <a:t> </a:t>
            </a:r>
            <a:r>
              <a:rPr lang="en-US" sz="2000" b="1" spc="-5" dirty="0">
                <a:latin typeface="Arial"/>
                <a:cs typeface="Arial"/>
              </a:rPr>
              <a:t>i</a:t>
            </a:r>
            <a:r>
              <a:rPr lang="en-US" sz="2000" b="1" dirty="0">
                <a:latin typeface="Arial"/>
                <a:cs typeface="Arial"/>
              </a:rPr>
              <a:t>s</a:t>
            </a:r>
            <a:r>
              <a:rPr lang="en-US" sz="2000" b="1" spc="65" dirty="0">
                <a:latin typeface="Times New Roman"/>
                <a:cs typeface="Times New Roman"/>
              </a:rPr>
              <a:t> </a:t>
            </a:r>
            <a:r>
              <a:rPr lang="en-US" sz="2000" b="1" spc="-5" dirty="0">
                <a:latin typeface="Arial"/>
                <a:cs typeface="Arial"/>
              </a:rPr>
              <a:t>i</a:t>
            </a:r>
            <a:r>
              <a:rPr lang="en-US" sz="2000" b="1" dirty="0">
                <a:latin typeface="Arial"/>
                <a:cs typeface="Arial"/>
              </a:rPr>
              <a:t>n</a:t>
            </a:r>
            <a:r>
              <a:rPr lang="en-US" sz="2000" b="1" spc="70" dirty="0">
                <a:latin typeface="Times New Roman"/>
                <a:cs typeface="Times New Roman"/>
              </a:rPr>
              <a:t> </a:t>
            </a:r>
            <a:r>
              <a:rPr lang="en-US" sz="2000" b="1" spc="-5" dirty="0">
                <a:latin typeface="Arial"/>
                <a:cs typeface="Arial"/>
              </a:rPr>
              <a:t>process.</a:t>
            </a:r>
            <a:endParaRPr lang="en-US" sz="2000" b="1"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29283" y="288842"/>
            <a:ext cx="4337685" cy="3810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BRIT</a:t>
            </a:r>
            <a:r>
              <a:rPr sz="2800" spc="-5" dirty="0">
                <a:solidFill>
                  <a:srgbClr val="FF0000"/>
                </a:solidFill>
                <a:latin typeface="Algerian"/>
                <a:cs typeface="Algerian"/>
              </a:rPr>
              <a:t>I</a:t>
            </a:r>
            <a:r>
              <a:rPr sz="2800" spc="-20" dirty="0">
                <a:solidFill>
                  <a:srgbClr val="FF0000"/>
                </a:solidFill>
                <a:latin typeface="Algerian"/>
                <a:cs typeface="Algerian"/>
              </a:rPr>
              <a:t>SH</a:t>
            </a:r>
            <a:r>
              <a:rPr sz="2800" spc="-50"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oe</a:t>
            </a:r>
            <a:r>
              <a:rPr sz="2800" spc="0" dirty="0">
                <a:solidFill>
                  <a:srgbClr val="FF0000"/>
                </a:solidFill>
                <a:latin typeface="Algerian"/>
                <a:cs typeface="Algerian"/>
              </a:rPr>
              <a:t>i</a:t>
            </a:r>
            <a:r>
              <a:rPr sz="2800" spc="-25" dirty="0">
                <a:solidFill>
                  <a:srgbClr val="FF0000"/>
                </a:solidFill>
                <a:latin typeface="Algerian"/>
                <a:cs typeface="Algerian"/>
              </a:rPr>
              <a:t>a</a:t>
            </a:r>
            <a:endParaRPr sz="2800">
              <a:latin typeface="Algerian"/>
              <a:cs typeface="Algerian"/>
            </a:endParaRPr>
          </a:p>
        </p:txBody>
      </p:sp>
      <p:sp>
        <p:nvSpPr>
          <p:cNvPr id="3" name="object 3"/>
          <p:cNvSpPr/>
          <p:nvPr/>
        </p:nvSpPr>
        <p:spPr>
          <a:xfrm>
            <a:off x="0" y="1524000"/>
            <a:ext cx="4286250" cy="47244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95800" y="1066800"/>
            <a:ext cx="1663698" cy="22860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553200" y="1066800"/>
            <a:ext cx="2057400" cy="22860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495800" y="3429000"/>
            <a:ext cx="3276600" cy="32766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996950">
              <a:lnSpc>
                <a:spcPct val="100000"/>
              </a:lnSpc>
            </a:pPr>
            <a:r>
              <a:rPr spc="-10" dirty="0"/>
              <a:t>BRIT</a:t>
            </a:r>
            <a:r>
              <a:rPr spc="-5" dirty="0"/>
              <a:t>I</a:t>
            </a:r>
            <a:r>
              <a:rPr spc="-20" dirty="0"/>
              <a:t>SH</a:t>
            </a:r>
            <a:r>
              <a:rPr spc="-50" dirty="0">
                <a:latin typeface="Times New Roman"/>
                <a:cs typeface="Times New Roman"/>
              </a:rPr>
              <a:t> </a:t>
            </a:r>
            <a:r>
              <a:rPr spc="-10" dirty="0"/>
              <a:t>P</a:t>
            </a:r>
            <a:r>
              <a:rPr spc="-20" dirty="0"/>
              <a:t>h</a:t>
            </a:r>
            <a:r>
              <a:rPr spc="-15" dirty="0"/>
              <a:t>ar</a:t>
            </a:r>
            <a:r>
              <a:rPr spc="-30" dirty="0"/>
              <a:t>m</a:t>
            </a:r>
            <a:r>
              <a:rPr spc="-10" dirty="0"/>
              <a:t>ac</a:t>
            </a:r>
            <a:r>
              <a:rPr spc="-20" dirty="0"/>
              <a:t>o</a:t>
            </a:r>
            <a:r>
              <a:rPr spc="-5" dirty="0"/>
              <a:t>p</a:t>
            </a:r>
            <a:r>
              <a:rPr spc="-20" dirty="0"/>
              <a:t>oe</a:t>
            </a:r>
            <a:r>
              <a:rPr spc="0" dirty="0"/>
              <a:t>i</a:t>
            </a:r>
            <a:r>
              <a:rPr spc="-25" dirty="0"/>
              <a:t>a</a:t>
            </a:r>
          </a:p>
        </p:txBody>
      </p:sp>
      <p:sp>
        <p:nvSpPr>
          <p:cNvPr id="3" name="object 3"/>
          <p:cNvSpPr/>
          <p:nvPr/>
        </p:nvSpPr>
        <p:spPr>
          <a:xfrm>
            <a:off x="3505200" y="2743169"/>
            <a:ext cx="5097170" cy="341763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 y="1066800"/>
            <a:ext cx="3200400" cy="489508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715000" y="1143009"/>
            <a:ext cx="1366775" cy="12905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62280">
              <a:lnSpc>
                <a:spcPct val="100000"/>
              </a:lnSpc>
            </a:pPr>
            <a:r>
              <a:rPr spc="-5" dirty="0"/>
              <a:t>U</a:t>
            </a:r>
            <a:r>
              <a:rPr spc="-10" dirty="0"/>
              <a:t>NIT</a:t>
            </a:r>
            <a:r>
              <a:rPr spc="-20" dirty="0"/>
              <a:t>ED</a:t>
            </a:r>
            <a:r>
              <a:rPr spc="-50" dirty="0">
                <a:latin typeface="Times New Roman"/>
                <a:cs typeface="Times New Roman"/>
              </a:rPr>
              <a:t> </a:t>
            </a:r>
            <a:r>
              <a:rPr spc="-20" dirty="0"/>
              <a:t>S</a:t>
            </a:r>
            <a:r>
              <a:rPr dirty="0"/>
              <a:t>T</a:t>
            </a:r>
            <a:r>
              <a:rPr spc="-25" dirty="0"/>
              <a:t>A</a:t>
            </a:r>
            <a:r>
              <a:rPr spc="-5" dirty="0"/>
              <a:t>T</a:t>
            </a:r>
            <a:r>
              <a:rPr spc="-20" dirty="0"/>
              <a:t>E</a:t>
            </a:r>
            <a:r>
              <a:rPr spc="-20" dirty="0">
                <a:latin typeface="Times New Roman"/>
                <a:cs typeface="Times New Roman"/>
              </a:rPr>
              <a:t> </a:t>
            </a:r>
            <a:r>
              <a:rPr spc="-10" dirty="0"/>
              <a:t>P</a:t>
            </a:r>
            <a:r>
              <a:rPr spc="-20" dirty="0"/>
              <a:t>h</a:t>
            </a:r>
            <a:r>
              <a:rPr spc="-15" dirty="0"/>
              <a:t>ar</a:t>
            </a:r>
            <a:r>
              <a:rPr spc="-30" dirty="0"/>
              <a:t>m</a:t>
            </a:r>
            <a:r>
              <a:rPr spc="-10" dirty="0"/>
              <a:t>ac</a:t>
            </a:r>
            <a:r>
              <a:rPr spc="-20" dirty="0"/>
              <a:t>o</a:t>
            </a:r>
            <a:r>
              <a:rPr spc="-5" dirty="0"/>
              <a:t>p</a:t>
            </a:r>
            <a:r>
              <a:rPr spc="-20" dirty="0"/>
              <a:t>oeia</a:t>
            </a:r>
          </a:p>
        </p:txBody>
      </p:sp>
      <p:sp>
        <p:nvSpPr>
          <p:cNvPr id="3" name="object 3"/>
          <p:cNvSpPr txBox="1"/>
          <p:nvPr/>
        </p:nvSpPr>
        <p:spPr>
          <a:xfrm>
            <a:off x="231140" y="896364"/>
            <a:ext cx="8427720" cy="5285105"/>
          </a:xfrm>
          <a:prstGeom prst="rect">
            <a:avLst/>
          </a:prstGeom>
        </p:spPr>
        <p:txBody>
          <a:bodyPr vert="horz" wrap="square" lIns="0" tIns="0" rIns="0" bIns="0" rtlCol="0">
            <a:spAutoFit/>
          </a:bodyPr>
          <a:lstStyle/>
          <a:p>
            <a:pPr marL="287020" indent="-274320">
              <a:lnSpc>
                <a:spcPts val="2735"/>
              </a:lnSpc>
              <a:buClr>
                <a:srgbClr val="D24716"/>
              </a:buClr>
              <a:buSzPct val="85416"/>
              <a:buFont typeface="Wingdings 2"/>
              <a:buChar char=""/>
              <a:tabLst>
                <a:tab pos="287020" algn="l"/>
              </a:tabLst>
            </a:pPr>
            <a:r>
              <a:rPr sz="2400" b="1" dirty="0">
                <a:solidFill>
                  <a:srgbClr val="001F5F"/>
                </a:solidFill>
                <a:latin typeface="Times New Roman"/>
                <a:cs typeface="Times New Roman"/>
              </a:rPr>
              <a:t>First</a:t>
            </a:r>
            <a:r>
              <a:rPr sz="2400" b="1" spc="-35" dirty="0">
                <a:solidFill>
                  <a:srgbClr val="001F5F"/>
                </a:solidFill>
                <a:latin typeface="Times New Roman"/>
                <a:cs typeface="Times New Roman"/>
              </a:rPr>
              <a:t> </a:t>
            </a:r>
            <a:r>
              <a:rPr sz="2400" b="1" dirty="0">
                <a:solidFill>
                  <a:srgbClr val="001F5F"/>
                </a:solidFill>
                <a:latin typeface="Times New Roman"/>
                <a:cs typeface="Times New Roman"/>
              </a:rPr>
              <a:t>edi</a:t>
            </a:r>
            <a:r>
              <a:rPr sz="2400" b="1" spc="5" dirty="0">
                <a:solidFill>
                  <a:srgbClr val="001F5F"/>
                </a:solidFill>
                <a:latin typeface="Times New Roman"/>
                <a:cs typeface="Times New Roman"/>
              </a:rPr>
              <a:t>t</a:t>
            </a:r>
            <a:r>
              <a:rPr sz="2400" b="1" dirty="0">
                <a:solidFill>
                  <a:srgbClr val="001F5F"/>
                </a:solidFill>
                <a:latin typeface="Times New Roman"/>
                <a:cs typeface="Times New Roman"/>
              </a:rPr>
              <a:t>ion</a:t>
            </a:r>
            <a:r>
              <a:rPr sz="2400" b="1" spc="-5" dirty="0">
                <a:solidFill>
                  <a:srgbClr val="001F5F"/>
                </a:solidFill>
                <a:latin typeface="Times New Roman"/>
                <a:cs typeface="Times New Roman"/>
              </a:rPr>
              <a:t> </a:t>
            </a:r>
            <a:r>
              <a:rPr sz="2400" dirty="0">
                <a:latin typeface="Times New Roman"/>
                <a:cs typeface="Times New Roman"/>
              </a:rPr>
              <a:t>of United</a:t>
            </a:r>
            <a:r>
              <a:rPr sz="2400" spc="-20" dirty="0">
                <a:latin typeface="Times New Roman"/>
                <a:cs typeface="Times New Roman"/>
              </a:rPr>
              <a:t> </a:t>
            </a:r>
            <a:r>
              <a:rPr sz="2400" dirty="0">
                <a:latin typeface="Times New Roman"/>
                <a:cs typeface="Times New Roman"/>
              </a:rPr>
              <a:t>st</a:t>
            </a:r>
            <a:r>
              <a:rPr sz="2400" spc="5" dirty="0">
                <a:latin typeface="Times New Roman"/>
                <a:cs typeface="Times New Roman"/>
              </a:rPr>
              <a:t>a</a:t>
            </a:r>
            <a:r>
              <a:rPr sz="2400" dirty="0">
                <a:latin typeface="Times New Roman"/>
                <a:cs typeface="Times New Roman"/>
              </a:rPr>
              <a:t>te</a:t>
            </a:r>
            <a:r>
              <a:rPr sz="2400" spc="-20" dirty="0">
                <a:latin typeface="Times New Roman"/>
                <a:cs typeface="Times New Roman"/>
              </a:rPr>
              <a:t> </a:t>
            </a:r>
            <a:r>
              <a:rPr sz="2400" dirty="0">
                <a:latin typeface="Times New Roman"/>
                <a:cs typeface="Times New Roman"/>
              </a:rPr>
              <a:t>Phar</a:t>
            </a:r>
            <a:r>
              <a:rPr sz="2400" spc="-15" dirty="0">
                <a:latin typeface="Times New Roman"/>
                <a:cs typeface="Times New Roman"/>
              </a:rPr>
              <a:t>m</a:t>
            </a:r>
            <a:r>
              <a:rPr sz="2400" dirty="0">
                <a:latin typeface="Times New Roman"/>
                <a:cs typeface="Times New Roman"/>
              </a:rPr>
              <a:t>acopeia</a:t>
            </a:r>
            <a:r>
              <a:rPr sz="2400" spc="-20" dirty="0">
                <a:latin typeface="Times New Roman"/>
                <a:cs typeface="Times New Roman"/>
              </a:rPr>
              <a:t> </a:t>
            </a:r>
            <a:r>
              <a:rPr sz="2400" dirty="0">
                <a:latin typeface="Times New Roman"/>
                <a:cs typeface="Times New Roman"/>
              </a:rPr>
              <a:t>was</a:t>
            </a:r>
            <a:r>
              <a:rPr sz="2400" spc="5" dirty="0">
                <a:latin typeface="Times New Roman"/>
                <a:cs typeface="Times New Roman"/>
              </a:rPr>
              <a:t> </a:t>
            </a:r>
            <a:r>
              <a:rPr sz="2400" dirty="0">
                <a:latin typeface="Times New Roman"/>
                <a:cs typeface="Times New Roman"/>
              </a:rPr>
              <a:t>publ</a:t>
            </a:r>
            <a:r>
              <a:rPr sz="2400" spc="5" dirty="0">
                <a:latin typeface="Times New Roman"/>
                <a:cs typeface="Times New Roman"/>
              </a:rPr>
              <a:t>i</a:t>
            </a:r>
            <a:r>
              <a:rPr sz="2400" dirty="0">
                <a:latin typeface="Times New Roman"/>
                <a:cs typeface="Times New Roman"/>
              </a:rPr>
              <a:t>shed</a:t>
            </a:r>
            <a:r>
              <a:rPr sz="2400" spc="-20" dirty="0">
                <a:latin typeface="Times New Roman"/>
                <a:cs typeface="Times New Roman"/>
              </a:rPr>
              <a:t> </a:t>
            </a:r>
            <a:r>
              <a:rPr sz="2400" dirty="0">
                <a:latin typeface="Times New Roman"/>
                <a:cs typeface="Times New Roman"/>
              </a:rPr>
              <a:t>on 1</a:t>
            </a:r>
            <a:r>
              <a:rPr sz="2400" spc="25" dirty="0">
                <a:latin typeface="Times New Roman"/>
                <a:cs typeface="Times New Roman"/>
              </a:rPr>
              <a:t>5</a:t>
            </a:r>
            <a:r>
              <a:rPr sz="2400" spc="-15" baseline="24305" dirty="0">
                <a:latin typeface="Times New Roman"/>
                <a:cs typeface="Times New Roman"/>
              </a:rPr>
              <a:t>th</a:t>
            </a:r>
            <a:endParaRPr sz="2400" baseline="24305">
              <a:latin typeface="Times New Roman"/>
              <a:cs typeface="Times New Roman"/>
            </a:endParaRPr>
          </a:p>
          <a:p>
            <a:pPr marL="287020">
              <a:lnSpc>
                <a:spcPts val="2735"/>
              </a:lnSpc>
            </a:pPr>
            <a:r>
              <a:rPr sz="2400" b="1" dirty="0">
                <a:solidFill>
                  <a:srgbClr val="001F5F"/>
                </a:solidFill>
                <a:latin typeface="Times New Roman"/>
                <a:cs typeface="Times New Roman"/>
              </a:rPr>
              <a:t>December</a:t>
            </a:r>
            <a:r>
              <a:rPr sz="2400" b="1" spc="-70" dirty="0">
                <a:solidFill>
                  <a:srgbClr val="001F5F"/>
                </a:solidFill>
                <a:latin typeface="Times New Roman"/>
                <a:cs typeface="Times New Roman"/>
              </a:rPr>
              <a:t> </a:t>
            </a:r>
            <a:r>
              <a:rPr sz="2400" b="1" dirty="0">
                <a:solidFill>
                  <a:srgbClr val="001F5F"/>
                </a:solidFill>
                <a:latin typeface="Times New Roman"/>
                <a:cs typeface="Times New Roman"/>
              </a:rPr>
              <a:t>1820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both</a:t>
            </a:r>
            <a:r>
              <a:rPr sz="2400" spc="-5" dirty="0">
                <a:latin typeface="Times New Roman"/>
                <a:cs typeface="Times New Roman"/>
              </a:rPr>
              <a:t> </a:t>
            </a:r>
            <a:r>
              <a:rPr sz="2400" b="1" i="1" dirty="0">
                <a:solidFill>
                  <a:srgbClr val="C00000"/>
                </a:solidFill>
                <a:latin typeface="Times New Roman"/>
                <a:cs typeface="Times New Roman"/>
              </a:rPr>
              <a:t>Latin</a:t>
            </a:r>
            <a:r>
              <a:rPr sz="2400" b="1" i="1" spc="-10" dirty="0">
                <a:solidFill>
                  <a:srgbClr val="C00000"/>
                </a:solidFill>
                <a:latin typeface="Times New Roman"/>
                <a:cs typeface="Times New Roman"/>
              </a:rPr>
              <a:t> </a:t>
            </a:r>
            <a:r>
              <a:rPr sz="2400" b="1" i="1" dirty="0">
                <a:solidFill>
                  <a:srgbClr val="C00000"/>
                </a:solidFill>
                <a:latin typeface="Times New Roman"/>
                <a:cs typeface="Times New Roman"/>
              </a:rPr>
              <a:t>&amp;</a:t>
            </a:r>
            <a:r>
              <a:rPr sz="2400" b="1" i="1" spc="-10" dirty="0">
                <a:solidFill>
                  <a:srgbClr val="C00000"/>
                </a:solidFill>
                <a:latin typeface="Times New Roman"/>
                <a:cs typeface="Times New Roman"/>
              </a:rPr>
              <a:t> </a:t>
            </a:r>
            <a:r>
              <a:rPr sz="2400" b="1" i="1" dirty="0">
                <a:solidFill>
                  <a:srgbClr val="C00000"/>
                </a:solidFill>
                <a:latin typeface="Times New Roman"/>
                <a:cs typeface="Times New Roman"/>
              </a:rPr>
              <a:t>E</a:t>
            </a:r>
            <a:r>
              <a:rPr sz="2400" b="1" i="1" spc="-10" dirty="0">
                <a:solidFill>
                  <a:srgbClr val="C00000"/>
                </a:solidFill>
                <a:latin typeface="Times New Roman"/>
                <a:cs typeface="Times New Roman"/>
              </a:rPr>
              <a:t>n</a:t>
            </a:r>
            <a:r>
              <a:rPr sz="2400" b="1" i="1" dirty="0">
                <a:solidFill>
                  <a:srgbClr val="C00000"/>
                </a:solidFill>
                <a:latin typeface="Times New Roman"/>
                <a:cs typeface="Times New Roman"/>
              </a:rPr>
              <a:t>gl</a:t>
            </a:r>
            <a:r>
              <a:rPr sz="2400" b="1" i="1" spc="5" dirty="0">
                <a:solidFill>
                  <a:srgbClr val="C00000"/>
                </a:solidFill>
                <a:latin typeface="Times New Roman"/>
                <a:cs typeface="Times New Roman"/>
              </a:rPr>
              <a:t>i</a:t>
            </a:r>
            <a:r>
              <a:rPr sz="2400" b="1" i="1" dirty="0">
                <a:solidFill>
                  <a:srgbClr val="C00000"/>
                </a:solidFill>
                <a:latin typeface="Times New Roman"/>
                <a:cs typeface="Times New Roman"/>
              </a:rPr>
              <a:t>sh</a:t>
            </a:r>
            <a:r>
              <a:rPr sz="2400" dirty="0">
                <a:latin typeface="Times New Roman"/>
                <a:cs typeface="Times New Roman"/>
              </a:rPr>
              <a:t>.</a:t>
            </a:r>
            <a:endParaRPr sz="2400">
              <a:latin typeface="Times New Roman"/>
              <a:cs typeface="Times New Roman"/>
            </a:endParaRPr>
          </a:p>
          <a:p>
            <a:pPr marL="287020" indent="-274320">
              <a:lnSpc>
                <a:spcPct val="100000"/>
              </a:lnSpc>
              <a:spcBef>
                <a:spcPts val="310"/>
              </a:spcBef>
              <a:buClr>
                <a:srgbClr val="D24716"/>
              </a:buClr>
              <a:buSzPct val="85416"/>
              <a:buFont typeface="Wingdings 2"/>
              <a:buChar char=""/>
              <a:tabLst>
                <a:tab pos="287020" algn="l"/>
              </a:tabLst>
            </a:pPr>
            <a:r>
              <a:rPr sz="2400" dirty="0">
                <a:latin typeface="Times New Roman"/>
                <a:cs typeface="Times New Roman"/>
              </a:rPr>
              <a:t>From</a:t>
            </a:r>
            <a:r>
              <a:rPr sz="2400" spc="-20" dirty="0">
                <a:latin typeface="Times New Roman"/>
                <a:cs typeface="Times New Roman"/>
              </a:rPr>
              <a:t> </a:t>
            </a:r>
            <a:r>
              <a:rPr sz="2400" dirty="0">
                <a:latin typeface="Times New Roman"/>
                <a:cs typeface="Times New Roman"/>
              </a:rPr>
              <a:t>1820 to 1942 </a:t>
            </a:r>
            <a:r>
              <a:rPr sz="2400" spc="5" dirty="0">
                <a:latin typeface="Times New Roman"/>
                <a:cs typeface="Times New Roman"/>
              </a:rPr>
              <a:t>i</a:t>
            </a:r>
            <a:r>
              <a:rPr sz="2400" dirty="0">
                <a:latin typeface="Times New Roman"/>
                <a:cs typeface="Times New Roman"/>
              </a:rPr>
              <a:t>t</a:t>
            </a:r>
            <a:r>
              <a:rPr sz="2400" spc="-20" dirty="0">
                <a:latin typeface="Times New Roman"/>
                <a:cs typeface="Times New Roman"/>
              </a:rPr>
              <a:t> </a:t>
            </a:r>
            <a:r>
              <a:rPr sz="2400" dirty="0">
                <a:latin typeface="Times New Roman"/>
                <a:cs typeface="Times New Roman"/>
              </a:rPr>
              <a:t>was publ</a:t>
            </a:r>
            <a:r>
              <a:rPr sz="2400" spc="5" dirty="0">
                <a:latin typeface="Times New Roman"/>
                <a:cs typeface="Times New Roman"/>
              </a:rPr>
              <a:t>i</a:t>
            </a:r>
            <a:r>
              <a:rPr sz="2400" dirty="0">
                <a:latin typeface="Times New Roman"/>
                <a:cs typeface="Times New Roman"/>
              </a:rPr>
              <a:t>shed</a:t>
            </a:r>
            <a:r>
              <a:rPr sz="2400" spc="-10" dirty="0">
                <a:latin typeface="Times New Roman"/>
                <a:cs typeface="Times New Roman"/>
              </a:rPr>
              <a:t> </a:t>
            </a:r>
            <a:r>
              <a:rPr sz="2400" dirty="0">
                <a:latin typeface="Times New Roman"/>
                <a:cs typeface="Times New Roman"/>
              </a:rPr>
              <a:t>at</a:t>
            </a:r>
            <a:r>
              <a:rPr sz="2400" spc="-5" dirty="0">
                <a:latin typeface="Times New Roman"/>
                <a:cs typeface="Times New Roman"/>
              </a:rPr>
              <a:t> </a:t>
            </a:r>
            <a:r>
              <a:rPr sz="2400" b="1" spc="-225" dirty="0">
                <a:solidFill>
                  <a:srgbClr val="FF0000"/>
                </a:solidFill>
                <a:latin typeface="Times New Roman"/>
                <a:cs typeface="Times New Roman"/>
              </a:rPr>
              <a:t>T</a:t>
            </a:r>
            <a:r>
              <a:rPr sz="2400" b="1" dirty="0">
                <a:solidFill>
                  <a:srgbClr val="FF0000"/>
                </a:solidFill>
                <a:latin typeface="Times New Roman"/>
                <a:cs typeface="Times New Roman"/>
              </a:rPr>
              <a:t>en years</a:t>
            </a:r>
            <a:r>
              <a:rPr sz="2400" b="1" spc="-5" dirty="0">
                <a:solidFill>
                  <a:srgbClr val="FF0000"/>
                </a:solidFill>
                <a:latin typeface="Times New Roman"/>
                <a:cs typeface="Times New Roman"/>
              </a:rPr>
              <a:t> </a:t>
            </a:r>
            <a:r>
              <a:rPr sz="2400" dirty="0">
                <a:latin typeface="Times New Roman"/>
                <a:cs typeface="Times New Roman"/>
              </a:rPr>
              <a:t>in</a:t>
            </a:r>
            <a:r>
              <a:rPr sz="2400" spc="5" dirty="0">
                <a:latin typeface="Times New Roman"/>
                <a:cs typeface="Times New Roman"/>
              </a:rPr>
              <a:t>t</a:t>
            </a:r>
            <a:r>
              <a:rPr sz="2400" dirty="0">
                <a:latin typeface="Times New Roman"/>
                <a:cs typeface="Times New Roman"/>
              </a:rPr>
              <a:t>ervals.</a:t>
            </a:r>
            <a:endParaRPr sz="2400">
              <a:latin typeface="Times New Roman"/>
              <a:cs typeface="Times New Roman"/>
            </a:endParaRPr>
          </a:p>
          <a:p>
            <a:pPr marL="287020" indent="-274320">
              <a:lnSpc>
                <a:spcPct val="100000"/>
              </a:lnSpc>
              <a:spcBef>
                <a:spcPts val="310"/>
              </a:spcBef>
              <a:buClr>
                <a:srgbClr val="D24716"/>
              </a:buClr>
              <a:buSzPct val="85416"/>
              <a:buFont typeface="Wingdings 2"/>
              <a:buChar char=""/>
              <a:tabLst>
                <a:tab pos="287020" algn="l"/>
              </a:tabLst>
            </a:pPr>
            <a:r>
              <a:rPr sz="2400" dirty="0">
                <a:latin typeface="Times New Roman"/>
                <a:cs typeface="Times New Roman"/>
              </a:rPr>
              <a:t>From</a:t>
            </a:r>
            <a:r>
              <a:rPr sz="2400" spc="-20" dirty="0">
                <a:latin typeface="Times New Roman"/>
                <a:cs typeface="Times New Roman"/>
              </a:rPr>
              <a:t> </a:t>
            </a:r>
            <a:r>
              <a:rPr sz="2400" dirty="0">
                <a:latin typeface="Times New Roman"/>
                <a:cs typeface="Times New Roman"/>
              </a:rPr>
              <a:t>1942 to 2000 </a:t>
            </a:r>
            <a:r>
              <a:rPr sz="2400" spc="5" dirty="0">
                <a:latin typeface="Times New Roman"/>
                <a:cs typeface="Times New Roman"/>
              </a:rPr>
              <a:t>i</a:t>
            </a:r>
            <a:r>
              <a:rPr sz="2400" dirty="0">
                <a:latin typeface="Times New Roman"/>
                <a:cs typeface="Times New Roman"/>
              </a:rPr>
              <a:t>t</a:t>
            </a:r>
            <a:r>
              <a:rPr sz="2400" spc="-20" dirty="0">
                <a:latin typeface="Times New Roman"/>
                <a:cs typeface="Times New Roman"/>
              </a:rPr>
              <a:t> </a:t>
            </a:r>
            <a:r>
              <a:rPr sz="2400" dirty="0">
                <a:latin typeface="Times New Roman"/>
                <a:cs typeface="Times New Roman"/>
              </a:rPr>
              <a:t>was publ</a:t>
            </a:r>
            <a:r>
              <a:rPr sz="2400" spc="5" dirty="0">
                <a:latin typeface="Times New Roman"/>
                <a:cs typeface="Times New Roman"/>
              </a:rPr>
              <a:t>i</a:t>
            </a:r>
            <a:r>
              <a:rPr sz="2400" dirty="0">
                <a:latin typeface="Times New Roman"/>
                <a:cs typeface="Times New Roman"/>
              </a:rPr>
              <a:t>shed</a:t>
            </a:r>
            <a:r>
              <a:rPr sz="2400" spc="-10" dirty="0">
                <a:latin typeface="Times New Roman"/>
                <a:cs typeface="Times New Roman"/>
              </a:rPr>
              <a:t> </a:t>
            </a:r>
            <a:r>
              <a:rPr sz="2400" dirty="0">
                <a:latin typeface="Times New Roman"/>
                <a:cs typeface="Times New Roman"/>
              </a:rPr>
              <a:t>at</a:t>
            </a:r>
            <a:r>
              <a:rPr sz="2400" spc="-5" dirty="0">
                <a:latin typeface="Times New Roman"/>
                <a:cs typeface="Times New Roman"/>
              </a:rPr>
              <a:t> </a:t>
            </a:r>
            <a:r>
              <a:rPr sz="2400" b="1" dirty="0">
                <a:solidFill>
                  <a:srgbClr val="FF0000"/>
                </a:solidFill>
                <a:latin typeface="Times New Roman"/>
                <a:cs typeface="Times New Roman"/>
              </a:rPr>
              <a:t>Five</a:t>
            </a:r>
            <a:r>
              <a:rPr sz="2400" b="1" spc="-10" dirty="0">
                <a:solidFill>
                  <a:srgbClr val="FF0000"/>
                </a:solidFill>
                <a:latin typeface="Times New Roman"/>
                <a:cs typeface="Times New Roman"/>
              </a:rPr>
              <a:t> </a:t>
            </a:r>
            <a:r>
              <a:rPr sz="2400" b="1" dirty="0">
                <a:solidFill>
                  <a:srgbClr val="FF0000"/>
                </a:solidFill>
                <a:latin typeface="Times New Roman"/>
                <a:cs typeface="Times New Roman"/>
              </a:rPr>
              <a:t>years</a:t>
            </a:r>
            <a:r>
              <a:rPr sz="2400" b="1" spc="-5" dirty="0">
                <a:solidFill>
                  <a:srgbClr val="FF0000"/>
                </a:solidFill>
                <a:latin typeface="Times New Roman"/>
                <a:cs typeface="Times New Roman"/>
              </a:rPr>
              <a:t> </a:t>
            </a:r>
            <a:r>
              <a:rPr sz="2400" dirty="0">
                <a:latin typeface="Times New Roman"/>
                <a:cs typeface="Times New Roman"/>
              </a:rPr>
              <a:t>in</a:t>
            </a:r>
            <a:r>
              <a:rPr sz="2400" spc="5" dirty="0">
                <a:latin typeface="Times New Roman"/>
                <a:cs typeface="Times New Roman"/>
              </a:rPr>
              <a:t>t</a:t>
            </a:r>
            <a:r>
              <a:rPr sz="2400" dirty="0">
                <a:latin typeface="Times New Roman"/>
                <a:cs typeface="Times New Roman"/>
              </a:rPr>
              <a:t>ervals.</a:t>
            </a:r>
            <a:endParaRPr sz="2400">
              <a:latin typeface="Times New Roman"/>
              <a:cs typeface="Times New Roman"/>
            </a:endParaRPr>
          </a:p>
          <a:p>
            <a:pPr marL="287020" indent="-274320">
              <a:lnSpc>
                <a:spcPct val="100000"/>
              </a:lnSpc>
              <a:spcBef>
                <a:spcPts val="315"/>
              </a:spcBef>
              <a:buClr>
                <a:srgbClr val="D24716"/>
              </a:buClr>
              <a:buSzPct val="85416"/>
              <a:buFont typeface="Wingdings 2"/>
              <a:buChar char=""/>
              <a:tabLst>
                <a:tab pos="287020" algn="l"/>
                <a:tab pos="1097280" algn="l"/>
                <a:tab pos="1859280" algn="l"/>
              </a:tabLst>
            </a:pPr>
            <a:r>
              <a:rPr sz="2400" dirty="0">
                <a:latin typeface="Times New Roman"/>
                <a:cs typeface="Times New Roman"/>
              </a:rPr>
              <a:t>From	2002	it</a:t>
            </a:r>
            <a:r>
              <a:rPr sz="2400" spc="-5" dirty="0">
                <a:latin typeface="Times New Roman"/>
                <a:cs typeface="Times New Roman"/>
              </a:rPr>
              <a:t> </a:t>
            </a:r>
            <a:r>
              <a:rPr sz="2400" dirty="0">
                <a:latin typeface="Times New Roman"/>
                <a:cs typeface="Times New Roman"/>
              </a:rPr>
              <a:t>was publ</a:t>
            </a:r>
            <a:r>
              <a:rPr sz="2400" spc="5" dirty="0">
                <a:latin typeface="Times New Roman"/>
                <a:cs typeface="Times New Roman"/>
              </a:rPr>
              <a:t>i</a:t>
            </a:r>
            <a:r>
              <a:rPr sz="2400" dirty="0">
                <a:latin typeface="Times New Roman"/>
                <a:cs typeface="Times New Roman"/>
              </a:rPr>
              <a:t>shed</a:t>
            </a:r>
            <a:r>
              <a:rPr sz="2400" spc="-10" dirty="0">
                <a:latin typeface="Times New Roman"/>
                <a:cs typeface="Times New Roman"/>
              </a:rPr>
              <a:t> </a:t>
            </a:r>
            <a:r>
              <a:rPr sz="2400" b="1" dirty="0">
                <a:solidFill>
                  <a:srgbClr val="FF0000"/>
                </a:solidFill>
                <a:latin typeface="Times New Roman"/>
                <a:cs typeface="Times New Roman"/>
              </a:rPr>
              <a:t>ann</a:t>
            </a:r>
            <a:r>
              <a:rPr sz="2400" b="1" spc="-10" dirty="0">
                <a:solidFill>
                  <a:srgbClr val="FF0000"/>
                </a:solidFill>
                <a:latin typeface="Times New Roman"/>
                <a:cs typeface="Times New Roman"/>
              </a:rPr>
              <a:t>u</a:t>
            </a:r>
            <a:r>
              <a:rPr sz="2400" b="1" dirty="0">
                <a:solidFill>
                  <a:srgbClr val="FF0000"/>
                </a:solidFill>
                <a:latin typeface="Times New Roman"/>
                <a:cs typeface="Times New Roman"/>
              </a:rPr>
              <a:t>al</a:t>
            </a:r>
            <a:r>
              <a:rPr sz="2400" b="1" spc="5" dirty="0">
                <a:solidFill>
                  <a:srgbClr val="FF0000"/>
                </a:solidFill>
                <a:latin typeface="Times New Roman"/>
                <a:cs typeface="Times New Roman"/>
              </a:rPr>
              <a:t>l</a:t>
            </a:r>
            <a:r>
              <a:rPr sz="2400" b="1" dirty="0">
                <a:solidFill>
                  <a:srgbClr val="FF0000"/>
                </a:solidFill>
                <a:latin typeface="Times New Roman"/>
                <a:cs typeface="Times New Roman"/>
              </a:rPr>
              <a:t>y</a:t>
            </a:r>
            <a:r>
              <a:rPr sz="2400" dirty="0">
                <a:latin typeface="Times New Roman"/>
                <a:cs typeface="Times New Roman"/>
              </a:rPr>
              <a:t>.</a:t>
            </a:r>
            <a:endParaRPr sz="2400">
              <a:latin typeface="Times New Roman"/>
              <a:cs typeface="Times New Roman"/>
            </a:endParaRPr>
          </a:p>
          <a:p>
            <a:pPr marL="287020" indent="-274320">
              <a:lnSpc>
                <a:spcPct val="100000"/>
              </a:lnSpc>
              <a:spcBef>
                <a:spcPts val="310"/>
              </a:spcBef>
              <a:buClr>
                <a:srgbClr val="D24716"/>
              </a:buClr>
              <a:buSzPct val="85416"/>
              <a:buFont typeface="Wingdings 2"/>
              <a:buChar char=""/>
              <a:tabLst>
                <a:tab pos="287020" algn="l"/>
              </a:tabLst>
            </a:pPr>
            <a:r>
              <a:rPr sz="2400" dirty="0">
                <a:latin typeface="Times New Roman"/>
                <a:cs typeface="Times New Roman"/>
              </a:rPr>
              <a:t>Fir</a:t>
            </a:r>
            <a:r>
              <a:rPr sz="2400" spc="5" dirty="0">
                <a:latin typeface="Times New Roman"/>
                <a:cs typeface="Times New Roman"/>
              </a:rPr>
              <a:t>s</a:t>
            </a:r>
            <a:r>
              <a:rPr sz="2400" dirty="0">
                <a:latin typeface="Times New Roman"/>
                <a:cs typeface="Times New Roman"/>
              </a:rPr>
              <a:t>t</a:t>
            </a:r>
            <a:r>
              <a:rPr sz="2400" spc="-15" dirty="0">
                <a:latin typeface="Times New Roman"/>
                <a:cs typeface="Times New Roman"/>
              </a:rPr>
              <a:t> </a:t>
            </a:r>
            <a:r>
              <a:rPr sz="2400" b="1" i="1" dirty="0">
                <a:solidFill>
                  <a:srgbClr val="6F2F9F"/>
                </a:solidFill>
                <a:latin typeface="Times New Roman"/>
                <a:cs typeface="Times New Roman"/>
              </a:rPr>
              <a:t>National</a:t>
            </a:r>
            <a:r>
              <a:rPr sz="2400" b="1" i="1" spc="-10" dirty="0">
                <a:solidFill>
                  <a:srgbClr val="6F2F9F"/>
                </a:solidFill>
                <a:latin typeface="Times New Roman"/>
                <a:cs typeface="Times New Roman"/>
              </a:rPr>
              <a:t> </a:t>
            </a:r>
            <a:r>
              <a:rPr sz="2400" b="1" i="1" dirty="0">
                <a:solidFill>
                  <a:srgbClr val="6F2F9F"/>
                </a:solidFill>
                <a:latin typeface="Times New Roman"/>
                <a:cs typeface="Times New Roman"/>
              </a:rPr>
              <a:t>Formulary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uni</a:t>
            </a:r>
            <a:r>
              <a:rPr sz="2400" spc="5" dirty="0">
                <a:latin typeface="Times New Roman"/>
                <a:cs typeface="Times New Roman"/>
              </a:rPr>
              <a:t>t</a:t>
            </a:r>
            <a:r>
              <a:rPr sz="2400" dirty="0">
                <a:latin typeface="Times New Roman"/>
                <a:cs typeface="Times New Roman"/>
              </a:rPr>
              <a:t>ed</a:t>
            </a:r>
            <a:r>
              <a:rPr sz="2400" spc="-25" dirty="0">
                <a:latin typeface="Times New Roman"/>
                <a:cs typeface="Times New Roman"/>
              </a:rPr>
              <a:t> </a:t>
            </a:r>
            <a:r>
              <a:rPr sz="2400" dirty="0">
                <a:latin typeface="Times New Roman"/>
                <a:cs typeface="Times New Roman"/>
              </a:rPr>
              <a:t>st</a:t>
            </a:r>
            <a:r>
              <a:rPr sz="2400" spc="5" dirty="0">
                <a:latin typeface="Times New Roman"/>
                <a:cs typeface="Times New Roman"/>
              </a:rPr>
              <a:t>a</a:t>
            </a:r>
            <a:r>
              <a:rPr sz="2400" dirty="0">
                <a:latin typeface="Times New Roman"/>
                <a:cs typeface="Times New Roman"/>
              </a:rPr>
              <a:t>te</a:t>
            </a:r>
            <a:r>
              <a:rPr sz="2400" spc="-20" dirty="0">
                <a:latin typeface="Times New Roman"/>
                <a:cs typeface="Times New Roman"/>
              </a:rPr>
              <a:t> </a:t>
            </a:r>
            <a:r>
              <a:rPr sz="2400" dirty="0">
                <a:latin typeface="Times New Roman"/>
                <a:cs typeface="Times New Roman"/>
              </a:rPr>
              <a:t>appeared</a:t>
            </a:r>
            <a:r>
              <a:rPr sz="2400" spc="-40"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b="1" dirty="0">
                <a:solidFill>
                  <a:srgbClr val="C00000"/>
                </a:solidFill>
                <a:latin typeface="Times New Roman"/>
                <a:cs typeface="Times New Roman"/>
              </a:rPr>
              <a:t>1888</a:t>
            </a:r>
            <a:r>
              <a:rPr sz="2400" dirty="0">
                <a:latin typeface="Times New Roman"/>
                <a:cs typeface="Times New Roman"/>
              </a:rPr>
              <a:t>.</a:t>
            </a:r>
            <a:endParaRPr sz="2400">
              <a:latin typeface="Times New Roman"/>
              <a:cs typeface="Times New Roman"/>
            </a:endParaRPr>
          </a:p>
          <a:p>
            <a:pPr marL="287020" indent="-274320">
              <a:lnSpc>
                <a:spcPct val="100000"/>
              </a:lnSpc>
              <a:spcBef>
                <a:spcPts val="310"/>
              </a:spcBef>
              <a:buClr>
                <a:srgbClr val="D24716"/>
              </a:buClr>
              <a:buSzPct val="85416"/>
              <a:buFont typeface="Wingdings 2"/>
              <a:buChar char=""/>
              <a:tabLst>
                <a:tab pos="287020" algn="l"/>
              </a:tabLst>
            </a:pPr>
            <a:r>
              <a:rPr sz="2400" b="1" dirty="0">
                <a:solidFill>
                  <a:srgbClr val="6F2F9F"/>
                </a:solidFill>
                <a:latin typeface="Times New Roman"/>
                <a:cs typeface="Times New Roman"/>
              </a:rPr>
              <a:t>U</a:t>
            </a:r>
            <a:r>
              <a:rPr sz="2400" b="1" spc="-10" dirty="0">
                <a:solidFill>
                  <a:srgbClr val="6F2F9F"/>
                </a:solidFill>
                <a:latin typeface="Times New Roman"/>
                <a:cs typeface="Times New Roman"/>
              </a:rPr>
              <a:t>S</a:t>
            </a:r>
            <a:r>
              <a:rPr sz="2400" b="1" dirty="0">
                <a:solidFill>
                  <a:srgbClr val="6F2F9F"/>
                </a:solidFill>
                <a:latin typeface="Times New Roman"/>
                <a:cs typeface="Times New Roman"/>
              </a:rPr>
              <a:t>P2</a:t>
            </a:r>
            <a:r>
              <a:rPr sz="2400" b="1" spc="-5" dirty="0">
                <a:solidFill>
                  <a:srgbClr val="6F2F9F"/>
                </a:solidFill>
                <a:latin typeface="Times New Roman"/>
                <a:cs typeface="Times New Roman"/>
              </a:rPr>
              <a:t>1</a:t>
            </a:r>
            <a:r>
              <a:rPr sz="2400" b="1" dirty="0">
                <a:solidFill>
                  <a:srgbClr val="6F2F9F"/>
                </a:solidFill>
                <a:latin typeface="Times New Roman"/>
                <a:cs typeface="Times New Roman"/>
              </a:rPr>
              <a:t>-NF16</a:t>
            </a:r>
            <a:r>
              <a:rPr sz="2400" b="1" spc="-10" dirty="0">
                <a:solidFill>
                  <a:srgbClr val="6F2F9F"/>
                </a:solidFill>
                <a:latin typeface="Times New Roman"/>
                <a:cs typeface="Times New Roman"/>
              </a:rPr>
              <a:t> </a:t>
            </a:r>
            <a:r>
              <a:rPr sz="2400" dirty="0">
                <a:latin typeface="Times New Roman"/>
                <a:cs typeface="Times New Roman"/>
              </a:rPr>
              <a:t>have e</a:t>
            </a:r>
            <a:r>
              <a:rPr sz="2400" spc="5" dirty="0">
                <a:latin typeface="Times New Roman"/>
                <a:cs typeface="Times New Roman"/>
              </a:rPr>
              <a:t>i</a:t>
            </a:r>
            <a:r>
              <a:rPr sz="2400" dirty="0">
                <a:latin typeface="Times New Roman"/>
                <a:cs typeface="Times New Roman"/>
              </a:rPr>
              <a:t>ght</a:t>
            </a:r>
            <a:r>
              <a:rPr sz="2400" spc="-20" dirty="0">
                <a:latin typeface="Times New Roman"/>
                <a:cs typeface="Times New Roman"/>
              </a:rPr>
              <a:t> </a:t>
            </a:r>
            <a:r>
              <a:rPr sz="2400" dirty="0">
                <a:latin typeface="Times New Roman"/>
                <a:cs typeface="Times New Roman"/>
              </a:rPr>
              <a:t>supple</a:t>
            </a:r>
            <a:r>
              <a:rPr sz="2400" spc="-20" dirty="0">
                <a:latin typeface="Times New Roman"/>
                <a:cs typeface="Times New Roman"/>
              </a:rPr>
              <a:t>m</a:t>
            </a:r>
            <a:r>
              <a:rPr sz="2400" dirty="0">
                <a:latin typeface="Times New Roman"/>
                <a:cs typeface="Times New Roman"/>
              </a:rPr>
              <a:t>ents.</a:t>
            </a:r>
            <a:endParaRPr sz="2400">
              <a:latin typeface="Times New Roman"/>
              <a:cs typeface="Times New Roman"/>
            </a:endParaRPr>
          </a:p>
          <a:p>
            <a:pPr marL="287020" indent="-274320">
              <a:lnSpc>
                <a:spcPct val="100000"/>
              </a:lnSpc>
              <a:spcBef>
                <a:spcPts val="315"/>
              </a:spcBef>
              <a:buClr>
                <a:srgbClr val="D24716"/>
              </a:buClr>
              <a:buSzPct val="85416"/>
              <a:buFont typeface="Wingdings 2"/>
              <a:buChar char=""/>
              <a:tabLst>
                <a:tab pos="287020" algn="l"/>
              </a:tabLst>
            </a:pPr>
            <a:r>
              <a:rPr sz="2400" dirty="0">
                <a:latin typeface="Times New Roman"/>
                <a:cs typeface="Times New Roman"/>
              </a:rPr>
              <a:t>First</a:t>
            </a:r>
            <a:r>
              <a:rPr sz="2400" spc="-20" dirty="0">
                <a:latin typeface="Times New Roman"/>
                <a:cs typeface="Times New Roman"/>
              </a:rPr>
              <a:t> </a:t>
            </a:r>
            <a:r>
              <a:rPr sz="2400" dirty="0">
                <a:latin typeface="Times New Roman"/>
                <a:cs typeface="Times New Roman"/>
              </a:rPr>
              <a:t>appeared</a:t>
            </a:r>
            <a:r>
              <a:rPr sz="2400" spc="-20"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b="1" dirty="0">
                <a:solidFill>
                  <a:srgbClr val="C00000"/>
                </a:solidFill>
                <a:latin typeface="Times New Roman"/>
                <a:cs typeface="Times New Roman"/>
              </a:rPr>
              <a:t>Jan</a:t>
            </a:r>
            <a:r>
              <a:rPr sz="2400" b="1" spc="-10" dirty="0">
                <a:solidFill>
                  <a:srgbClr val="C00000"/>
                </a:solidFill>
                <a:latin typeface="Times New Roman"/>
                <a:cs typeface="Times New Roman"/>
              </a:rPr>
              <a:t>u</a:t>
            </a:r>
            <a:r>
              <a:rPr sz="2400" b="1" dirty="0">
                <a:solidFill>
                  <a:srgbClr val="C00000"/>
                </a:solidFill>
                <a:latin typeface="Times New Roman"/>
                <a:cs typeface="Times New Roman"/>
              </a:rPr>
              <a:t>ary 1985</a:t>
            </a:r>
            <a:r>
              <a:rPr sz="2400" b="1" spc="-5" dirty="0">
                <a:solidFill>
                  <a:srgbClr val="C00000"/>
                </a:solidFill>
                <a:latin typeface="Times New Roman"/>
                <a:cs typeface="Times New Roman"/>
              </a:rPr>
              <a:t> </a:t>
            </a:r>
            <a:r>
              <a:rPr sz="2400" dirty="0">
                <a:latin typeface="Times New Roman"/>
                <a:cs typeface="Times New Roman"/>
              </a:rPr>
              <a:t>&amp;</a:t>
            </a:r>
            <a:r>
              <a:rPr sz="2400" spc="-10" dirty="0">
                <a:latin typeface="Times New Roman"/>
                <a:cs typeface="Times New Roman"/>
              </a:rPr>
              <a:t> </a:t>
            </a:r>
            <a:r>
              <a:rPr sz="2400" dirty="0">
                <a:latin typeface="Times New Roman"/>
                <a:cs typeface="Times New Roman"/>
              </a:rPr>
              <a:t>last</a:t>
            </a:r>
            <a:r>
              <a:rPr sz="2400" spc="-15"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b="1" dirty="0">
                <a:solidFill>
                  <a:srgbClr val="C00000"/>
                </a:solidFill>
                <a:latin typeface="Times New Roman"/>
                <a:cs typeface="Times New Roman"/>
              </a:rPr>
              <a:t>N</a:t>
            </a:r>
            <a:r>
              <a:rPr sz="2400" b="1" spc="-10" dirty="0">
                <a:solidFill>
                  <a:srgbClr val="C00000"/>
                </a:solidFill>
                <a:latin typeface="Times New Roman"/>
                <a:cs typeface="Times New Roman"/>
              </a:rPr>
              <a:t>o</a:t>
            </a:r>
            <a:r>
              <a:rPr sz="2400" b="1" dirty="0">
                <a:solidFill>
                  <a:srgbClr val="C00000"/>
                </a:solidFill>
                <a:latin typeface="Times New Roman"/>
                <a:cs typeface="Times New Roman"/>
              </a:rPr>
              <a:t>vember</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198</a:t>
            </a:r>
            <a:r>
              <a:rPr sz="2400" b="1" spc="-5" dirty="0">
                <a:solidFill>
                  <a:srgbClr val="C00000"/>
                </a:solidFill>
                <a:latin typeface="Times New Roman"/>
                <a:cs typeface="Times New Roman"/>
              </a:rPr>
              <a:t>8</a:t>
            </a:r>
            <a:r>
              <a:rPr sz="2400" dirty="0">
                <a:latin typeface="Times New Roman"/>
                <a:cs typeface="Times New Roman"/>
              </a:rPr>
              <a:t>.</a:t>
            </a:r>
            <a:endParaRPr sz="2400">
              <a:latin typeface="Times New Roman"/>
              <a:cs typeface="Times New Roman"/>
            </a:endParaRPr>
          </a:p>
          <a:p>
            <a:pPr marL="287020" marR="194310" indent="-274320">
              <a:lnSpc>
                <a:spcPts val="2590"/>
              </a:lnSpc>
              <a:spcBef>
                <a:spcPts val="640"/>
              </a:spcBef>
              <a:buClr>
                <a:srgbClr val="D24716"/>
              </a:buClr>
              <a:buSzPct val="85416"/>
              <a:buFont typeface="Wingdings 2"/>
              <a:buChar char=""/>
              <a:tabLst>
                <a:tab pos="287020" algn="l"/>
              </a:tabLst>
            </a:pPr>
            <a:r>
              <a:rPr sz="2400" b="1" dirty="0">
                <a:solidFill>
                  <a:srgbClr val="6F2F9F"/>
                </a:solidFill>
                <a:latin typeface="Times New Roman"/>
                <a:cs typeface="Times New Roman"/>
              </a:rPr>
              <a:t>U</a:t>
            </a:r>
            <a:r>
              <a:rPr sz="2400" b="1" spc="-10" dirty="0">
                <a:solidFill>
                  <a:srgbClr val="6F2F9F"/>
                </a:solidFill>
                <a:latin typeface="Times New Roman"/>
                <a:cs typeface="Times New Roman"/>
              </a:rPr>
              <a:t>S</a:t>
            </a:r>
            <a:r>
              <a:rPr sz="2400" b="1" dirty="0">
                <a:solidFill>
                  <a:srgbClr val="6F2F9F"/>
                </a:solidFill>
                <a:latin typeface="Times New Roman"/>
                <a:cs typeface="Times New Roman"/>
              </a:rPr>
              <a:t>P2</a:t>
            </a:r>
            <a:r>
              <a:rPr sz="2400" b="1" spc="-5" dirty="0">
                <a:solidFill>
                  <a:srgbClr val="6F2F9F"/>
                </a:solidFill>
                <a:latin typeface="Times New Roman"/>
                <a:cs typeface="Times New Roman"/>
              </a:rPr>
              <a:t>2</a:t>
            </a:r>
            <a:r>
              <a:rPr sz="2400" b="1" dirty="0">
                <a:solidFill>
                  <a:srgbClr val="6F2F9F"/>
                </a:solidFill>
                <a:latin typeface="Times New Roman"/>
                <a:cs typeface="Times New Roman"/>
              </a:rPr>
              <a:t>-NF1</a:t>
            </a:r>
            <a:r>
              <a:rPr sz="2400" b="1" spc="-10" dirty="0">
                <a:solidFill>
                  <a:srgbClr val="6F2F9F"/>
                </a:solidFill>
                <a:latin typeface="Times New Roman"/>
                <a:cs typeface="Times New Roman"/>
              </a:rPr>
              <a:t>7</a:t>
            </a:r>
            <a:r>
              <a:rPr sz="2400" dirty="0">
                <a:latin typeface="Times New Roman"/>
                <a:cs typeface="Times New Roman"/>
              </a:rPr>
              <a:t>, </a:t>
            </a:r>
            <a:r>
              <a:rPr sz="2400" b="1" dirty="0">
                <a:solidFill>
                  <a:srgbClr val="C00000"/>
                </a:solidFill>
                <a:latin typeface="Times New Roman"/>
                <a:cs typeface="Times New Roman"/>
              </a:rPr>
              <a:t>1990 </a:t>
            </a:r>
            <a:r>
              <a:rPr sz="2400" dirty="0">
                <a:latin typeface="Times New Roman"/>
                <a:cs typeface="Times New Roman"/>
              </a:rPr>
              <a:t>is </a:t>
            </a:r>
            <a:r>
              <a:rPr sz="2400" spc="5" dirty="0">
                <a:latin typeface="Times New Roman"/>
                <a:cs typeface="Times New Roman"/>
              </a:rPr>
              <a:t>t</a:t>
            </a:r>
            <a:r>
              <a:rPr sz="2400" dirty="0">
                <a:latin typeface="Times New Roman"/>
                <a:cs typeface="Times New Roman"/>
              </a:rPr>
              <a:t>he</a:t>
            </a:r>
            <a:r>
              <a:rPr sz="2400" spc="-10" dirty="0">
                <a:latin typeface="Times New Roman"/>
                <a:cs typeface="Times New Roman"/>
              </a:rPr>
              <a:t> </a:t>
            </a:r>
            <a:r>
              <a:rPr sz="2400" dirty="0">
                <a:latin typeface="Times New Roman"/>
                <a:cs typeface="Times New Roman"/>
              </a:rPr>
              <a:t>th</a:t>
            </a:r>
            <a:r>
              <a:rPr sz="2400" spc="5" dirty="0">
                <a:latin typeface="Times New Roman"/>
                <a:cs typeface="Times New Roman"/>
              </a:rPr>
              <a:t>i</a:t>
            </a:r>
            <a:r>
              <a:rPr sz="2400" dirty="0">
                <a:latin typeface="Times New Roman"/>
                <a:cs typeface="Times New Roman"/>
              </a:rPr>
              <a:t>rd</a:t>
            </a:r>
            <a:r>
              <a:rPr sz="2400" spc="-20" dirty="0">
                <a:latin typeface="Times New Roman"/>
                <a:cs typeface="Times New Roman"/>
              </a:rPr>
              <a:t> </a:t>
            </a:r>
            <a:r>
              <a:rPr sz="2400" dirty="0">
                <a:latin typeface="Times New Roman"/>
                <a:cs typeface="Times New Roman"/>
              </a:rPr>
              <a:t>revis</a:t>
            </a:r>
            <a:r>
              <a:rPr sz="2400" spc="5" dirty="0">
                <a:latin typeface="Times New Roman"/>
                <a:cs typeface="Times New Roman"/>
              </a:rPr>
              <a:t>i</a:t>
            </a:r>
            <a:r>
              <a:rPr sz="2400" dirty="0">
                <a:latin typeface="Times New Roman"/>
                <a:cs typeface="Times New Roman"/>
              </a:rPr>
              <a:t>on</a:t>
            </a:r>
            <a:r>
              <a:rPr sz="2400" spc="-40" dirty="0">
                <a:latin typeface="Times New Roman"/>
                <a:cs typeface="Times New Roman"/>
              </a:rPr>
              <a:t> </a:t>
            </a:r>
            <a:r>
              <a:rPr sz="2400" dirty="0">
                <a:latin typeface="Times New Roman"/>
                <a:cs typeface="Times New Roman"/>
              </a:rPr>
              <a:t>that</a:t>
            </a:r>
            <a:r>
              <a:rPr sz="2400" spc="-20" dirty="0">
                <a:latin typeface="Times New Roman"/>
                <a:cs typeface="Times New Roman"/>
              </a:rPr>
              <a:t> </a:t>
            </a:r>
            <a:r>
              <a:rPr sz="2400" dirty="0">
                <a:latin typeface="Times New Roman"/>
                <a:cs typeface="Times New Roman"/>
              </a:rPr>
              <a:t>conso</a:t>
            </a:r>
            <a:r>
              <a:rPr sz="2400" spc="5" dirty="0">
                <a:latin typeface="Times New Roman"/>
                <a:cs typeface="Times New Roman"/>
              </a:rPr>
              <a:t>l</a:t>
            </a:r>
            <a:r>
              <a:rPr sz="2400" dirty="0">
                <a:latin typeface="Times New Roman"/>
                <a:cs typeface="Times New Roman"/>
              </a:rPr>
              <a:t>idates</a:t>
            </a:r>
            <a:r>
              <a:rPr sz="2400" spc="-35" dirty="0">
                <a:latin typeface="Times New Roman"/>
                <a:cs typeface="Times New Roman"/>
              </a:rPr>
              <a:t> </a:t>
            </a:r>
            <a:r>
              <a:rPr sz="2400" dirty="0">
                <a:latin typeface="Times New Roman"/>
                <a:cs typeface="Times New Roman"/>
              </a:rPr>
              <a:t>U</a:t>
            </a:r>
            <a:r>
              <a:rPr sz="2400" spc="-10" dirty="0">
                <a:latin typeface="Times New Roman"/>
                <a:cs typeface="Times New Roman"/>
              </a:rPr>
              <a:t>S</a:t>
            </a:r>
            <a:r>
              <a:rPr sz="2400" dirty="0">
                <a:latin typeface="Times New Roman"/>
                <a:cs typeface="Times New Roman"/>
              </a:rPr>
              <a:t>P</a:t>
            </a:r>
            <a:r>
              <a:rPr sz="2400" spc="-80" dirty="0">
                <a:latin typeface="Times New Roman"/>
                <a:cs typeface="Times New Roman"/>
              </a:rPr>
              <a:t> </a:t>
            </a:r>
            <a:r>
              <a:rPr sz="2400" dirty="0">
                <a:latin typeface="Times New Roman"/>
                <a:cs typeface="Times New Roman"/>
              </a:rPr>
              <a:t>&amp; NF</a:t>
            </a:r>
            <a:r>
              <a:rPr sz="2400" spc="-10" dirty="0">
                <a:latin typeface="Times New Roman"/>
                <a:cs typeface="Times New Roman"/>
              </a:rPr>
              <a:t> </a:t>
            </a:r>
            <a:r>
              <a:rPr sz="2400" dirty="0">
                <a:latin typeface="Times New Roman"/>
                <a:cs typeface="Times New Roman"/>
              </a:rPr>
              <a:t>in</a:t>
            </a:r>
            <a:r>
              <a:rPr sz="2400" spc="5" dirty="0">
                <a:latin typeface="Times New Roman"/>
                <a:cs typeface="Times New Roman"/>
              </a:rPr>
              <a:t>t</a:t>
            </a:r>
            <a:r>
              <a:rPr sz="2400" dirty="0">
                <a:latin typeface="Times New Roman"/>
                <a:cs typeface="Times New Roman"/>
              </a:rPr>
              <a:t>o</a:t>
            </a:r>
            <a:r>
              <a:rPr sz="2400" spc="-15" dirty="0">
                <a:latin typeface="Times New Roman"/>
                <a:cs typeface="Times New Roman"/>
              </a:rPr>
              <a:t> </a:t>
            </a:r>
            <a:r>
              <a:rPr sz="2400" dirty="0">
                <a:latin typeface="Times New Roman"/>
                <a:cs typeface="Times New Roman"/>
              </a:rPr>
              <a:t>a</a:t>
            </a:r>
            <a:r>
              <a:rPr sz="2400" spc="-10" dirty="0">
                <a:latin typeface="Times New Roman"/>
                <a:cs typeface="Times New Roman"/>
              </a:rPr>
              <a:t> </a:t>
            </a:r>
            <a:r>
              <a:rPr sz="2400" dirty="0">
                <a:latin typeface="Times New Roman"/>
                <a:cs typeface="Times New Roman"/>
              </a:rPr>
              <a:t>sing</a:t>
            </a:r>
            <a:r>
              <a:rPr sz="2400" spc="5" dirty="0">
                <a:latin typeface="Times New Roman"/>
                <a:cs typeface="Times New Roman"/>
              </a:rPr>
              <a:t>l</a:t>
            </a:r>
            <a:r>
              <a:rPr sz="2400" dirty="0">
                <a:latin typeface="Times New Roman"/>
                <a:cs typeface="Times New Roman"/>
              </a:rPr>
              <a:t>e</a:t>
            </a:r>
            <a:r>
              <a:rPr sz="2400" spc="-25" dirty="0">
                <a:latin typeface="Times New Roman"/>
                <a:cs typeface="Times New Roman"/>
              </a:rPr>
              <a:t> </a:t>
            </a:r>
            <a:r>
              <a:rPr sz="2400" dirty="0">
                <a:latin typeface="Times New Roman"/>
                <a:cs typeface="Times New Roman"/>
              </a:rPr>
              <a:t>volu</a:t>
            </a:r>
            <a:r>
              <a:rPr sz="2400" spc="-15" dirty="0">
                <a:latin typeface="Times New Roman"/>
                <a:cs typeface="Times New Roman"/>
              </a:rPr>
              <a:t>m</a:t>
            </a:r>
            <a:r>
              <a:rPr sz="2400" dirty="0">
                <a:latin typeface="Times New Roman"/>
                <a:cs typeface="Times New Roman"/>
              </a:rPr>
              <a:t>e.</a:t>
            </a:r>
            <a:endParaRPr sz="2400">
              <a:latin typeface="Times New Roman"/>
              <a:cs typeface="Times New Roman"/>
            </a:endParaRPr>
          </a:p>
          <a:p>
            <a:pPr marL="287020" indent="-274320">
              <a:lnSpc>
                <a:spcPts val="2735"/>
              </a:lnSpc>
              <a:spcBef>
                <a:spcPts val="275"/>
              </a:spcBef>
              <a:buClr>
                <a:srgbClr val="D24716"/>
              </a:buClr>
              <a:buSzPct val="85416"/>
              <a:buFont typeface="Wingdings 2"/>
              <a:buChar char=""/>
              <a:tabLst>
                <a:tab pos="287020" algn="l"/>
                <a:tab pos="2990850" algn="l"/>
              </a:tabLst>
            </a:pPr>
            <a:r>
              <a:rPr sz="2400" dirty="0">
                <a:latin typeface="Times New Roman"/>
                <a:cs typeface="Times New Roman"/>
              </a:rPr>
              <a:t>Elect</a:t>
            </a:r>
            <a:r>
              <a:rPr sz="2400" spc="5" dirty="0">
                <a:latin typeface="Times New Roman"/>
                <a:cs typeface="Times New Roman"/>
              </a:rPr>
              <a:t>r</a:t>
            </a:r>
            <a:r>
              <a:rPr sz="2400" dirty="0">
                <a:latin typeface="Times New Roman"/>
                <a:cs typeface="Times New Roman"/>
              </a:rPr>
              <a:t>on</a:t>
            </a:r>
            <a:r>
              <a:rPr sz="2400" spc="-10" dirty="0">
                <a:latin typeface="Times New Roman"/>
                <a:cs typeface="Times New Roman"/>
              </a:rPr>
              <a:t>i</a:t>
            </a:r>
            <a:r>
              <a:rPr sz="2400" dirty="0">
                <a:latin typeface="Times New Roman"/>
                <a:cs typeface="Times New Roman"/>
              </a:rPr>
              <a:t>c</a:t>
            </a:r>
            <a:r>
              <a:rPr sz="2400" spc="-50" dirty="0">
                <a:latin typeface="Times New Roman"/>
                <a:cs typeface="Times New Roman"/>
              </a:rPr>
              <a:t> </a:t>
            </a:r>
            <a:r>
              <a:rPr sz="2400" dirty="0">
                <a:latin typeface="Times New Roman"/>
                <a:cs typeface="Times New Roman"/>
              </a:rPr>
              <a:t>version</a:t>
            </a:r>
            <a:r>
              <a:rPr sz="2400" spc="-20" dirty="0">
                <a:latin typeface="Times New Roman"/>
                <a:cs typeface="Times New Roman"/>
              </a:rPr>
              <a:t> </a:t>
            </a:r>
            <a:r>
              <a:rPr sz="2400" dirty="0">
                <a:latin typeface="Times New Roman"/>
                <a:cs typeface="Times New Roman"/>
              </a:rPr>
              <a:t>of	</a:t>
            </a:r>
            <a:r>
              <a:rPr sz="2400" b="1" i="1" dirty="0">
                <a:solidFill>
                  <a:srgbClr val="FF0000"/>
                </a:solidFill>
                <a:latin typeface="Times New Roman"/>
                <a:cs typeface="Times New Roman"/>
              </a:rPr>
              <a:t>U</a:t>
            </a:r>
            <a:r>
              <a:rPr sz="2400" b="1" i="1" spc="-10" dirty="0">
                <a:solidFill>
                  <a:srgbClr val="FF0000"/>
                </a:solidFill>
                <a:latin typeface="Times New Roman"/>
                <a:cs typeface="Times New Roman"/>
              </a:rPr>
              <a:t>S</a:t>
            </a:r>
            <a:r>
              <a:rPr sz="2400" b="1" i="1" spc="-5" dirty="0">
                <a:solidFill>
                  <a:srgbClr val="FF0000"/>
                </a:solidFill>
                <a:latin typeface="Times New Roman"/>
                <a:cs typeface="Times New Roman"/>
              </a:rPr>
              <a:t>P</a:t>
            </a:r>
            <a:r>
              <a:rPr sz="2400" b="1" i="1" dirty="0">
                <a:solidFill>
                  <a:srgbClr val="FF0000"/>
                </a:solidFill>
                <a:latin typeface="Times New Roman"/>
                <a:cs typeface="Times New Roman"/>
              </a:rPr>
              <a:t>-</a:t>
            </a:r>
            <a:r>
              <a:rPr sz="2400" b="1" i="1" spc="-5" dirty="0">
                <a:solidFill>
                  <a:srgbClr val="FF0000"/>
                </a:solidFill>
                <a:latin typeface="Times New Roman"/>
                <a:cs typeface="Times New Roman"/>
              </a:rPr>
              <a:t>N</a:t>
            </a:r>
            <a:r>
              <a:rPr sz="2400" b="1" i="1" dirty="0">
                <a:solidFill>
                  <a:srgbClr val="FF0000"/>
                </a:solidFill>
                <a:latin typeface="Times New Roman"/>
                <a:cs typeface="Times New Roman"/>
              </a:rPr>
              <a:t>F</a:t>
            </a:r>
            <a:r>
              <a:rPr sz="2400" b="1" i="1" spc="15" dirty="0">
                <a:solidFill>
                  <a:srgbClr val="FF0000"/>
                </a:solidFill>
                <a:latin typeface="Times New Roman"/>
                <a:cs typeface="Times New Roman"/>
              </a:rPr>
              <a:t> </a:t>
            </a:r>
            <a:r>
              <a:rPr sz="2400" dirty="0">
                <a:latin typeface="Times New Roman"/>
                <a:cs typeface="Times New Roman"/>
              </a:rPr>
              <a:t>on floppy disks</a:t>
            </a:r>
            <a:r>
              <a:rPr sz="2400" spc="-10" dirty="0">
                <a:latin typeface="Times New Roman"/>
                <a:cs typeface="Times New Roman"/>
              </a:rPr>
              <a:t> </a:t>
            </a:r>
            <a:r>
              <a:rPr sz="2400" dirty="0">
                <a:latin typeface="Times New Roman"/>
                <a:cs typeface="Times New Roman"/>
              </a:rPr>
              <a:t>was</a:t>
            </a:r>
            <a:r>
              <a:rPr sz="2400" spc="5" dirty="0">
                <a:latin typeface="Times New Roman"/>
                <a:cs typeface="Times New Roman"/>
              </a:rPr>
              <a:t> </a:t>
            </a:r>
            <a:r>
              <a:rPr sz="2400" dirty="0">
                <a:latin typeface="Times New Roman"/>
                <a:cs typeface="Times New Roman"/>
              </a:rPr>
              <a:t>in</a:t>
            </a:r>
            <a:r>
              <a:rPr sz="2400" spc="5" dirty="0">
                <a:latin typeface="Times New Roman"/>
                <a:cs typeface="Times New Roman"/>
              </a:rPr>
              <a:t>t</a:t>
            </a:r>
            <a:r>
              <a:rPr sz="2400" dirty="0">
                <a:latin typeface="Times New Roman"/>
                <a:cs typeface="Times New Roman"/>
              </a:rPr>
              <a:t>roduced</a:t>
            </a:r>
            <a:r>
              <a:rPr sz="2400" spc="-35" dirty="0">
                <a:latin typeface="Times New Roman"/>
                <a:cs typeface="Times New Roman"/>
              </a:rPr>
              <a:t> </a:t>
            </a:r>
            <a:r>
              <a:rPr sz="2400" dirty="0">
                <a:latin typeface="Times New Roman"/>
                <a:cs typeface="Times New Roman"/>
              </a:rPr>
              <a:t>in</a:t>
            </a:r>
            <a:endParaRPr sz="2400">
              <a:latin typeface="Times New Roman"/>
              <a:cs typeface="Times New Roman"/>
            </a:endParaRPr>
          </a:p>
          <a:p>
            <a:pPr marL="287020">
              <a:lnSpc>
                <a:spcPts val="2735"/>
              </a:lnSpc>
            </a:pPr>
            <a:r>
              <a:rPr sz="2400" b="1" spc="-5" dirty="0">
                <a:solidFill>
                  <a:srgbClr val="C00000"/>
                </a:solidFill>
                <a:latin typeface="Times New Roman"/>
                <a:cs typeface="Times New Roman"/>
              </a:rPr>
              <a:t>199</a:t>
            </a:r>
            <a:r>
              <a:rPr sz="2400" b="1" dirty="0">
                <a:solidFill>
                  <a:srgbClr val="C00000"/>
                </a:solidFill>
                <a:latin typeface="Times New Roman"/>
                <a:cs typeface="Times New Roman"/>
              </a:rPr>
              <a:t>2</a:t>
            </a:r>
            <a:r>
              <a:rPr sz="2400" dirty="0">
                <a:latin typeface="Times New Roman"/>
                <a:cs typeface="Times New Roman"/>
              </a:rPr>
              <a:t>.</a:t>
            </a:r>
            <a:endParaRPr sz="2400">
              <a:latin typeface="Times New Roman"/>
              <a:cs typeface="Times New Roman"/>
            </a:endParaRPr>
          </a:p>
          <a:p>
            <a:pPr marL="287020" marR="5080" indent="-274320">
              <a:lnSpc>
                <a:spcPts val="2590"/>
              </a:lnSpc>
              <a:spcBef>
                <a:spcPts val="640"/>
              </a:spcBef>
              <a:buClr>
                <a:srgbClr val="D24716"/>
              </a:buClr>
              <a:buSzPct val="85416"/>
              <a:buFont typeface="Wingdings 2"/>
              <a:buChar char=""/>
              <a:tabLst>
                <a:tab pos="287020" algn="l"/>
              </a:tabLst>
            </a:pPr>
            <a:r>
              <a:rPr sz="2400" b="1" dirty="0">
                <a:solidFill>
                  <a:srgbClr val="6F2F9F"/>
                </a:solidFill>
                <a:latin typeface="Times New Roman"/>
                <a:cs typeface="Times New Roman"/>
              </a:rPr>
              <a:t>U</a:t>
            </a:r>
            <a:r>
              <a:rPr sz="2400" b="1" spc="-10" dirty="0">
                <a:solidFill>
                  <a:srgbClr val="6F2F9F"/>
                </a:solidFill>
                <a:latin typeface="Times New Roman"/>
                <a:cs typeface="Times New Roman"/>
              </a:rPr>
              <a:t>S</a:t>
            </a:r>
            <a:r>
              <a:rPr sz="2400" b="1" dirty="0">
                <a:solidFill>
                  <a:srgbClr val="6F2F9F"/>
                </a:solidFill>
                <a:latin typeface="Times New Roman"/>
                <a:cs typeface="Times New Roman"/>
              </a:rPr>
              <a:t>P2</a:t>
            </a:r>
            <a:r>
              <a:rPr sz="2400" b="1" spc="-5" dirty="0">
                <a:solidFill>
                  <a:srgbClr val="6F2F9F"/>
                </a:solidFill>
                <a:latin typeface="Times New Roman"/>
                <a:cs typeface="Times New Roman"/>
              </a:rPr>
              <a:t>3</a:t>
            </a:r>
            <a:r>
              <a:rPr sz="2400" b="1" dirty="0">
                <a:solidFill>
                  <a:srgbClr val="6F2F9F"/>
                </a:solidFill>
                <a:latin typeface="Times New Roman"/>
                <a:cs typeface="Times New Roman"/>
              </a:rPr>
              <a:t>-NF1</a:t>
            </a:r>
            <a:r>
              <a:rPr sz="2400" b="1" spc="-10" dirty="0">
                <a:solidFill>
                  <a:srgbClr val="6F2F9F"/>
                </a:solidFill>
                <a:latin typeface="Times New Roman"/>
                <a:cs typeface="Times New Roman"/>
              </a:rPr>
              <a:t>8</a:t>
            </a:r>
            <a:r>
              <a:rPr sz="2400" dirty="0">
                <a:latin typeface="Times New Roman"/>
                <a:cs typeface="Times New Roman"/>
              </a:rPr>
              <a:t>, was</a:t>
            </a:r>
            <a:r>
              <a:rPr sz="2400" spc="5" dirty="0">
                <a:latin typeface="Times New Roman"/>
                <a:cs typeface="Times New Roman"/>
              </a:rPr>
              <a:t> </a:t>
            </a:r>
            <a:r>
              <a:rPr sz="2400" dirty="0">
                <a:latin typeface="Times New Roman"/>
                <a:cs typeface="Times New Roman"/>
              </a:rPr>
              <a:t>publ</a:t>
            </a:r>
            <a:r>
              <a:rPr sz="2400" spc="5" dirty="0">
                <a:latin typeface="Times New Roman"/>
                <a:cs typeface="Times New Roman"/>
              </a:rPr>
              <a:t>i</a:t>
            </a:r>
            <a:r>
              <a:rPr sz="2400" dirty="0">
                <a:latin typeface="Times New Roman"/>
                <a:cs typeface="Times New Roman"/>
              </a:rPr>
              <a:t>shed</a:t>
            </a:r>
            <a:r>
              <a:rPr sz="2400" spc="-20"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Mu</a:t>
            </a:r>
            <a:r>
              <a:rPr sz="2400" spc="-20" dirty="0">
                <a:latin typeface="Times New Roman"/>
                <a:cs typeface="Times New Roman"/>
              </a:rPr>
              <a:t>m</a:t>
            </a:r>
            <a:r>
              <a:rPr sz="2400" dirty="0">
                <a:latin typeface="Times New Roman"/>
                <a:cs typeface="Times New Roman"/>
              </a:rPr>
              <a:t>bai as an</a:t>
            </a:r>
            <a:r>
              <a:rPr sz="2400" spc="-145" dirty="0">
                <a:latin typeface="Times New Roman"/>
                <a:cs typeface="Times New Roman"/>
              </a:rPr>
              <a:t> </a:t>
            </a:r>
            <a:r>
              <a:rPr sz="2400" dirty="0">
                <a:latin typeface="Times New Roman"/>
                <a:cs typeface="Times New Roman"/>
              </a:rPr>
              <a:t>Asian ed</a:t>
            </a:r>
            <a:r>
              <a:rPr sz="2400" spc="5" dirty="0">
                <a:latin typeface="Times New Roman"/>
                <a:cs typeface="Times New Roman"/>
              </a:rPr>
              <a:t>i</a:t>
            </a:r>
            <a:r>
              <a:rPr sz="2400" dirty="0">
                <a:latin typeface="Times New Roman"/>
                <a:cs typeface="Times New Roman"/>
              </a:rPr>
              <a:t>t</a:t>
            </a:r>
            <a:r>
              <a:rPr sz="2400" spc="5" dirty="0">
                <a:latin typeface="Times New Roman"/>
                <a:cs typeface="Times New Roman"/>
              </a:rPr>
              <a:t>i</a:t>
            </a:r>
            <a:r>
              <a:rPr sz="2400" dirty="0">
                <a:latin typeface="Times New Roman"/>
                <a:cs typeface="Times New Roman"/>
              </a:rPr>
              <a:t>on</a:t>
            </a:r>
            <a:r>
              <a:rPr sz="2400" spc="-40" dirty="0">
                <a:latin typeface="Times New Roman"/>
                <a:cs typeface="Times New Roman"/>
              </a:rPr>
              <a:t> </a:t>
            </a:r>
            <a:r>
              <a:rPr sz="2400" dirty="0">
                <a:latin typeface="Times New Roman"/>
                <a:cs typeface="Times New Roman"/>
              </a:rPr>
              <a:t>at</a:t>
            </a:r>
            <a:r>
              <a:rPr sz="2400" spc="-10" dirty="0">
                <a:latin typeface="Times New Roman"/>
                <a:cs typeface="Times New Roman"/>
              </a:rPr>
              <a:t> </a:t>
            </a:r>
            <a:r>
              <a:rPr sz="2400" dirty="0">
                <a:latin typeface="Times New Roman"/>
                <a:cs typeface="Times New Roman"/>
              </a:rPr>
              <a:t>the end</a:t>
            </a:r>
            <a:r>
              <a:rPr sz="2400" spc="-10"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b="1" dirty="0">
                <a:solidFill>
                  <a:srgbClr val="C00000"/>
                </a:solidFill>
                <a:latin typeface="Times New Roman"/>
                <a:cs typeface="Times New Roman"/>
              </a:rPr>
              <a:t>1994</a:t>
            </a:r>
            <a:r>
              <a:rPr sz="2400" dirty="0">
                <a:latin typeface="Times New Roman"/>
                <a:cs typeface="Times New Roman"/>
              </a:rPr>
              <a:t>.</a:t>
            </a:r>
            <a:endParaRPr sz="24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4358" y="301542"/>
            <a:ext cx="5405120" cy="355600"/>
          </a:xfrm>
          <a:prstGeom prst="rect">
            <a:avLst/>
          </a:prstGeom>
        </p:spPr>
        <p:txBody>
          <a:bodyPr vert="horz" wrap="square" lIns="0" tIns="0" rIns="0" bIns="0" rtlCol="0">
            <a:spAutoFit/>
          </a:bodyPr>
          <a:lstStyle/>
          <a:p>
            <a:pPr marL="12700">
              <a:lnSpc>
                <a:spcPct val="100000"/>
              </a:lnSpc>
            </a:pPr>
            <a:r>
              <a:rPr sz="2800" spc="-5" dirty="0">
                <a:solidFill>
                  <a:srgbClr val="FF0000"/>
                </a:solidFill>
                <a:latin typeface="Algerian"/>
                <a:cs typeface="Algerian"/>
              </a:rPr>
              <a:t>U</a:t>
            </a:r>
            <a:r>
              <a:rPr sz="2800" spc="-10" dirty="0">
                <a:solidFill>
                  <a:srgbClr val="FF0000"/>
                </a:solidFill>
                <a:latin typeface="Algerian"/>
                <a:cs typeface="Algerian"/>
              </a:rPr>
              <a:t>NIT</a:t>
            </a:r>
            <a:r>
              <a:rPr sz="2800" spc="-20" dirty="0">
                <a:solidFill>
                  <a:srgbClr val="FF0000"/>
                </a:solidFill>
                <a:latin typeface="Algerian"/>
                <a:cs typeface="Algerian"/>
              </a:rPr>
              <a:t>ED</a:t>
            </a:r>
            <a:r>
              <a:rPr sz="2800" spc="-50" dirty="0">
                <a:solidFill>
                  <a:srgbClr val="FF0000"/>
                </a:solidFill>
                <a:latin typeface="Times New Roman"/>
                <a:cs typeface="Times New Roman"/>
              </a:rPr>
              <a:t> </a:t>
            </a:r>
            <a:r>
              <a:rPr sz="2800" spc="-20" dirty="0">
                <a:solidFill>
                  <a:srgbClr val="FF0000"/>
                </a:solidFill>
                <a:latin typeface="Algerian"/>
                <a:cs typeface="Algerian"/>
              </a:rPr>
              <a:t>S</a:t>
            </a:r>
            <a:r>
              <a:rPr sz="2800" dirty="0">
                <a:solidFill>
                  <a:srgbClr val="FF0000"/>
                </a:solidFill>
                <a:latin typeface="Algerian"/>
                <a:cs typeface="Algerian"/>
              </a:rPr>
              <a:t>T</a:t>
            </a:r>
            <a:r>
              <a:rPr sz="2800" spc="-25" dirty="0">
                <a:solidFill>
                  <a:srgbClr val="FF0000"/>
                </a:solidFill>
                <a:latin typeface="Algerian"/>
                <a:cs typeface="Algerian"/>
              </a:rPr>
              <a:t>A</a:t>
            </a:r>
            <a:r>
              <a:rPr sz="2800" spc="-5" dirty="0">
                <a:solidFill>
                  <a:srgbClr val="FF0000"/>
                </a:solidFill>
                <a:latin typeface="Algerian"/>
                <a:cs typeface="Algerian"/>
              </a:rPr>
              <a:t>T</a:t>
            </a:r>
            <a:r>
              <a:rPr sz="2800" spc="-20" dirty="0">
                <a:solidFill>
                  <a:srgbClr val="FF0000"/>
                </a:solidFill>
                <a:latin typeface="Algerian"/>
                <a:cs typeface="Algerian"/>
              </a:rPr>
              <a:t>E</a:t>
            </a:r>
            <a:r>
              <a:rPr sz="2800" spc="-20"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oeia</a:t>
            </a:r>
            <a:endParaRPr sz="2800">
              <a:latin typeface="Algerian"/>
              <a:cs typeface="Algerian"/>
            </a:endParaRPr>
          </a:p>
        </p:txBody>
      </p:sp>
      <p:sp>
        <p:nvSpPr>
          <p:cNvPr id="3" name="object 3"/>
          <p:cNvSpPr txBox="1"/>
          <p:nvPr/>
        </p:nvSpPr>
        <p:spPr>
          <a:xfrm>
            <a:off x="231140" y="862069"/>
            <a:ext cx="8559165" cy="5739765"/>
          </a:xfrm>
          <a:prstGeom prst="rect">
            <a:avLst/>
          </a:prstGeom>
        </p:spPr>
        <p:txBody>
          <a:bodyPr vert="horz" wrap="square" lIns="0" tIns="0" rIns="0" bIns="0" rtlCol="0">
            <a:spAutoFit/>
          </a:bodyPr>
          <a:lstStyle/>
          <a:p>
            <a:pPr marL="287020" indent="-274320">
              <a:lnSpc>
                <a:spcPct val="100000"/>
              </a:lnSpc>
              <a:buClr>
                <a:srgbClr val="D24716"/>
              </a:buClr>
              <a:buSzPct val="84090"/>
              <a:buFont typeface="Wingdings 2"/>
              <a:buChar char=""/>
              <a:tabLst>
                <a:tab pos="287020" algn="l"/>
              </a:tabLst>
            </a:pPr>
            <a:r>
              <a:rPr sz="2200" b="1" i="1" spc="-15" dirty="0">
                <a:solidFill>
                  <a:srgbClr val="DF6C5D"/>
                </a:solidFill>
                <a:latin typeface="Times New Roman"/>
                <a:cs typeface="Times New Roman"/>
              </a:rPr>
              <a:t>USP</a:t>
            </a:r>
            <a:r>
              <a:rPr sz="2200" b="1" i="1" spc="-10" dirty="0">
                <a:solidFill>
                  <a:srgbClr val="DF6C5D"/>
                </a:solidFill>
                <a:latin typeface="Times New Roman"/>
                <a:cs typeface="Times New Roman"/>
              </a:rPr>
              <a:t>2</a:t>
            </a:r>
            <a:r>
              <a:rPr sz="2200" b="1" i="1" spc="-15" dirty="0">
                <a:solidFill>
                  <a:srgbClr val="DF6C5D"/>
                </a:solidFill>
                <a:latin typeface="Times New Roman"/>
                <a:cs typeface="Times New Roman"/>
              </a:rPr>
              <a:t>3</a:t>
            </a:r>
            <a:r>
              <a:rPr sz="2200" b="1" i="1" dirty="0">
                <a:solidFill>
                  <a:srgbClr val="DF6C5D"/>
                </a:solidFill>
                <a:latin typeface="Times New Roman"/>
                <a:cs typeface="Times New Roman"/>
              </a:rPr>
              <a:t> </a:t>
            </a:r>
            <a:r>
              <a:rPr sz="2200" spc="-10" dirty="0">
                <a:latin typeface="Times New Roman"/>
                <a:cs typeface="Times New Roman"/>
              </a:rPr>
              <a:t>has</a:t>
            </a:r>
            <a:r>
              <a:rPr sz="2200" spc="-5" dirty="0">
                <a:latin typeface="Times New Roman"/>
                <a:cs typeface="Times New Roman"/>
              </a:rPr>
              <a:t> </a:t>
            </a:r>
            <a:r>
              <a:rPr sz="2200" spc="-10" dirty="0">
                <a:latin typeface="Times New Roman"/>
                <a:cs typeface="Times New Roman"/>
              </a:rPr>
              <a:t>ten</a:t>
            </a:r>
            <a:r>
              <a:rPr sz="2200" spc="-5" dirty="0">
                <a:latin typeface="Times New Roman"/>
                <a:cs typeface="Times New Roman"/>
              </a:rPr>
              <a:t> </a:t>
            </a:r>
            <a:r>
              <a:rPr sz="2200" spc="-10" dirty="0">
                <a:latin typeface="Times New Roman"/>
                <a:cs typeface="Times New Roman"/>
              </a:rPr>
              <a:t>supple</a:t>
            </a:r>
            <a:r>
              <a:rPr sz="2200" spc="-40" dirty="0">
                <a:latin typeface="Times New Roman"/>
                <a:cs typeface="Times New Roman"/>
              </a:rPr>
              <a:t>m</a:t>
            </a:r>
            <a:r>
              <a:rPr sz="2200" spc="-10" dirty="0">
                <a:latin typeface="Times New Roman"/>
                <a:cs typeface="Times New Roman"/>
              </a:rPr>
              <a:t>ents.</a:t>
            </a:r>
            <a:endParaRPr sz="2200">
              <a:latin typeface="Times New Roman"/>
              <a:cs typeface="Times New Roman"/>
            </a:endParaRPr>
          </a:p>
          <a:p>
            <a:pPr marL="287020" indent="-274320">
              <a:lnSpc>
                <a:spcPct val="100000"/>
              </a:lnSpc>
              <a:spcBef>
                <a:spcPts val="600"/>
              </a:spcBef>
              <a:buClr>
                <a:srgbClr val="D24716"/>
              </a:buClr>
              <a:buSzPct val="84090"/>
              <a:buFont typeface="Wingdings 2"/>
              <a:buChar char=""/>
              <a:tabLst>
                <a:tab pos="287020" algn="l"/>
              </a:tabLst>
            </a:pPr>
            <a:r>
              <a:rPr sz="2200" spc="-10" dirty="0">
                <a:latin typeface="Times New Roman"/>
                <a:cs typeface="Times New Roman"/>
              </a:rPr>
              <a:t>First</a:t>
            </a:r>
            <a:r>
              <a:rPr sz="2200" spc="-5" dirty="0">
                <a:latin typeface="Times New Roman"/>
                <a:cs typeface="Times New Roman"/>
              </a:rPr>
              <a:t> </a:t>
            </a:r>
            <a:r>
              <a:rPr sz="2200" spc="-20" dirty="0">
                <a:latin typeface="Times New Roman"/>
                <a:cs typeface="Times New Roman"/>
              </a:rPr>
              <a:t>s</a:t>
            </a:r>
            <a:r>
              <a:rPr sz="2200" spc="-15" dirty="0">
                <a:latin typeface="Times New Roman"/>
                <a:cs typeface="Times New Roman"/>
              </a:rPr>
              <a:t>u</a:t>
            </a:r>
            <a:r>
              <a:rPr sz="2200" spc="-10" dirty="0">
                <a:latin typeface="Times New Roman"/>
                <a:cs typeface="Times New Roman"/>
              </a:rPr>
              <a:t>pple</a:t>
            </a:r>
            <a:r>
              <a:rPr sz="2200" spc="-40" dirty="0">
                <a:latin typeface="Times New Roman"/>
                <a:cs typeface="Times New Roman"/>
              </a:rPr>
              <a:t>m</a:t>
            </a:r>
            <a:r>
              <a:rPr sz="2200" spc="-10" dirty="0">
                <a:latin typeface="Times New Roman"/>
                <a:cs typeface="Times New Roman"/>
              </a:rPr>
              <a:t>ent</a:t>
            </a:r>
            <a:r>
              <a:rPr sz="2200" spc="15" dirty="0">
                <a:latin typeface="Times New Roman"/>
                <a:cs typeface="Times New Roman"/>
              </a:rPr>
              <a:t> </a:t>
            </a:r>
            <a:r>
              <a:rPr sz="2200" spc="-15" dirty="0">
                <a:latin typeface="Times New Roman"/>
                <a:cs typeface="Times New Roman"/>
              </a:rPr>
              <a:t>was</a:t>
            </a:r>
            <a:r>
              <a:rPr sz="2200" spc="-10" dirty="0">
                <a:latin typeface="Times New Roman"/>
                <a:cs typeface="Times New Roman"/>
              </a:rPr>
              <a:t> p</a:t>
            </a:r>
            <a:r>
              <a:rPr sz="2200" spc="-15" dirty="0">
                <a:latin typeface="Times New Roman"/>
                <a:cs typeface="Times New Roman"/>
              </a:rPr>
              <a:t>u</a:t>
            </a:r>
            <a:r>
              <a:rPr sz="2200" spc="-10" dirty="0">
                <a:latin typeface="Times New Roman"/>
                <a:cs typeface="Times New Roman"/>
              </a:rPr>
              <a:t>blished</a:t>
            </a:r>
            <a:r>
              <a:rPr sz="2200" spc="-20" dirty="0">
                <a:latin typeface="Times New Roman"/>
                <a:cs typeface="Times New Roman"/>
              </a:rPr>
              <a:t> </a:t>
            </a:r>
            <a:r>
              <a:rPr sz="2200" spc="-10" dirty="0">
                <a:latin typeface="Times New Roman"/>
                <a:cs typeface="Times New Roman"/>
              </a:rPr>
              <a:t>in</a:t>
            </a:r>
            <a:r>
              <a:rPr sz="2200" spc="30" dirty="0">
                <a:latin typeface="Times New Roman"/>
                <a:cs typeface="Times New Roman"/>
              </a:rPr>
              <a:t> </a:t>
            </a:r>
            <a:r>
              <a:rPr sz="2200" b="1" spc="-15" dirty="0">
                <a:solidFill>
                  <a:srgbClr val="C00000"/>
                </a:solidFill>
                <a:latin typeface="Times New Roman"/>
                <a:cs typeface="Times New Roman"/>
              </a:rPr>
              <a:t>J</a:t>
            </a:r>
            <a:r>
              <a:rPr sz="2200" b="1" spc="-10" dirty="0">
                <a:solidFill>
                  <a:srgbClr val="C00000"/>
                </a:solidFill>
                <a:latin typeface="Times New Roman"/>
                <a:cs typeface="Times New Roman"/>
              </a:rPr>
              <a:t>a</a:t>
            </a:r>
            <a:r>
              <a:rPr sz="2200" b="1" spc="-15" dirty="0">
                <a:solidFill>
                  <a:srgbClr val="C00000"/>
                </a:solidFill>
                <a:latin typeface="Times New Roman"/>
                <a:cs typeface="Times New Roman"/>
              </a:rPr>
              <a:t>nu</a:t>
            </a:r>
            <a:r>
              <a:rPr sz="2200" b="1" spc="-10" dirty="0">
                <a:solidFill>
                  <a:srgbClr val="C00000"/>
                </a:solidFill>
                <a:latin typeface="Times New Roman"/>
                <a:cs typeface="Times New Roman"/>
              </a:rPr>
              <a:t>a</a:t>
            </a:r>
            <a:r>
              <a:rPr sz="2200" b="1" spc="-15" dirty="0">
                <a:solidFill>
                  <a:srgbClr val="C00000"/>
                </a:solidFill>
                <a:latin typeface="Times New Roman"/>
                <a:cs typeface="Times New Roman"/>
              </a:rPr>
              <a:t>ry</a:t>
            </a:r>
            <a:r>
              <a:rPr sz="2200" b="1" spc="-5" dirty="0">
                <a:solidFill>
                  <a:srgbClr val="C00000"/>
                </a:solidFill>
                <a:latin typeface="Times New Roman"/>
                <a:cs typeface="Times New Roman"/>
              </a:rPr>
              <a:t> </a:t>
            </a:r>
            <a:r>
              <a:rPr sz="2200" b="1" spc="-15" dirty="0">
                <a:solidFill>
                  <a:srgbClr val="C00000"/>
                </a:solidFill>
                <a:latin typeface="Times New Roman"/>
                <a:cs typeface="Times New Roman"/>
              </a:rPr>
              <a:t>19</a:t>
            </a:r>
            <a:r>
              <a:rPr sz="2200" b="1" spc="-10" dirty="0">
                <a:solidFill>
                  <a:srgbClr val="C00000"/>
                </a:solidFill>
                <a:latin typeface="Times New Roman"/>
                <a:cs typeface="Times New Roman"/>
              </a:rPr>
              <a:t>9</a:t>
            </a:r>
            <a:r>
              <a:rPr sz="2200" b="1" spc="-15" dirty="0">
                <a:solidFill>
                  <a:srgbClr val="C00000"/>
                </a:solidFill>
                <a:latin typeface="Times New Roman"/>
                <a:cs typeface="Times New Roman"/>
              </a:rPr>
              <a:t>5</a:t>
            </a:r>
            <a:r>
              <a:rPr sz="2200" b="1" spc="-5" dirty="0">
                <a:solidFill>
                  <a:srgbClr val="C00000"/>
                </a:solidFill>
                <a:latin typeface="Times New Roman"/>
                <a:cs typeface="Times New Roman"/>
              </a:rPr>
              <a:t> </a:t>
            </a:r>
            <a:r>
              <a:rPr sz="2200" spc="-20" dirty="0">
                <a:latin typeface="Times New Roman"/>
                <a:cs typeface="Times New Roman"/>
              </a:rPr>
              <a:t>&amp;</a:t>
            </a:r>
            <a:r>
              <a:rPr sz="2200" spc="5" dirty="0">
                <a:latin typeface="Times New Roman"/>
                <a:cs typeface="Times New Roman"/>
              </a:rPr>
              <a:t> </a:t>
            </a:r>
            <a:r>
              <a:rPr sz="2200" spc="-10" dirty="0">
                <a:latin typeface="Times New Roman"/>
                <a:cs typeface="Times New Roman"/>
              </a:rPr>
              <a:t>Last</a:t>
            </a:r>
            <a:r>
              <a:rPr sz="2200" spc="-5" dirty="0">
                <a:latin typeface="Times New Roman"/>
                <a:cs typeface="Times New Roman"/>
              </a:rPr>
              <a:t> </a:t>
            </a:r>
            <a:r>
              <a:rPr sz="2200" spc="-10" dirty="0">
                <a:latin typeface="Times New Roman"/>
                <a:cs typeface="Times New Roman"/>
              </a:rPr>
              <a:t>in</a:t>
            </a:r>
            <a:r>
              <a:rPr sz="2200" spc="15" dirty="0">
                <a:latin typeface="Times New Roman"/>
                <a:cs typeface="Times New Roman"/>
              </a:rPr>
              <a:t> </a:t>
            </a:r>
            <a:r>
              <a:rPr sz="2200" b="1" spc="-25" dirty="0">
                <a:solidFill>
                  <a:srgbClr val="C00000"/>
                </a:solidFill>
                <a:latin typeface="Times New Roman"/>
                <a:cs typeface="Times New Roman"/>
              </a:rPr>
              <a:t>M</a:t>
            </a:r>
            <a:r>
              <a:rPr sz="2200" b="1" spc="-10" dirty="0">
                <a:solidFill>
                  <a:srgbClr val="C00000"/>
                </a:solidFill>
                <a:latin typeface="Times New Roman"/>
                <a:cs typeface="Times New Roman"/>
              </a:rPr>
              <a:t>a</a:t>
            </a:r>
            <a:r>
              <a:rPr sz="2200" b="1" spc="-15" dirty="0">
                <a:solidFill>
                  <a:srgbClr val="C00000"/>
                </a:solidFill>
                <a:latin typeface="Times New Roman"/>
                <a:cs typeface="Times New Roman"/>
              </a:rPr>
              <a:t>y</a:t>
            </a:r>
            <a:r>
              <a:rPr sz="2200" b="1" spc="-5" dirty="0">
                <a:solidFill>
                  <a:srgbClr val="C00000"/>
                </a:solidFill>
                <a:latin typeface="Times New Roman"/>
                <a:cs typeface="Times New Roman"/>
              </a:rPr>
              <a:t> </a:t>
            </a:r>
            <a:r>
              <a:rPr sz="2200" b="1" spc="-15" dirty="0">
                <a:solidFill>
                  <a:srgbClr val="C00000"/>
                </a:solidFill>
                <a:latin typeface="Times New Roman"/>
                <a:cs typeface="Times New Roman"/>
              </a:rPr>
              <a:t>1</a:t>
            </a:r>
            <a:r>
              <a:rPr sz="2200" b="1" spc="-10" dirty="0">
                <a:solidFill>
                  <a:srgbClr val="C00000"/>
                </a:solidFill>
                <a:latin typeface="Times New Roman"/>
                <a:cs typeface="Times New Roman"/>
              </a:rPr>
              <a:t>9</a:t>
            </a:r>
            <a:r>
              <a:rPr sz="2200" b="1" spc="-15" dirty="0">
                <a:solidFill>
                  <a:srgbClr val="C00000"/>
                </a:solidFill>
                <a:latin typeface="Times New Roman"/>
                <a:cs typeface="Times New Roman"/>
              </a:rPr>
              <a:t>9</a:t>
            </a:r>
            <a:r>
              <a:rPr sz="2200" b="1" dirty="0">
                <a:solidFill>
                  <a:srgbClr val="C00000"/>
                </a:solidFill>
                <a:latin typeface="Times New Roman"/>
                <a:cs typeface="Times New Roman"/>
              </a:rPr>
              <a:t>9</a:t>
            </a:r>
            <a:r>
              <a:rPr sz="2200" spc="-10" dirty="0">
                <a:latin typeface="Times New Roman"/>
                <a:cs typeface="Times New Roman"/>
              </a:rPr>
              <a:t>.</a:t>
            </a:r>
            <a:endParaRPr sz="2200">
              <a:latin typeface="Times New Roman"/>
              <a:cs typeface="Times New Roman"/>
            </a:endParaRPr>
          </a:p>
          <a:p>
            <a:pPr marL="287020" indent="-274320">
              <a:lnSpc>
                <a:spcPct val="100000"/>
              </a:lnSpc>
              <a:spcBef>
                <a:spcPts val="600"/>
              </a:spcBef>
              <a:buClr>
                <a:srgbClr val="D24716"/>
              </a:buClr>
              <a:buSzPct val="84090"/>
              <a:buFont typeface="Wingdings 2"/>
              <a:buChar char=""/>
              <a:tabLst>
                <a:tab pos="287020" algn="l"/>
              </a:tabLst>
            </a:pPr>
            <a:r>
              <a:rPr sz="2200" b="1" i="1" spc="-15" dirty="0">
                <a:solidFill>
                  <a:srgbClr val="6F2F9F"/>
                </a:solidFill>
                <a:latin typeface="Times New Roman"/>
                <a:cs typeface="Times New Roman"/>
              </a:rPr>
              <a:t>USP</a:t>
            </a:r>
            <a:r>
              <a:rPr sz="2200" b="1" i="1" spc="-10" dirty="0">
                <a:solidFill>
                  <a:srgbClr val="6F2F9F"/>
                </a:solidFill>
                <a:latin typeface="Times New Roman"/>
                <a:cs typeface="Times New Roman"/>
              </a:rPr>
              <a:t>2</a:t>
            </a:r>
            <a:r>
              <a:rPr sz="2200" b="1" i="1" spc="-5" dirty="0">
                <a:solidFill>
                  <a:srgbClr val="6F2F9F"/>
                </a:solidFill>
                <a:latin typeface="Times New Roman"/>
                <a:cs typeface="Times New Roman"/>
              </a:rPr>
              <a:t>4</a:t>
            </a:r>
            <a:r>
              <a:rPr sz="2200" b="1" i="1" spc="-15" dirty="0">
                <a:solidFill>
                  <a:srgbClr val="6F2F9F"/>
                </a:solidFill>
                <a:latin typeface="Times New Roman"/>
                <a:cs typeface="Times New Roman"/>
              </a:rPr>
              <a:t>-NF1</a:t>
            </a:r>
            <a:r>
              <a:rPr sz="2200" b="1" i="1" spc="-10" dirty="0">
                <a:solidFill>
                  <a:srgbClr val="6F2F9F"/>
                </a:solidFill>
                <a:latin typeface="Times New Roman"/>
                <a:cs typeface="Times New Roman"/>
              </a:rPr>
              <a:t>9</a:t>
            </a:r>
            <a:r>
              <a:rPr sz="2200" spc="-10" dirty="0">
                <a:latin typeface="Times New Roman"/>
                <a:cs typeface="Times New Roman"/>
              </a:rPr>
              <a:t>,</a:t>
            </a:r>
            <a:r>
              <a:rPr sz="2200" spc="-5" dirty="0">
                <a:latin typeface="Times New Roman"/>
                <a:cs typeface="Times New Roman"/>
              </a:rPr>
              <a:t> </a:t>
            </a:r>
            <a:r>
              <a:rPr sz="2200" spc="-20" dirty="0">
                <a:latin typeface="Times New Roman"/>
                <a:cs typeface="Times New Roman"/>
              </a:rPr>
              <a:t>a</a:t>
            </a:r>
            <a:r>
              <a:rPr sz="2200" spc="-15" dirty="0">
                <a:latin typeface="Times New Roman"/>
                <a:cs typeface="Times New Roman"/>
              </a:rPr>
              <a:t>p</a:t>
            </a:r>
            <a:r>
              <a:rPr sz="2200" spc="-10" dirty="0">
                <a:latin typeface="Times New Roman"/>
                <a:cs typeface="Times New Roman"/>
              </a:rPr>
              <a:t>pear</a:t>
            </a:r>
            <a:r>
              <a:rPr sz="2200" spc="-20" dirty="0">
                <a:latin typeface="Times New Roman"/>
                <a:cs typeface="Times New Roman"/>
              </a:rPr>
              <a:t>e</a:t>
            </a:r>
            <a:r>
              <a:rPr sz="2200" spc="-15" dirty="0">
                <a:latin typeface="Times New Roman"/>
                <a:cs typeface="Times New Roman"/>
              </a:rPr>
              <a:t>d</a:t>
            </a:r>
            <a:r>
              <a:rPr sz="2200" spc="5" dirty="0">
                <a:latin typeface="Times New Roman"/>
                <a:cs typeface="Times New Roman"/>
              </a:rPr>
              <a:t> </a:t>
            </a:r>
            <a:r>
              <a:rPr sz="2200" spc="-15" dirty="0">
                <a:latin typeface="Times New Roman"/>
                <a:cs typeface="Times New Roman"/>
              </a:rPr>
              <a:t>from</a:t>
            </a:r>
            <a:r>
              <a:rPr sz="2200" spc="5" dirty="0">
                <a:latin typeface="Times New Roman"/>
                <a:cs typeface="Times New Roman"/>
              </a:rPr>
              <a:t> </a:t>
            </a:r>
            <a:r>
              <a:rPr sz="2200" spc="-10" dirty="0">
                <a:latin typeface="Times New Roman"/>
                <a:cs typeface="Times New Roman"/>
              </a:rPr>
              <a:t>first</a:t>
            </a:r>
            <a:r>
              <a:rPr sz="2200" spc="30" dirty="0">
                <a:latin typeface="Times New Roman"/>
                <a:cs typeface="Times New Roman"/>
              </a:rPr>
              <a:t> </a:t>
            </a:r>
            <a:r>
              <a:rPr sz="2200" b="1" spc="-15" dirty="0">
                <a:solidFill>
                  <a:srgbClr val="C00000"/>
                </a:solidFill>
                <a:latin typeface="Times New Roman"/>
                <a:cs typeface="Times New Roman"/>
              </a:rPr>
              <a:t>J</a:t>
            </a:r>
            <a:r>
              <a:rPr sz="2200" b="1" spc="-10" dirty="0">
                <a:solidFill>
                  <a:srgbClr val="C00000"/>
                </a:solidFill>
                <a:latin typeface="Times New Roman"/>
                <a:cs typeface="Times New Roman"/>
              </a:rPr>
              <a:t>a</a:t>
            </a:r>
            <a:r>
              <a:rPr sz="2200" b="1" spc="-15" dirty="0">
                <a:solidFill>
                  <a:srgbClr val="C00000"/>
                </a:solidFill>
                <a:latin typeface="Times New Roman"/>
                <a:cs typeface="Times New Roman"/>
              </a:rPr>
              <a:t>nu</a:t>
            </a:r>
            <a:r>
              <a:rPr sz="2200" b="1" spc="-10" dirty="0">
                <a:solidFill>
                  <a:srgbClr val="C00000"/>
                </a:solidFill>
                <a:latin typeface="Times New Roman"/>
                <a:cs typeface="Times New Roman"/>
              </a:rPr>
              <a:t>a</a:t>
            </a:r>
            <a:r>
              <a:rPr sz="2200" b="1" spc="-15" dirty="0">
                <a:solidFill>
                  <a:srgbClr val="C00000"/>
                </a:solidFill>
                <a:latin typeface="Times New Roman"/>
                <a:cs typeface="Times New Roman"/>
              </a:rPr>
              <a:t>ry</a:t>
            </a:r>
            <a:r>
              <a:rPr sz="2200" b="1" spc="-5" dirty="0">
                <a:solidFill>
                  <a:srgbClr val="C00000"/>
                </a:solidFill>
                <a:latin typeface="Times New Roman"/>
                <a:cs typeface="Times New Roman"/>
              </a:rPr>
              <a:t> </a:t>
            </a:r>
            <a:r>
              <a:rPr sz="2200" b="1" spc="-15" dirty="0">
                <a:solidFill>
                  <a:srgbClr val="C00000"/>
                </a:solidFill>
                <a:latin typeface="Times New Roman"/>
                <a:cs typeface="Times New Roman"/>
              </a:rPr>
              <a:t>20</a:t>
            </a:r>
            <a:r>
              <a:rPr sz="2200" b="1" spc="-10" dirty="0">
                <a:solidFill>
                  <a:srgbClr val="C00000"/>
                </a:solidFill>
                <a:latin typeface="Times New Roman"/>
                <a:cs typeface="Times New Roman"/>
              </a:rPr>
              <a:t>0</a:t>
            </a:r>
            <a:r>
              <a:rPr sz="2200" b="1" dirty="0">
                <a:solidFill>
                  <a:srgbClr val="C00000"/>
                </a:solidFill>
                <a:latin typeface="Times New Roman"/>
                <a:cs typeface="Times New Roman"/>
              </a:rPr>
              <a:t>0</a:t>
            </a:r>
            <a:r>
              <a:rPr sz="2200" spc="-10" dirty="0">
                <a:latin typeface="Times New Roman"/>
                <a:cs typeface="Times New Roman"/>
              </a:rPr>
              <a:t>.</a:t>
            </a:r>
            <a:endParaRPr sz="2200">
              <a:latin typeface="Times New Roman"/>
              <a:cs typeface="Times New Roman"/>
            </a:endParaRPr>
          </a:p>
          <a:p>
            <a:pPr marL="287020" indent="-274320">
              <a:lnSpc>
                <a:spcPct val="100000"/>
              </a:lnSpc>
              <a:spcBef>
                <a:spcPts val="600"/>
              </a:spcBef>
              <a:buClr>
                <a:srgbClr val="D24716"/>
              </a:buClr>
              <a:buSzPct val="84090"/>
              <a:buFont typeface="Wingdings 2"/>
              <a:buChar char=""/>
              <a:tabLst>
                <a:tab pos="287020" algn="l"/>
              </a:tabLst>
            </a:pPr>
            <a:r>
              <a:rPr sz="2200" b="1" i="1" spc="-15" dirty="0">
                <a:solidFill>
                  <a:srgbClr val="6F2F9F"/>
                </a:solidFill>
                <a:latin typeface="Times New Roman"/>
                <a:cs typeface="Times New Roman"/>
              </a:rPr>
              <a:t>USP</a:t>
            </a:r>
            <a:r>
              <a:rPr sz="2200" b="1" i="1" spc="-10" dirty="0">
                <a:solidFill>
                  <a:srgbClr val="6F2F9F"/>
                </a:solidFill>
                <a:latin typeface="Times New Roman"/>
                <a:cs typeface="Times New Roman"/>
              </a:rPr>
              <a:t>3</a:t>
            </a:r>
            <a:r>
              <a:rPr sz="2200" b="1" i="1" spc="-5" dirty="0">
                <a:solidFill>
                  <a:srgbClr val="6F2F9F"/>
                </a:solidFill>
                <a:latin typeface="Times New Roman"/>
                <a:cs typeface="Times New Roman"/>
              </a:rPr>
              <a:t>0</a:t>
            </a:r>
            <a:r>
              <a:rPr sz="2200" b="1" i="1" spc="-15" dirty="0">
                <a:solidFill>
                  <a:srgbClr val="6F2F9F"/>
                </a:solidFill>
                <a:latin typeface="Times New Roman"/>
                <a:cs typeface="Times New Roman"/>
              </a:rPr>
              <a:t>-NF2</a:t>
            </a:r>
            <a:r>
              <a:rPr sz="2200" b="1" i="1" spc="-10" dirty="0">
                <a:solidFill>
                  <a:srgbClr val="6F2F9F"/>
                </a:solidFill>
                <a:latin typeface="Times New Roman"/>
                <a:cs typeface="Times New Roman"/>
              </a:rPr>
              <a:t>5</a:t>
            </a:r>
            <a:r>
              <a:rPr sz="2200" spc="-10" dirty="0">
                <a:latin typeface="Times New Roman"/>
                <a:cs typeface="Times New Roman"/>
              </a:rPr>
              <a:t>,</a:t>
            </a:r>
            <a:r>
              <a:rPr sz="2200" spc="-5" dirty="0">
                <a:latin typeface="Times New Roman"/>
                <a:cs typeface="Times New Roman"/>
              </a:rPr>
              <a:t> </a:t>
            </a:r>
            <a:r>
              <a:rPr sz="2200" spc="-20" dirty="0">
                <a:latin typeface="Times New Roman"/>
                <a:cs typeface="Times New Roman"/>
              </a:rPr>
              <a:t>a</a:t>
            </a:r>
            <a:r>
              <a:rPr sz="2200" spc="-15" dirty="0">
                <a:latin typeface="Times New Roman"/>
                <a:cs typeface="Times New Roman"/>
              </a:rPr>
              <a:t>p</a:t>
            </a:r>
            <a:r>
              <a:rPr sz="2200" spc="-10" dirty="0">
                <a:latin typeface="Times New Roman"/>
                <a:cs typeface="Times New Roman"/>
              </a:rPr>
              <a:t>pear</a:t>
            </a:r>
            <a:r>
              <a:rPr sz="2200" spc="-20" dirty="0">
                <a:latin typeface="Times New Roman"/>
                <a:cs typeface="Times New Roman"/>
              </a:rPr>
              <a:t>e</a:t>
            </a:r>
            <a:r>
              <a:rPr sz="2200" spc="-15" dirty="0">
                <a:latin typeface="Times New Roman"/>
                <a:cs typeface="Times New Roman"/>
              </a:rPr>
              <a:t>d</a:t>
            </a:r>
            <a:r>
              <a:rPr sz="2200" spc="5" dirty="0">
                <a:latin typeface="Times New Roman"/>
                <a:cs typeface="Times New Roman"/>
              </a:rPr>
              <a:t> </a:t>
            </a:r>
            <a:r>
              <a:rPr sz="2200" spc="-15" dirty="0">
                <a:latin typeface="Times New Roman"/>
                <a:cs typeface="Times New Roman"/>
              </a:rPr>
              <a:t>from</a:t>
            </a:r>
            <a:r>
              <a:rPr sz="2200" spc="20" dirty="0">
                <a:latin typeface="Times New Roman"/>
                <a:cs typeface="Times New Roman"/>
              </a:rPr>
              <a:t> </a:t>
            </a:r>
            <a:r>
              <a:rPr sz="2200" b="1" spc="-25" dirty="0">
                <a:solidFill>
                  <a:srgbClr val="C00000"/>
                </a:solidFill>
                <a:latin typeface="Times New Roman"/>
                <a:cs typeface="Times New Roman"/>
              </a:rPr>
              <a:t>M</a:t>
            </a:r>
            <a:r>
              <a:rPr sz="2200" b="1" spc="-10" dirty="0">
                <a:solidFill>
                  <a:srgbClr val="C00000"/>
                </a:solidFill>
                <a:latin typeface="Times New Roman"/>
                <a:cs typeface="Times New Roman"/>
              </a:rPr>
              <a:t>a</a:t>
            </a:r>
            <a:r>
              <a:rPr sz="2200" b="1" spc="-15" dirty="0">
                <a:solidFill>
                  <a:srgbClr val="C00000"/>
                </a:solidFill>
                <a:latin typeface="Times New Roman"/>
                <a:cs typeface="Times New Roman"/>
              </a:rPr>
              <a:t>y</a:t>
            </a:r>
            <a:r>
              <a:rPr sz="2200" b="1" spc="-5" dirty="0">
                <a:solidFill>
                  <a:srgbClr val="C00000"/>
                </a:solidFill>
                <a:latin typeface="Times New Roman"/>
                <a:cs typeface="Times New Roman"/>
              </a:rPr>
              <a:t> </a:t>
            </a:r>
            <a:r>
              <a:rPr sz="2200" b="1" spc="-15" dirty="0">
                <a:solidFill>
                  <a:srgbClr val="C00000"/>
                </a:solidFill>
                <a:latin typeface="Times New Roman"/>
                <a:cs typeface="Times New Roman"/>
              </a:rPr>
              <a:t>2</a:t>
            </a:r>
            <a:r>
              <a:rPr sz="2200" b="1" spc="-10" dirty="0">
                <a:solidFill>
                  <a:srgbClr val="C00000"/>
                </a:solidFill>
                <a:latin typeface="Times New Roman"/>
                <a:cs typeface="Times New Roman"/>
              </a:rPr>
              <a:t>0</a:t>
            </a:r>
            <a:r>
              <a:rPr sz="2200" b="1" spc="-15" dirty="0">
                <a:solidFill>
                  <a:srgbClr val="C00000"/>
                </a:solidFill>
                <a:latin typeface="Times New Roman"/>
                <a:cs typeface="Times New Roman"/>
              </a:rPr>
              <a:t>0</a:t>
            </a:r>
            <a:r>
              <a:rPr sz="2200" b="1" dirty="0">
                <a:solidFill>
                  <a:srgbClr val="C00000"/>
                </a:solidFill>
                <a:latin typeface="Times New Roman"/>
                <a:cs typeface="Times New Roman"/>
              </a:rPr>
              <a:t>7</a:t>
            </a:r>
            <a:r>
              <a:rPr sz="2200" spc="-10" dirty="0">
                <a:latin typeface="Times New Roman"/>
                <a:cs typeface="Times New Roman"/>
              </a:rPr>
              <a:t>.</a:t>
            </a:r>
            <a:endParaRPr sz="2200">
              <a:latin typeface="Times New Roman"/>
              <a:cs typeface="Times New Roman"/>
            </a:endParaRPr>
          </a:p>
          <a:p>
            <a:pPr marL="287020" marR="309245" indent="-274320">
              <a:lnSpc>
                <a:spcPct val="100000"/>
              </a:lnSpc>
              <a:spcBef>
                <a:spcPts val="600"/>
              </a:spcBef>
              <a:buClr>
                <a:srgbClr val="D24716"/>
              </a:buClr>
              <a:buSzPct val="84090"/>
              <a:buFont typeface="Wingdings 2"/>
              <a:buChar char=""/>
              <a:tabLst>
                <a:tab pos="287020" algn="l"/>
              </a:tabLst>
            </a:pPr>
            <a:r>
              <a:rPr sz="2200" spc="-10" dirty="0">
                <a:latin typeface="Times New Roman"/>
                <a:cs typeface="Times New Roman"/>
              </a:rPr>
              <a:t>It </a:t>
            </a:r>
            <a:r>
              <a:rPr sz="2200" spc="-15" dirty="0">
                <a:latin typeface="Times New Roman"/>
                <a:cs typeface="Times New Roman"/>
              </a:rPr>
              <a:t>co</a:t>
            </a:r>
            <a:r>
              <a:rPr sz="2200" spc="-10" dirty="0">
                <a:latin typeface="Times New Roman"/>
                <a:cs typeface="Times New Roman"/>
              </a:rPr>
              <a:t>ntains</a:t>
            </a:r>
            <a:r>
              <a:rPr sz="2200" dirty="0">
                <a:latin typeface="Times New Roman"/>
                <a:cs typeface="Times New Roman"/>
              </a:rPr>
              <a:t> </a:t>
            </a:r>
            <a:r>
              <a:rPr sz="2200" spc="-10" dirty="0">
                <a:latin typeface="Times New Roman"/>
                <a:cs typeface="Times New Roman"/>
              </a:rPr>
              <a:t>Scientific</a:t>
            </a:r>
            <a:r>
              <a:rPr sz="2200" spc="10" dirty="0">
                <a:latin typeface="Times New Roman"/>
                <a:cs typeface="Times New Roman"/>
              </a:rPr>
              <a:t> </a:t>
            </a:r>
            <a:r>
              <a:rPr sz="2200" spc="-10" dirty="0">
                <a:latin typeface="Times New Roman"/>
                <a:cs typeface="Times New Roman"/>
              </a:rPr>
              <a:t>standards for</a:t>
            </a:r>
            <a:r>
              <a:rPr sz="2200" spc="-5" dirty="0">
                <a:latin typeface="Times New Roman"/>
                <a:cs typeface="Times New Roman"/>
              </a:rPr>
              <a:t> </a:t>
            </a:r>
            <a:r>
              <a:rPr sz="2200" spc="-10" dirty="0">
                <a:latin typeface="Times New Roman"/>
                <a:cs typeface="Times New Roman"/>
              </a:rPr>
              <a:t>drugs, dietary</a:t>
            </a:r>
            <a:r>
              <a:rPr sz="2200" spc="10" dirty="0">
                <a:latin typeface="Times New Roman"/>
                <a:cs typeface="Times New Roman"/>
              </a:rPr>
              <a:t> </a:t>
            </a:r>
            <a:r>
              <a:rPr sz="2200" spc="-10" dirty="0">
                <a:latin typeface="Times New Roman"/>
                <a:cs typeface="Times New Roman"/>
              </a:rPr>
              <a:t>substance</a:t>
            </a:r>
            <a:r>
              <a:rPr sz="2200" spc="-20" dirty="0">
                <a:latin typeface="Times New Roman"/>
                <a:cs typeface="Times New Roman"/>
              </a:rPr>
              <a:t>s</a:t>
            </a:r>
            <a:r>
              <a:rPr sz="2200" spc="-10" dirty="0">
                <a:latin typeface="Times New Roman"/>
                <a:cs typeface="Times New Roman"/>
              </a:rPr>
              <a:t>,</a:t>
            </a:r>
            <a:r>
              <a:rPr sz="2200" spc="-5" dirty="0">
                <a:latin typeface="Times New Roman"/>
                <a:cs typeface="Times New Roman"/>
              </a:rPr>
              <a:t> </a:t>
            </a:r>
            <a:r>
              <a:rPr sz="2200" spc="-10" dirty="0">
                <a:latin typeface="Times New Roman"/>
                <a:cs typeface="Times New Roman"/>
              </a:rPr>
              <a:t>biological products</a:t>
            </a:r>
            <a:r>
              <a:rPr sz="2200" spc="-25" dirty="0">
                <a:latin typeface="Times New Roman"/>
                <a:cs typeface="Times New Roman"/>
              </a:rPr>
              <a:t> </a:t>
            </a:r>
            <a:r>
              <a:rPr sz="2200" spc="-20" dirty="0">
                <a:latin typeface="Times New Roman"/>
                <a:cs typeface="Times New Roman"/>
              </a:rPr>
              <a:t>&amp;</a:t>
            </a:r>
            <a:r>
              <a:rPr sz="2200" spc="5" dirty="0">
                <a:latin typeface="Times New Roman"/>
                <a:cs typeface="Times New Roman"/>
              </a:rPr>
              <a:t> </a:t>
            </a:r>
            <a:r>
              <a:rPr sz="2200" spc="-15" dirty="0">
                <a:latin typeface="Times New Roman"/>
                <a:cs typeface="Times New Roman"/>
              </a:rPr>
              <a:t>E</a:t>
            </a:r>
            <a:r>
              <a:rPr sz="2200" spc="-10" dirty="0">
                <a:latin typeface="Times New Roman"/>
                <a:cs typeface="Times New Roman"/>
              </a:rPr>
              <a:t>xcipients used</a:t>
            </a:r>
            <a:r>
              <a:rPr sz="2200" dirty="0">
                <a:latin typeface="Times New Roman"/>
                <a:cs typeface="Times New Roman"/>
              </a:rPr>
              <a:t> </a:t>
            </a:r>
            <a:r>
              <a:rPr sz="2200" spc="-10" dirty="0">
                <a:latin typeface="Times New Roman"/>
                <a:cs typeface="Times New Roman"/>
              </a:rPr>
              <a:t>in</a:t>
            </a:r>
            <a:r>
              <a:rPr sz="2200" spc="-5" dirty="0">
                <a:latin typeface="Times New Roman"/>
                <a:cs typeface="Times New Roman"/>
              </a:rPr>
              <a:t> </a:t>
            </a:r>
            <a:r>
              <a:rPr sz="2200" spc="-15" dirty="0">
                <a:latin typeface="Times New Roman"/>
                <a:cs typeface="Times New Roman"/>
              </a:rPr>
              <a:t>d</a:t>
            </a:r>
            <a:r>
              <a:rPr sz="2200" spc="-10" dirty="0">
                <a:latin typeface="Times New Roman"/>
                <a:cs typeface="Times New Roman"/>
              </a:rPr>
              <a:t>osage</a:t>
            </a:r>
            <a:r>
              <a:rPr sz="2200" spc="-15" dirty="0">
                <a:latin typeface="Times New Roman"/>
                <a:cs typeface="Times New Roman"/>
              </a:rPr>
              <a:t> </a:t>
            </a:r>
            <a:r>
              <a:rPr sz="2200" spc="-10" dirty="0">
                <a:latin typeface="Times New Roman"/>
                <a:cs typeface="Times New Roman"/>
              </a:rPr>
              <a:t>for</a:t>
            </a:r>
            <a:r>
              <a:rPr sz="2200" spc="-40" dirty="0">
                <a:latin typeface="Times New Roman"/>
                <a:cs typeface="Times New Roman"/>
              </a:rPr>
              <a:t>m</a:t>
            </a:r>
            <a:r>
              <a:rPr sz="2200" spc="-10" dirty="0">
                <a:latin typeface="Times New Roman"/>
                <a:cs typeface="Times New Roman"/>
              </a:rPr>
              <a:t>s.</a:t>
            </a:r>
            <a:endParaRPr sz="2200">
              <a:latin typeface="Times New Roman"/>
              <a:cs typeface="Times New Roman"/>
            </a:endParaRPr>
          </a:p>
          <a:p>
            <a:pPr marL="287020" indent="-274320">
              <a:lnSpc>
                <a:spcPct val="100000"/>
              </a:lnSpc>
              <a:spcBef>
                <a:spcPts val="600"/>
              </a:spcBef>
              <a:buClr>
                <a:srgbClr val="D24716"/>
              </a:buClr>
              <a:buSzPct val="84090"/>
              <a:buFont typeface="Wingdings 2"/>
              <a:buChar char=""/>
              <a:tabLst>
                <a:tab pos="287020" algn="l"/>
              </a:tabLst>
            </a:pPr>
            <a:r>
              <a:rPr sz="2200" spc="-10" dirty="0">
                <a:latin typeface="Times New Roman"/>
                <a:cs typeface="Times New Roman"/>
              </a:rPr>
              <a:t>It </a:t>
            </a:r>
            <a:r>
              <a:rPr sz="2200" spc="-15" dirty="0">
                <a:latin typeface="Times New Roman"/>
                <a:cs typeface="Times New Roman"/>
              </a:rPr>
              <a:t>co</a:t>
            </a:r>
            <a:r>
              <a:rPr sz="2200" spc="-10" dirty="0">
                <a:latin typeface="Times New Roman"/>
                <a:cs typeface="Times New Roman"/>
              </a:rPr>
              <a:t>ntains</a:t>
            </a:r>
            <a:r>
              <a:rPr sz="2200" spc="10" dirty="0">
                <a:latin typeface="Times New Roman"/>
                <a:cs typeface="Times New Roman"/>
              </a:rPr>
              <a:t> </a:t>
            </a:r>
            <a:r>
              <a:rPr sz="2200" b="1" spc="-15" dirty="0">
                <a:solidFill>
                  <a:srgbClr val="6F2F9F"/>
                </a:solidFill>
                <a:latin typeface="Times New Roman"/>
                <a:cs typeface="Times New Roman"/>
              </a:rPr>
              <a:t>4</a:t>
            </a:r>
            <a:r>
              <a:rPr sz="2200" b="1" spc="-5" dirty="0">
                <a:solidFill>
                  <a:srgbClr val="6F2F9F"/>
                </a:solidFill>
                <a:latin typeface="Times New Roman"/>
                <a:cs typeface="Times New Roman"/>
              </a:rPr>
              <a:t>,</a:t>
            </a:r>
            <a:r>
              <a:rPr sz="2200" b="1" spc="-15" dirty="0">
                <a:solidFill>
                  <a:srgbClr val="6F2F9F"/>
                </a:solidFill>
                <a:latin typeface="Times New Roman"/>
                <a:cs typeface="Times New Roman"/>
              </a:rPr>
              <a:t>1</a:t>
            </a:r>
            <a:r>
              <a:rPr sz="2200" b="1" spc="-10" dirty="0">
                <a:solidFill>
                  <a:srgbClr val="6F2F9F"/>
                </a:solidFill>
                <a:latin typeface="Times New Roman"/>
                <a:cs typeface="Times New Roman"/>
              </a:rPr>
              <a:t>0</a:t>
            </a:r>
            <a:r>
              <a:rPr sz="2200" b="1" spc="-15" dirty="0">
                <a:solidFill>
                  <a:srgbClr val="6F2F9F"/>
                </a:solidFill>
                <a:latin typeface="Times New Roman"/>
                <a:cs typeface="Times New Roman"/>
              </a:rPr>
              <a:t>0 </a:t>
            </a:r>
            <a:r>
              <a:rPr sz="2200" spc="-40" dirty="0">
                <a:latin typeface="Times New Roman"/>
                <a:cs typeface="Times New Roman"/>
              </a:rPr>
              <a:t>m</a:t>
            </a:r>
            <a:r>
              <a:rPr sz="2200" spc="-15" dirty="0">
                <a:latin typeface="Times New Roman"/>
                <a:cs typeface="Times New Roman"/>
              </a:rPr>
              <a:t>o</a:t>
            </a:r>
            <a:r>
              <a:rPr sz="2200" spc="-10" dirty="0">
                <a:latin typeface="Times New Roman"/>
                <a:cs typeface="Times New Roman"/>
              </a:rPr>
              <a:t>n</a:t>
            </a:r>
            <a:r>
              <a:rPr sz="2200" spc="-15" dirty="0">
                <a:latin typeface="Times New Roman"/>
                <a:cs typeface="Times New Roman"/>
              </a:rPr>
              <a:t>o</a:t>
            </a:r>
            <a:r>
              <a:rPr sz="2200" spc="-10" dirty="0">
                <a:latin typeface="Times New Roman"/>
                <a:cs typeface="Times New Roman"/>
              </a:rPr>
              <a:t>graphs</a:t>
            </a:r>
            <a:r>
              <a:rPr sz="2200" spc="-5" dirty="0">
                <a:latin typeface="Times New Roman"/>
                <a:cs typeface="Times New Roman"/>
              </a:rPr>
              <a:t> </a:t>
            </a:r>
            <a:r>
              <a:rPr sz="2200" spc="-15" dirty="0">
                <a:latin typeface="Times New Roman"/>
                <a:cs typeface="Times New Roman"/>
              </a:rPr>
              <a:t>and</a:t>
            </a:r>
            <a:r>
              <a:rPr sz="2200" spc="10" dirty="0">
                <a:latin typeface="Times New Roman"/>
                <a:cs typeface="Times New Roman"/>
              </a:rPr>
              <a:t> </a:t>
            </a:r>
            <a:r>
              <a:rPr sz="2200" b="1" spc="-10" dirty="0">
                <a:solidFill>
                  <a:srgbClr val="6F2F9F"/>
                </a:solidFill>
                <a:latin typeface="Times New Roman"/>
                <a:cs typeface="Times New Roman"/>
              </a:rPr>
              <a:t>20</a:t>
            </a:r>
            <a:r>
              <a:rPr sz="2200" b="1" spc="-15" dirty="0">
                <a:solidFill>
                  <a:srgbClr val="6F2F9F"/>
                </a:solidFill>
                <a:latin typeface="Times New Roman"/>
                <a:cs typeface="Times New Roman"/>
              </a:rPr>
              <a:t>0</a:t>
            </a:r>
            <a:r>
              <a:rPr sz="2200" b="1" spc="-5" dirty="0">
                <a:solidFill>
                  <a:srgbClr val="6F2F9F"/>
                </a:solidFill>
                <a:latin typeface="Times New Roman"/>
                <a:cs typeface="Times New Roman"/>
              </a:rPr>
              <a:t> </a:t>
            </a:r>
            <a:r>
              <a:rPr sz="2200" spc="-15" dirty="0">
                <a:latin typeface="Times New Roman"/>
                <a:cs typeface="Times New Roman"/>
              </a:rPr>
              <a:t>ge</a:t>
            </a:r>
            <a:r>
              <a:rPr sz="2200" spc="-10" dirty="0">
                <a:latin typeface="Times New Roman"/>
                <a:cs typeface="Times New Roman"/>
              </a:rPr>
              <a:t>neral</a:t>
            </a:r>
            <a:r>
              <a:rPr sz="2200" spc="5" dirty="0">
                <a:latin typeface="Times New Roman"/>
                <a:cs typeface="Times New Roman"/>
              </a:rPr>
              <a:t> </a:t>
            </a:r>
            <a:r>
              <a:rPr sz="2200" spc="-10" dirty="0">
                <a:latin typeface="Times New Roman"/>
                <a:cs typeface="Times New Roman"/>
              </a:rPr>
              <a:t>chapters.</a:t>
            </a:r>
            <a:endParaRPr sz="2200">
              <a:latin typeface="Times New Roman"/>
              <a:cs typeface="Times New Roman"/>
            </a:endParaRPr>
          </a:p>
          <a:p>
            <a:pPr marL="287020" indent="-274320">
              <a:lnSpc>
                <a:spcPct val="100000"/>
              </a:lnSpc>
              <a:spcBef>
                <a:spcPts val="600"/>
              </a:spcBef>
              <a:buClr>
                <a:srgbClr val="D24716"/>
              </a:buClr>
              <a:buSzPct val="84090"/>
              <a:buFont typeface="Wingdings 2"/>
              <a:buChar char=""/>
              <a:tabLst>
                <a:tab pos="287020" algn="l"/>
              </a:tabLst>
            </a:pPr>
            <a:r>
              <a:rPr sz="2200" spc="-10" dirty="0">
                <a:latin typeface="Times New Roman"/>
                <a:cs typeface="Times New Roman"/>
              </a:rPr>
              <a:t>It has</a:t>
            </a:r>
            <a:r>
              <a:rPr sz="2200" spc="-5" dirty="0">
                <a:latin typeface="Times New Roman"/>
                <a:cs typeface="Times New Roman"/>
              </a:rPr>
              <a:t> </a:t>
            </a:r>
            <a:r>
              <a:rPr sz="2200" spc="-10" dirty="0">
                <a:latin typeface="Times New Roman"/>
                <a:cs typeface="Times New Roman"/>
              </a:rPr>
              <a:t>b</a:t>
            </a:r>
            <a:r>
              <a:rPr sz="2200" spc="-15" dirty="0">
                <a:latin typeface="Times New Roman"/>
                <a:cs typeface="Times New Roman"/>
              </a:rPr>
              <a:t>een</a:t>
            </a:r>
            <a:r>
              <a:rPr sz="2200" spc="-5" dirty="0">
                <a:latin typeface="Times New Roman"/>
                <a:cs typeface="Times New Roman"/>
              </a:rPr>
              <a:t> </a:t>
            </a:r>
            <a:r>
              <a:rPr sz="2200" spc="-10" dirty="0">
                <a:latin typeface="Times New Roman"/>
                <a:cs typeface="Times New Roman"/>
              </a:rPr>
              <a:t>printed</a:t>
            </a:r>
            <a:r>
              <a:rPr sz="2200" spc="-5" dirty="0">
                <a:latin typeface="Times New Roman"/>
                <a:cs typeface="Times New Roman"/>
              </a:rPr>
              <a:t> </a:t>
            </a:r>
            <a:r>
              <a:rPr sz="2200" spc="-10" dirty="0">
                <a:latin typeface="Times New Roman"/>
                <a:cs typeface="Times New Roman"/>
              </a:rPr>
              <a:t>in</a:t>
            </a:r>
            <a:r>
              <a:rPr sz="2200" spc="10" dirty="0">
                <a:latin typeface="Times New Roman"/>
                <a:cs typeface="Times New Roman"/>
              </a:rPr>
              <a:t> </a:t>
            </a:r>
            <a:r>
              <a:rPr sz="2200" b="1" spc="-10" dirty="0">
                <a:solidFill>
                  <a:srgbClr val="6F2F9F"/>
                </a:solidFill>
                <a:latin typeface="Times New Roman"/>
                <a:cs typeface="Times New Roman"/>
              </a:rPr>
              <a:t>th</a:t>
            </a:r>
            <a:r>
              <a:rPr sz="2200" b="1" spc="-50" dirty="0">
                <a:solidFill>
                  <a:srgbClr val="6F2F9F"/>
                </a:solidFill>
                <a:latin typeface="Times New Roman"/>
                <a:cs typeface="Times New Roman"/>
              </a:rPr>
              <a:t>r</a:t>
            </a:r>
            <a:r>
              <a:rPr sz="2200" b="1" spc="-10" dirty="0">
                <a:solidFill>
                  <a:srgbClr val="6F2F9F"/>
                </a:solidFill>
                <a:latin typeface="Times New Roman"/>
                <a:cs typeface="Times New Roman"/>
              </a:rPr>
              <a:t>ee</a:t>
            </a:r>
            <a:r>
              <a:rPr sz="2200" b="1" spc="5" dirty="0">
                <a:solidFill>
                  <a:srgbClr val="6F2F9F"/>
                </a:solidFill>
                <a:latin typeface="Times New Roman"/>
                <a:cs typeface="Times New Roman"/>
              </a:rPr>
              <a:t> </a:t>
            </a:r>
            <a:r>
              <a:rPr sz="2200" b="1" spc="-15" dirty="0">
                <a:solidFill>
                  <a:srgbClr val="6F2F9F"/>
                </a:solidFill>
                <a:latin typeface="Times New Roman"/>
                <a:cs typeface="Times New Roman"/>
              </a:rPr>
              <a:t>v</a:t>
            </a:r>
            <a:r>
              <a:rPr sz="2200" b="1" spc="-10" dirty="0">
                <a:solidFill>
                  <a:srgbClr val="6F2F9F"/>
                </a:solidFill>
                <a:latin typeface="Times New Roman"/>
                <a:cs typeface="Times New Roman"/>
              </a:rPr>
              <a:t>o</a:t>
            </a:r>
            <a:r>
              <a:rPr sz="2200" b="1" spc="-15" dirty="0">
                <a:solidFill>
                  <a:srgbClr val="6F2F9F"/>
                </a:solidFill>
                <a:latin typeface="Times New Roman"/>
                <a:cs typeface="Times New Roman"/>
              </a:rPr>
              <a:t>lume</a:t>
            </a:r>
            <a:r>
              <a:rPr sz="2200" b="1" spc="5" dirty="0">
                <a:solidFill>
                  <a:srgbClr val="6F2F9F"/>
                </a:solidFill>
                <a:latin typeface="Times New Roman"/>
                <a:cs typeface="Times New Roman"/>
              </a:rPr>
              <a:t> </a:t>
            </a:r>
            <a:r>
              <a:rPr sz="2200" spc="-10" dirty="0">
                <a:latin typeface="Times New Roman"/>
                <a:cs typeface="Times New Roman"/>
              </a:rPr>
              <a:t>set.</a:t>
            </a:r>
            <a:endParaRPr sz="2200">
              <a:latin typeface="Times New Roman"/>
              <a:cs typeface="Times New Roman"/>
            </a:endParaRPr>
          </a:p>
          <a:p>
            <a:pPr marL="287020" marR="1042669" indent="-274320">
              <a:lnSpc>
                <a:spcPct val="100000"/>
              </a:lnSpc>
              <a:spcBef>
                <a:spcPts val="600"/>
              </a:spcBef>
              <a:buClr>
                <a:srgbClr val="D24716"/>
              </a:buClr>
              <a:buSzPct val="84090"/>
              <a:buFont typeface="Wingdings 2"/>
              <a:buChar char=""/>
              <a:tabLst>
                <a:tab pos="287020" algn="l"/>
              </a:tabLst>
            </a:pPr>
            <a:r>
              <a:rPr sz="2200" b="1" spc="-229" dirty="0">
                <a:solidFill>
                  <a:srgbClr val="6F2F9F"/>
                </a:solidFill>
                <a:latin typeface="Times New Roman"/>
                <a:cs typeface="Times New Roman"/>
              </a:rPr>
              <a:t>V</a:t>
            </a:r>
            <a:r>
              <a:rPr sz="2200" b="1" spc="-15" dirty="0">
                <a:solidFill>
                  <a:srgbClr val="6F2F9F"/>
                </a:solidFill>
                <a:latin typeface="Times New Roman"/>
                <a:cs typeface="Times New Roman"/>
              </a:rPr>
              <a:t>olume</a:t>
            </a:r>
            <a:r>
              <a:rPr sz="2200" b="1" spc="-5" dirty="0">
                <a:solidFill>
                  <a:srgbClr val="6F2F9F"/>
                </a:solidFill>
                <a:latin typeface="Times New Roman"/>
                <a:cs typeface="Times New Roman"/>
              </a:rPr>
              <a:t> </a:t>
            </a:r>
            <a:r>
              <a:rPr sz="2200" b="1" spc="-10" dirty="0">
                <a:solidFill>
                  <a:srgbClr val="6F2F9F"/>
                </a:solidFill>
                <a:latin typeface="Times New Roman"/>
                <a:cs typeface="Times New Roman"/>
              </a:rPr>
              <a:t>I</a:t>
            </a:r>
            <a:r>
              <a:rPr sz="2200" b="1" dirty="0">
                <a:solidFill>
                  <a:srgbClr val="6F2F9F"/>
                </a:solidFill>
                <a:latin typeface="Times New Roman"/>
                <a:cs typeface="Times New Roman"/>
              </a:rPr>
              <a:t> </a:t>
            </a:r>
            <a:r>
              <a:rPr sz="2200" spc="-15" dirty="0">
                <a:latin typeface="Times New Roman"/>
                <a:cs typeface="Times New Roman"/>
              </a:rPr>
              <a:t>co</a:t>
            </a:r>
            <a:r>
              <a:rPr sz="2200" spc="-10" dirty="0">
                <a:latin typeface="Times New Roman"/>
                <a:cs typeface="Times New Roman"/>
              </a:rPr>
              <a:t>ntains</a:t>
            </a:r>
            <a:r>
              <a:rPr sz="2200" spc="-5" dirty="0">
                <a:latin typeface="Times New Roman"/>
                <a:cs typeface="Times New Roman"/>
              </a:rPr>
              <a:t> </a:t>
            </a:r>
            <a:r>
              <a:rPr sz="2200" spc="-10" dirty="0">
                <a:latin typeface="Times New Roman"/>
                <a:cs typeface="Times New Roman"/>
              </a:rPr>
              <a:t>general</a:t>
            </a:r>
            <a:r>
              <a:rPr sz="2200" spc="10" dirty="0">
                <a:latin typeface="Times New Roman"/>
                <a:cs typeface="Times New Roman"/>
              </a:rPr>
              <a:t> </a:t>
            </a:r>
            <a:r>
              <a:rPr sz="2200" spc="-10" dirty="0">
                <a:latin typeface="Times New Roman"/>
                <a:cs typeface="Times New Roman"/>
              </a:rPr>
              <a:t>chapters</a:t>
            </a:r>
            <a:r>
              <a:rPr sz="2200" spc="-5" dirty="0">
                <a:latin typeface="Times New Roman"/>
                <a:cs typeface="Times New Roman"/>
              </a:rPr>
              <a:t> </a:t>
            </a:r>
            <a:r>
              <a:rPr sz="2200" spc="-20" dirty="0">
                <a:latin typeface="Times New Roman"/>
                <a:cs typeface="Times New Roman"/>
              </a:rPr>
              <a:t>&amp;</a:t>
            </a:r>
            <a:r>
              <a:rPr sz="2200" spc="15" dirty="0">
                <a:latin typeface="Times New Roman"/>
                <a:cs typeface="Times New Roman"/>
              </a:rPr>
              <a:t> </a:t>
            </a:r>
            <a:r>
              <a:rPr sz="2200" b="1" spc="-229" dirty="0">
                <a:solidFill>
                  <a:srgbClr val="6F2F9F"/>
                </a:solidFill>
                <a:latin typeface="Times New Roman"/>
                <a:cs typeface="Times New Roman"/>
              </a:rPr>
              <a:t>V</a:t>
            </a:r>
            <a:r>
              <a:rPr sz="2200" b="1" spc="-15" dirty="0">
                <a:solidFill>
                  <a:srgbClr val="6F2F9F"/>
                </a:solidFill>
                <a:latin typeface="Times New Roman"/>
                <a:cs typeface="Times New Roman"/>
              </a:rPr>
              <a:t>olume</a:t>
            </a:r>
            <a:r>
              <a:rPr sz="2200" b="1" spc="5" dirty="0">
                <a:solidFill>
                  <a:srgbClr val="6F2F9F"/>
                </a:solidFill>
                <a:latin typeface="Times New Roman"/>
                <a:cs typeface="Times New Roman"/>
              </a:rPr>
              <a:t> </a:t>
            </a:r>
            <a:r>
              <a:rPr sz="2200" b="1" spc="-10" dirty="0">
                <a:solidFill>
                  <a:srgbClr val="6F2F9F"/>
                </a:solidFill>
                <a:latin typeface="Times New Roman"/>
                <a:cs typeface="Times New Roman"/>
              </a:rPr>
              <a:t>II</a:t>
            </a:r>
            <a:r>
              <a:rPr sz="2200" b="1" spc="-5" dirty="0">
                <a:solidFill>
                  <a:srgbClr val="6F2F9F"/>
                </a:solidFill>
                <a:latin typeface="Times New Roman"/>
                <a:cs typeface="Times New Roman"/>
              </a:rPr>
              <a:t> </a:t>
            </a:r>
            <a:r>
              <a:rPr sz="2200" b="1" spc="-20" dirty="0">
                <a:solidFill>
                  <a:srgbClr val="6F2F9F"/>
                </a:solidFill>
                <a:latin typeface="Times New Roman"/>
                <a:cs typeface="Times New Roman"/>
              </a:rPr>
              <a:t>&amp;</a:t>
            </a:r>
            <a:r>
              <a:rPr sz="2200" b="1" spc="5" dirty="0">
                <a:solidFill>
                  <a:srgbClr val="6F2F9F"/>
                </a:solidFill>
                <a:latin typeface="Times New Roman"/>
                <a:cs typeface="Times New Roman"/>
              </a:rPr>
              <a:t> </a:t>
            </a:r>
            <a:r>
              <a:rPr sz="2200" b="1" spc="-10" dirty="0">
                <a:solidFill>
                  <a:srgbClr val="6F2F9F"/>
                </a:solidFill>
                <a:latin typeface="Times New Roman"/>
                <a:cs typeface="Times New Roman"/>
              </a:rPr>
              <a:t>III </a:t>
            </a:r>
            <a:r>
              <a:rPr sz="2200" spc="-15" dirty="0">
                <a:latin typeface="Times New Roman"/>
                <a:cs typeface="Times New Roman"/>
              </a:rPr>
              <a:t>co</a:t>
            </a:r>
            <a:r>
              <a:rPr sz="2200" spc="-10" dirty="0">
                <a:latin typeface="Times New Roman"/>
                <a:cs typeface="Times New Roman"/>
              </a:rPr>
              <a:t>ntains </a:t>
            </a:r>
            <a:r>
              <a:rPr sz="2200" spc="-40" dirty="0">
                <a:latin typeface="Times New Roman"/>
                <a:cs typeface="Times New Roman"/>
              </a:rPr>
              <a:t>m</a:t>
            </a:r>
            <a:r>
              <a:rPr sz="2200" spc="-15" dirty="0">
                <a:latin typeface="Times New Roman"/>
                <a:cs typeface="Times New Roman"/>
              </a:rPr>
              <a:t>o</a:t>
            </a:r>
            <a:r>
              <a:rPr sz="2200" spc="-10" dirty="0">
                <a:latin typeface="Times New Roman"/>
                <a:cs typeface="Times New Roman"/>
              </a:rPr>
              <a:t>n</a:t>
            </a:r>
            <a:r>
              <a:rPr sz="2200" spc="-15" dirty="0">
                <a:latin typeface="Times New Roman"/>
                <a:cs typeface="Times New Roman"/>
              </a:rPr>
              <a:t>o</a:t>
            </a:r>
            <a:r>
              <a:rPr sz="2200" spc="-10" dirty="0">
                <a:latin typeface="Times New Roman"/>
                <a:cs typeface="Times New Roman"/>
              </a:rPr>
              <a:t>graphs.</a:t>
            </a:r>
            <a:endParaRPr sz="2200">
              <a:latin typeface="Times New Roman"/>
              <a:cs typeface="Times New Roman"/>
            </a:endParaRPr>
          </a:p>
          <a:p>
            <a:pPr marL="287020" marR="5080" indent="-274320" algn="just">
              <a:lnSpc>
                <a:spcPct val="100000"/>
              </a:lnSpc>
              <a:spcBef>
                <a:spcPts val="600"/>
              </a:spcBef>
              <a:buClr>
                <a:srgbClr val="D24716"/>
              </a:buClr>
              <a:buSzPct val="84090"/>
              <a:buFont typeface="Wingdings 2"/>
              <a:buChar char=""/>
              <a:tabLst>
                <a:tab pos="287020" algn="l"/>
              </a:tabLst>
            </a:pPr>
            <a:r>
              <a:rPr sz="2200" spc="-10" dirty="0">
                <a:latin typeface="Times New Roman"/>
                <a:cs typeface="Times New Roman"/>
              </a:rPr>
              <a:t>First</a:t>
            </a:r>
            <a:r>
              <a:rPr sz="2200" spc="-5" dirty="0">
                <a:latin typeface="Times New Roman"/>
                <a:cs typeface="Times New Roman"/>
              </a:rPr>
              <a:t> </a:t>
            </a:r>
            <a:r>
              <a:rPr sz="2200" spc="-20" dirty="0">
                <a:latin typeface="Times New Roman"/>
                <a:cs typeface="Times New Roman"/>
              </a:rPr>
              <a:t>s</a:t>
            </a:r>
            <a:r>
              <a:rPr sz="2200" spc="-15" dirty="0">
                <a:latin typeface="Times New Roman"/>
                <a:cs typeface="Times New Roman"/>
              </a:rPr>
              <a:t>u</a:t>
            </a:r>
            <a:r>
              <a:rPr sz="2200" spc="-10" dirty="0">
                <a:latin typeface="Times New Roman"/>
                <a:cs typeface="Times New Roman"/>
              </a:rPr>
              <a:t>pple</a:t>
            </a:r>
            <a:r>
              <a:rPr sz="2200" spc="-40" dirty="0">
                <a:latin typeface="Times New Roman"/>
                <a:cs typeface="Times New Roman"/>
              </a:rPr>
              <a:t>m</a:t>
            </a:r>
            <a:r>
              <a:rPr sz="2200" spc="-10" dirty="0">
                <a:latin typeface="Times New Roman"/>
                <a:cs typeface="Times New Roman"/>
              </a:rPr>
              <a:t>ent</a:t>
            </a:r>
            <a:r>
              <a:rPr sz="2200" spc="15" dirty="0">
                <a:latin typeface="Times New Roman"/>
                <a:cs typeface="Times New Roman"/>
              </a:rPr>
              <a:t> </a:t>
            </a:r>
            <a:r>
              <a:rPr sz="2200" spc="-10" dirty="0">
                <a:latin typeface="Times New Roman"/>
                <a:cs typeface="Times New Roman"/>
              </a:rPr>
              <a:t>to</a:t>
            </a:r>
            <a:r>
              <a:rPr sz="2200" spc="5" dirty="0">
                <a:latin typeface="Times New Roman"/>
                <a:cs typeface="Times New Roman"/>
              </a:rPr>
              <a:t> </a:t>
            </a:r>
            <a:r>
              <a:rPr sz="2200" b="1" i="1" spc="-15" dirty="0">
                <a:solidFill>
                  <a:srgbClr val="6F2F9F"/>
                </a:solidFill>
                <a:latin typeface="Times New Roman"/>
                <a:cs typeface="Times New Roman"/>
              </a:rPr>
              <a:t>USP</a:t>
            </a:r>
            <a:r>
              <a:rPr sz="2200" b="1" i="1" spc="-10" dirty="0">
                <a:solidFill>
                  <a:srgbClr val="6F2F9F"/>
                </a:solidFill>
                <a:latin typeface="Times New Roman"/>
                <a:cs typeface="Times New Roman"/>
              </a:rPr>
              <a:t>3</a:t>
            </a:r>
            <a:r>
              <a:rPr sz="2200" b="1" i="1" spc="-5" dirty="0">
                <a:solidFill>
                  <a:srgbClr val="6F2F9F"/>
                </a:solidFill>
                <a:latin typeface="Times New Roman"/>
                <a:cs typeface="Times New Roman"/>
              </a:rPr>
              <a:t>0</a:t>
            </a:r>
            <a:r>
              <a:rPr sz="2200" b="1" i="1" spc="-15" dirty="0">
                <a:solidFill>
                  <a:srgbClr val="6F2F9F"/>
                </a:solidFill>
                <a:latin typeface="Times New Roman"/>
                <a:cs typeface="Times New Roman"/>
              </a:rPr>
              <a:t>-NF2</a:t>
            </a:r>
            <a:r>
              <a:rPr sz="2200" b="1" i="1" spc="-10" dirty="0">
                <a:solidFill>
                  <a:srgbClr val="6F2F9F"/>
                </a:solidFill>
                <a:latin typeface="Times New Roman"/>
                <a:cs typeface="Times New Roman"/>
              </a:rPr>
              <a:t>5</a:t>
            </a:r>
            <a:r>
              <a:rPr sz="2200" spc="-10" dirty="0">
                <a:latin typeface="Times New Roman"/>
                <a:cs typeface="Times New Roman"/>
              </a:rPr>
              <a:t>,</a:t>
            </a:r>
            <a:r>
              <a:rPr sz="2200" spc="-5" dirty="0">
                <a:latin typeface="Times New Roman"/>
                <a:cs typeface="Times New Roman"/>
              </a:rPr>
              <a:t> </a:t>
            </a:r>
            <a:r>
              <a:rPr sz="2200" spc="-10" dirty="0">
                <a:latin typeface="Times New Roman"/>
                <a:cs typeface="Times New Roman"/>
              </a:rPr>
              <a:t>appeared</a:t>
            </a:r>
            <a:r>
              <a:rPr sz="2200" spc="10" dirty="0">
                <a:latin typeface="Times New Roman"/>
                <a:cs typeface="Times New Roman"/>
              </a:rPr>
              <a:t> </a:t>
            </a:r>
            <a:r>
              <a:rPr sz="2200" spc="-15" dirty="0">
                <a:latin typeface="Times New Roman"/>
                <a:cs typeface="Times New Roman"/>
              </a:rPr>
              <a:t>from</a:t>
            </a:r>
            <a:r>
              <a:rPr sz="2200" spc="20" dirty="0">
                <a:latin typeface="Times New Roman"/>
                <a:cs typeface="Times New Roman"/>
              </a:rPr>
              <a:t> </a:t>
            </a:r>
            <a:r>
              <a:rPr sz="2200" b="1" spc="-15" dirty="0">
                <a:solidFill>
                  <a:srgbClr val="006FC0"/>
                </a:solidFill>
                <a:latin typeface="Times New Roman"/>
                <a:cs typeface="Times New Roman"/>
              </a:rPr>
              <a:t>August</a:t>
            </a:r>
            <a:r>
              <a:rPr sz="2200" b="1" spc="-5" dirty="0">
                <a:solidFill>
                  <a:srgbClr val="006FC0"/>
                </a:solidFill>
                <a:latin typeface="Times New Roman"/>
                <a:cs typeface="Times New Roman"/>
              </a:rPr>
              <a:t> </a:t>
            </a:r>
            <a:r>
              <a:rPr sz="2200" b="1" spc="-10" dirty="0">
                <a:solidFill>
                  <a:srgbClr val="006FC0"/>
                </a:solidFill>
                <a:latin typeface="Times New Roman"/>
                <a:cs typeface="Times New Roman"/>
              </a:rPr>
              <a:t>2</a:t>
            </a:r>
            <a:r>
              <a:rPr sz="2200" b="1" spc="-15" dirty="0">
                <a:solidFill>
                  <a:srgbClr val="006FC0"/>
                </a:solidFill>
                <a:latin typeface="Times New Roman"/>
                <a:cs typeface="Times New Roman"/>
              </a:rPr>
              <a:t>0</a:t>
            </a:r>
            <a:r>
              <a:rPr sz="2200" b="1" spc="-10" dirty="0">
                <a:solidFill>
                  <a:srgbClr val="006FC0"/>
                </a:solidFill>
                <a:latin typeface="Times New Roman"/>
                <a:cs typeface="Times New Roman"/>
              </a:rPr>
              <a:t>0</a:t>
            </a:r>
            <a:r>
              <a:rPr sz="2200" b="1" spc="-15" dirty="0">
                <a:solidFill>
                  <a:srgbClr val="006FC0"/>
                </a:solidFill>
                <a:latin typeface="Times New Roman"/>
                <a:cs typeface="Times New Roman"/>
              </a:rPr>
              <a:t>7</a:t>
            </a:r>
            <a:r>
              <a:rPr sz="2200" b="1" spc="-5" dirty="0">
                <a:solidFill>
                  <a:srgbClr val="006FC0"/>
                </a:solidFill>
                <a:latin typeface="Times New Roman"/>
                <a:cs typeface="Times New Roman"/>
              </a:rPr>
              <a:t> </a:t>
            </a:r>
            <a:r>
              <a:rPr sz="2200" spc="-20" dirty="0">
                <a:latin typeface="Times New Roman"/>
                <a:cs typeface="Times New Roman"/>
              </a:rPr>
              <a:t>&amp;</a:t>
            </a:r>
            <a:r>
              <a:rPr sz="2200" spc="5" dirty="0">
                <a:latin typeface="Times New Roman"/>
                <a:cs typeface="Times New Roman"/>
              </a:rPr>
              <a:t> </a:t>
            </a:r>
            <a:r>
              <a:rPr sz="2200" spc="-10" dirty="0">
                <a:latin typeface="Times New Roman"/>
                <a:cs typeface="Times New Roman"/>
              </a:rPr>
              <a:t>se</a:t>
            </a:r>
            <a:r>
              <a:rPr sz="2200" spc="-20" dirty="0">
                <a:latin typeface="Times New Roman"/>
                <a:cs typeface="Times New Roman"/>
              </a:rPr>
              <a:t>c</a:t>
            </a:r>
            <a:r>
              <a:rPr sz="2200" spc="-15" dirty="0">
                <a:latin typeface="Times New Roman"/>
                <a:cs typeface="Times New Roman"/>
              </a:rPr>
              <a:t>o</a:t>
            </a:r>
            <a:r>
              <a:rPr sz="2200" spc="-10" dirty="0">
                <a:latin typeface="Times New Roman"/>
                <a:cs typeface="Times New Roman"/>
              </a:rPr>
              <a:t>n</a:t>
            </a:r>
            <a:r>
              <a:rPr sz="2200" spc="-15" dirty="0">
                <a:latin typeface="Times New Roman"/>
                <a:cs typeface="Times New Roman"/>
              </a:rPr>
              <a:t>d</a:t>
            </a:r>
            <a:r>
              <a:rPr sz="2200" spc="-10" dirty="0">
                <a:latin typeface="Times New Roman"/>
                <a:cs typeface="Times New Roman"/>
              </a:rPr>
              <a:t> supple</a:t>
            </a:r>
            <a:r>
              <a:rPr sz="2200" spc="-40" dirty="0">
                <a:latin typeface="Times New Roman"/>
                <a:cs typeface="Times New Roman"/>
              </a:rPr>
              <a:t>m</a:t>
            </a:r>
            <a:r>
              <a:rPr sz="2200" spc="-10" dirty="0">
                <a:latin typeface="Times New Roman"/>
                <a:cs typeface="Times New Roman"/>
              </a:rPr>
              <a:t>ent</a:t>
            </a:r>
            <a:r>
              <a:rPr sz="2200" dirty="0">
                <a:latin typeface="Times New Roman"/>
                <a:cs typeface="Times New Roman"/>
              </a:rPr>
              <a:t> </a:t>
            </a:r>
            <a:r>
              <a:rPr sz="2200" spc="-15" dirty="0">
                <a:latin typeface="Times New Roman"/>
                <a:cs typeface="Times New Roman"/>
              </a:rPr>
              <a:t>from</a:t>
            </a:r>
            <a:r>
              <a:rPr sz="2200" spc="20" dirty="0">
                <a:latin typeface="Times New Roman"/>
                <a:cs typeface="Times New Roman"/>
              </a:rPr>
              <a:t> </a:t>
            </a:r>
            <a:r>
              <a:rPr sz="2200" b="1" spc="-15" dirty="0">
                <a:solidFill>
                  <a:srgbClr val="006FC0"/>
                </a:solidFill>
                <a:latin typeface="Times New Roman"/>
                <a:cs typeface="Times New Roman"/>
              </a:rPr>
              <a:t>No</a:t>
            </a:r>
            <a:r>
              <a:rPr sz="2200" b="1" spc="-10" dirty="0">
                <a:solidFill>
                  <a:srgbClr val="006FC0"/>
                </a:solidFill>
                <a:latin typeface="Times New Roman"/>
                <a:cs typeface="Times New Roman"/>
              </a:rPr>
              <a:t>ve</a:t>
            </a:r>
            <a:r>
              <a:rPr sz="2200" b="1" spc="-30" dirty="0">
                <a:solidFill>
                  <a:srgbClr val="006FC0"/>
                </a:solidFill>
                <a:latin typeface="Times New Roman"/>
                <a:cs typeface="Times New Roman"/>
              </a:rPr>
              <a:t>m</a:t>
            </a:r>
            <a:r>
              <a:rPr sz="2200" b="1" spc="-15" dirty="0">
                <a:solidFill>
                  <a:srgbClr val="006FC0"/>
                </a:solidFill>
                <a:latin typeface="Times New Roman"/>
                <a:cs typeface="Times New Roman"/>
              </a:rPr>
              <a:t>ber</a:t>
            </a:r>
            <a:r>
              <a:rPr sz="2200" b="1" spc="-30" dirty="0">
                <a:solidFill>
                  <a:srgbClr val="006FC0"/>
                </a:solidFill>
                <a:latin typeface="Times New Roman"/>
                <a:cs typeface="Times New Roman"/>
              </a:rPr>
              <a:t> </a:t>
            </a:r>
            <a:r>
              <a:rPr sz="2200" b="1" spc="-15" dirty="0">
                <a:solidFill>
                  <a:srgbClr val="006FC0"/>
                </a:solidFill>
                <a:latin typeface="Times New Roman"/>
                <a:cs typeface="Times New Roman"/>
              </a:rPr>
              <a:t>2</a:t>
            </a:r>
            <a:r>
              <a:rPr sz="2200" b="1" spc="-10" dirty="0">
                <a:solidFill>
                  <a:srgbClr val="006FC0"/>
                </a:solidFill>
                <a:latin typeface="Times New Roman"/>
                <a:cs typeface="Times New Roman"/>
              </a:rPr>
              <a:t>0</a:t>
            </a:r>
            <a:r>
              <a:rPr sz="2200" b="1" spc="-15" dirty="0">
                <a:solidFill>
                  <a:srgbClr val="006FC0"/>
                </a:solidFill>
                <a:latin typeface="Times New Roman"/>
                <a:cs typeface="Times New Roman"/>
              </a:rPr>
              <a:t>07</a:t>
            </a:r>
            <a:r>
              <a:rPr sz="2200" b="1" dirty="0">
                <a:solidFill>
                  <a:srgbClr val="006FC0"/>
                </a:solidFill>
                <a:latin typeface="Times New Roman"/>
                <a:cs typeface="Times New Roman"/>
              </a:rPr>
              <a:t>  </a:t>
            </a:r>
            <a:r>
              <a:rPr sz="2200" spc="-15" dirty="0">
                <a:latin typeface="Times New Roman"/>
                <a:cs typeface="Times New Roman"/>
              </a:rPr>
              <a:t>which</a:t>
            </a:r>
            <a:r>
              <a:rPr sz="2200" spc="5" dirty="0">
                <a:latin typeface="Times New Roman"/>
                <a:cs typeface="Times New Roman"/>
              </a:rPr>
              <a:t> </a:t>
            </a:r>
            <a:r>
              <a:rPr sz="2200" spc="-10" dirty="0">
                <a:latin typeface="Times New Roman"/>
                <a:cs typeface="Times New Roman"/>
              </a:rPr>
              <a:t>will</a:t>
            </a:r>
            <a:r>
              <a:rPr sz="2200" spc="5" dirty="0">
                <a:latin typeface="Times New Roman"/>
                <a:cs typeface="Times New Roman"/>
              </a:rPr>
              <a:t> </a:t>
            </a:r>
            <a:r>
              <a:rPr sz="2200" spc="-15" dirty="0">
                <a:latin typeface="Times New Roman"/>
                <a:cs typeface="Times New Roman"/>
              </a:rPr>
              <a:t>be</a:t>
            </a:r>
            <a:r>
              <a:rPr sz="2200" spc="-5" dirty="0">
                <a:latin typeface="Times New Roman"/>
                <a:cs typeface="Times New Roman"/>
              </a:rPr>
              <a:t> </a:t>
            </a:r>
            <a:r>
              <a:rPr sz="2200" spc="-10" dirty="0">
                <a:latin typeface="Times New Roman"/>
                <a:cs typeface="Times New Roman"/>
              </a:rPr>
              <a:t>considered</a:t>
            </a:r>
            <a:r>
              <a:rPr sz="2200" spc="-5" dirty="0">
                <a:latin typeface="Times New Roman"/>
                <a:cs typeface="Times New Roman"/>
              </a:rPr>
              <a:t> </a:t>
            </a:r>
            <a:r>
              <a:rPr sz="2200" spc="-10" dirty="0">
                <a:latin typeface="Times New Roman"/>
                <a:cs typeface="Times New Roman"/>
              </a:rPr>
              <a:t>o</a:t>
            </a:r>
            <a:r>
              <a:rPr sz="2200" spc="-50" dirty="0">
                <a:latin typeface="Times New Roman"/>
                <a:cs typeface="Times New Roman"/>
              </a:rPr>
              <a:t>f</a:t>
            </a:r>
            <a:r>
              <a:rPr sz="2200" spc="-10" dirty="0">
                <a:latin typeface="Times New Roman"/>
                <a:cs typeface="Times New Roman"/>
              </a:rPr>
              <a:t>ficial</a:t>
            </a:r>
            <a:r>
              <a:rPr sz="2200" spc="-5" dirty="0">
                <a:latin typeface="Times New Roman"/>
                <a:cs typeface="Times New Roman"/>
              </a:rPr>
              <a:t> </a:t>
            </a:r>
            <a:r>
              <a:rPr sz="2200" spc="-10" dirty="0">
                <a:latin typeface="Times New Roman"/>
                <a:cs typeface="Times New Roman"/>
              </a:rPr>
              <a:t>fro</a:t>
            </a:r>
            <a:r>
              <a:rPr sz="2200" spc="-20" dirty="0">
                <a:latin typeface="Times New Roman"/>
                <a:cs typeface="Times New Roman"/>
              </a:rPr>
              <a:t>m</a:t>
            </a:r>
            <a:r>
              <a:rPr sz="2200" spc="-10" dirty="0">
                <a:latin typeface="Times New Roman"/>
                <a:cs typeface="Times New Roman"/>
              </a:rPr>
              <a:t> </a:t>
            </a:r>
            <a:r>
              <a:rPr sz="2200" b="1" spc="-25" dirty="0">
                <a:solidFill>
                  <a:srgbClr val="006FC0"/>
                </a:solidFill>
                <a:latin typeface="Times New Roman"/>
                <a:cs typeface="Times New Roman"/>
              </a:rPr>
              <a:t>M</a:t>
            </a:r>
            <a:r>
              <a:rPr sz="2200" b="1" spc="-10" dirty="0">
                <a:solidFill>
                  <a:srgbClr val="006FC0"/>
                </a:solidFill>
                <a:latin typeface="Times New Roman"/>
                <a:cs typeface="Times New Roman"/>
              </a:rPr>
              <a:t>a</a:t>
            </a:r>
            <a:r>
              <a:rPr sz="2200" b="1" spc="-15" dirty="0">
                <a:solidFill>
                  <a:srgbClr val="006FC0"/>
                </a:solidFill>
                <a:latin typeface="Times New Roman"/>
                <a:cs typeface="Times New Roman"/>
              </a:rPr>
              <a:t>y</a:t>
            </a:r>
            <a:r>
              <a:rPr sz="2200" b="1" spc="-20" dirty="0">
                <a:solidFill>
                  <a:srgbClr val="006FC0"/>
                </a:solidFill>
                <a:latin typeface="Times New Roman"/>
                <a:cs typeface="Times New Roman"/>
              </a:rPr>
              <a:t> </a:t>
            </a:r>
            <a:r>
              <a:rPr sz="2200" b="1" spc="-15" dirty="0">
                <a:solidFill>
                  <a:srgbClr val="006FC0"/>
                </a:solidFill>
                <a:latin typeface="Times New Roman"/>
                <a:cs typeface="Times New Roman"/>
              </a:rPr>
              <a:t>2</a:t>
            </a:r>
            <a:r>
              <a:rPr sz="2200" b="1" spc="-10" dirty="0">
                <a:solidFill>
                  <a:srgbClr val="006FC0"/>
                </a:solidFill>
                <a:latin typeface="Times New Roman"/>
                <a:cs typeface="Times New Roman"/>
              </a:rPr>
              <a:t>0</a:t>
            </a:r>
            <a:r>
              <a:rPr sz="2200" b="1" spc="-15" dirty="0">
                <a:solidFill>
                  <a:srgbClr val="006FC0"/>
                </a:solidFill>
                <a:latin typeface="Times New Roman"/>
                <a:cs typeface="Times New Roman"/>
              </a:rPr>
              <a:t>0</a:t>
            </a:r>
            <a:r>
              <a:rPr sz="2200" b="1" spc="0" dirty="0">
                <a:solidFill>
                  <a:srgbClr val="006FC0"/>
                </a:solidFill>
                <a:latin typeface="Times New Roman"/>
                <a:cs typeface="Times New Roman"/>
              </a:rPr>
              <a:t>8</a:t>
            </a:r>
            <a:r>
              <a:rPr sz="2200" spc="-10" dirty="0">
                <a:latin typeface="Times New Roman"/>
                <a:cs typeface="Times New Roman"/>
              </a:rPr>
              <a:t>.</a:t>
            </a:r>
            <a:endParaRPr sz="2200">
              <a:latin typeface="Times New Roman"/>
              <a:cs typeface="Times New Roman"/>
            </a:endParaRPr>
          </a:p>
          <a:p>
            <a:pPr marL="287020" indent="-274320">
              <a:lnSpc>
                <a:spcPct val="100000"/>
              </a:lnSpc>
              <a:spcBef>
                <a:spcPts val="600"/>
              </a:spcBef>
              <a:buClr>
                <a:srgbClr val="D24716"/>
              </a:buClr>
              <a:buSzPct val="84090"/>
              <a:buFont typeface="Wingdings 2"/>
              <a:buChar char=""/>
              <a:tabLst>
                <a:tab pos="287020" algn="l"/>
              </a:tabLst>
            </a:pPr>
            <a:r>
              <a:rPr sz="2200" spc="-10" dirty="0">
                <a:latin typeface="Times New Roman"/>
                <a:cs typeface="Times New Roman"/>
              </a:rPr>
              <a:t>Fro</a:t>
            </a:r>
            <a:r>
              <a:rPr sz="2200" spc="-20" dirty="0">
                <a:latin typeface="Times New Roman"/>
                <a:cs typeface="Times New Roman"/>
              </a:rPr>
              <a:t>m</a:t>
            </a:r>
            <a:r>
              <a:rPr sz="2200" spc="-10" dirty="0">
                <a:latin typeface="Times New Roman"/>
                <a:cs typeface="Times New Roman"/>
              </a:rPr>
              <a:t> </a:t>
            </a:r>
            <a:r>
              <a:rPr sz="2200" spc="-15" dirty="0">
                <a:latin typeface="Times New Roman"/>
                <a:cs typeface="Times New Roman"/>
              </a:rPr>
              <a:t>2</a:t>
            </a:r>
            <a:r>
              <a:rPr sz="2200" spc="-10" dirty="0">
                <a:latin typeface="Times New Roman"/>
                <a:cs typeface="Times New Roman"/>
              </a:rPr>
              <a:t>0</a:t>
            </a:r>
            <a:r>
              <a:rPr sz="2200" spc="-15" dirty="0">
                <a:latin typeface="Times New Roman"/>
                <a:cs typeface="Times New Roman"/>
              </a:rPr>
              <a:t>0</a:t>
            </a:r>
            <a:r>
              <a:rPr sz="2200" spc="-10" dirty="0">
                <a:latin typeface="Times New Roman"/>
                <a:cs typeface="Times New Roman"/>
              </a:rPr>
              <a:t>6,</a:t>
            </a:r>
            <a:r>
              <a:rPr sz="2200" spc="-20" dirty="0">
                <a:latin typeface="Times New Roman"/>
                <a:cs typeface="Times New Roman"/>
              </a:rPr>
              <a:t> </a:t>
            </a:r>
            <a:r>
              <a:rPr sz="2200" spc="-15" dirty="0">
                <a:latin typeface="Times New Roman"/>
                <a:cs typeface="Times New Roman"/>
              </a:rPr>
              <a:t>S</a:t>
            </a:r>
            <a:r>
              <a:rPr sz="2200" spc="-10" dirty="0">
                <a:latin typeface="Times New Roman"/>
                <a:cs typeface="Times New Roman"/>
              </a:rPr>
              <a:t>panish</a:t>
            </a:r>
            <a:r>
              <a:rPr sz="2200" spc="-5" dirty="0">
                <a:latin typeface="Times New Roman"/>
                <a:cs typeface="Times New Roman"/>
              </a:rPr>
              <a:t> </a:t>
            </a:r>
            <a:r>
              <a:rPr sz="2200" spc="-10" dirty="0">
                <a:latin typeface="Times New Roman"/>
                <a:cs typeface="Times New Roman"/>
              </a:rPr>
              <a:t>edition</a:t>
            </a:r>
            <a:r>
              <a:rPr sz="2200" spc="-5" dirty="0">
                <a:latin typeface="Times New Roman"/>
                <a:cs typeface="Times New Roman"/>
              </a:rPr>
              <a:t> </a:t>
            </a:r>
            <a:r>
              <a:rPr sz="2200" spc="-10" dirty="0">
                <a:latin typeface="Times New Roman"/>
                <a:cs typeface="Times New Roman"/>
              </a:rPr>
              <a:t>of</a:t>
            </a:r>
            <a:r>
              <a:rPr sz="2200" dirty="0">
                <a:latin typeface="Times New Roman"/>
                <a:cs typeface="Times New Roman"/>
              </a:rPr>
              <a:t> </a:t>
            </a:r>
            <a:r>
              <a:rPr sz="2200" spc="-15" dirty="0">
                <a:latin typeface="Times New Roman"/>
                <a:cs typeface="Times New Roman"/>
              </a:rPr>
              <a:t>USP</a:t>
            </a:r>
            <a:r>
              <a:rPr sz="2200" spc="-65" dirty="0">
                <a:latin typeface="Times New Roman"/>
                <a:cs typeface="Times New Roman"/>
              </a:rPr>
              <a:t> </a:t>
            </a:r>
            <a:r>
              <a:rPr sz="2200" spc="-10" dirty="0">
                <a:latin typeface="Times New Roman"/>
                <a:cs typeface="Times New Roman"/>
              </a:rPr>
              <a:t>is</a:t>
            </a:r>
            <a:r>
              <a:rPr sz="2200" spc="-5" dirty="0">
                <a:latin typeface="Times New Roman"/>
                <a:cs typeface="Times New Roman"/>
              </a:rPr>
              <a:t> </a:t>
            </a:r>
            <a:r>
              <a:rPr sz="2200" spc="-10" dirty="0">
                <a:latin typeface="Times New Roman"/>
                <a:cs typeface="Times New Roman"/>
              </a:rPr>
              <a:t>also</a:t>
            </a:r>
            <a:r>
              <a:rPr sz="2200" spc="-5" dirty="0">
                <a:latin typeface="Times New Roman"/>
                <a:cs typeface="Times New Roman"/>
              </a:rPr>
              <a:t> </a:t>
            </a:r>
            <a:r>
              <a:rPr sz="2200" spc="-10" dirty="0">
                <a:latin typeface="Times New Roman"/>
                <a:cs typeface="Times New Roman"/>
              </a:rPr>
              <a:t>being</a:t>
            </a:r>
            <a:r>
              <a:rPr sz="2200" spc="-5" dirty="0">
                <a:latin typeface="Times New Roman"/>
                <a:cs typeface="Times New Roman"/>
              </a:rPr>
              <a:t> </a:t>
            </a:r>
            <a:r>
              <a:rPr sz="2200" spc="-15" dirty="0">
                <a:latin typeface="Times New Roman"/>
                <a:cs typeface="Times New Roman"/>
              </a:rPr>
              <a:t>p</a:t>
            </a:r>
            <a:r>
              <a:rPr sz="2200" spc="-10" dirty="0">
                <a:latin typeface="Times New Roman"/>
                <a:cs typeface="Times New Roman"/>
              </a:rPr>
              <a:t>ublished.</a:t>
            </a:r>
            <a:endParaRPr sz="2200">
              <a:latin typeface="Times New Roman"/>
              <a:cs typeface="Times New Roman"/>
            </a:endParaRPr>
          </a:p>
          <a:p>
            <a:pPr marL="287020" indent="-274320">
              <a:lnSpc>
                <a:spcPct val="100000"/>
              </a:lnSpc>
              <a:spcBef>
                <a:spcPts val="600"/>
              </a:spcBef>
              <a:buClr>
                <a:srgbClr val="D24716"/>
              </a:buClr>
              <a:buSzPct val="84090"/>
              <a:buFont typeface="Wingdings 2"/>
              <a:buChar char=""/>
              <a:tabLst>
                <a:tab pos="287020" algn="l"/>
              </a:tabLst>
            </a:pPr>
            <a:r>
              <a:rPr sz="2200" spc="-10" dirty="0">
                <a:latin typeface="Times New Roman"/>
                <a:cs typeface="Times New Roman"/>
              </a:rPr>
              <a:t>Current</a:t>
            </a:r>
            <a:r>
              <a:rPr sz="2200" spc="-5" dirty="0">
                <a:latin typeface="Times New Roman"/>
                <a:cs typeface="Times New Roman"/>
              </a:rPr>
              <a:t> </a:t>
            </a:r>
            <a:r>
              <a:rPr sz="2200" spc="-20" dirty="0">
                <a:latin typeface="Times New Roman"/>
                <a:cs typeface="Times New Roman"/>
              </a:rPr>
              <a:t>e</a:t>
            </a:r>
            <a:r>
              <a:rPr sz="2200" spc="-10" dirty="0">
                <a:latin typeface="Times New Roman"/>
                <a:cs typeface="Times New Roman"/>
              </a:rPr>
              <a:t>ditio</a:t>
            </a:r>
            <a:r>
              <a:rPr sz="2200" spc="-15" dirty="0">
                <a:latin typeface="Times New Roman"/>
                <a:cs typeface="Times New Roman"/>
              </a:rPr>
              <a:t>n</a:t>
            </a:r>
            <a:r>
              <a:rPr sz="2200" spc="-5" dirty="0">
                <a:latin typeface="Times New Roman"/>
                <a:cs typeface="Times New Roman"/>
              </a:rPr>
              <a:t> </a:t>
            </a:r>
            <a:r>
              <a:rPr sz="2200" spc="-10" dirty="0">
                <a:latin typeface="Times New Roman"/>
                <a:cs typeface="Times New Roman"/>
              </a:rPr>
              <a:t>of</a:t>
            </a:r>
            <a:r>
              <a:rPr sz="2200" spc="10" dirty="0">
                <a:latin typeface="Times New Roman"/>
                <a:cs typeface="Times New Roman"/>
              </a:rPr>
              <a:t> </a:t>
            </a:r>
            <a:r>
              <a:rPr sz="2200" b="1" spc="-15" dirty="0">
                <a:solidFill>
                  <a:srgbClr val="C00000"/>
                </a:solidFill>
                <a:latin typeface="Times New Roman"/>
                <a:cs typeface="Times New Roman"/>
              </a:rPr>
              <a:t>USP</a:t>
            </a:r>
            <a:r>
              <a:rPr sz="2200" b="1" spc="-105" dirty="0">
                <a:solidFill>
                  <a:srgbClr val="C00000"/>
                </a:solidFill>
                <a:latin typeface="Times New Roman"/>
                <a:cs typeface="Times New Roman"/>
              </a:rPr>
              <a:t> </a:t>
            </a:r>
            <a:r>
              <a:rPr sz="2200" b="1" spc="-15" dirty="0">
                <a:solidFill>
                  <a:srgbClr val="C00000"/>
                </a:solidFill>
                <a:latin typeface="Times New Roman"/>
                <a:cs typeface="Times New Roman"/>
              </a:rPr>
              <a:t>2</a:t>
            </a:r>
            <a:r>
              <a:rPr sz="2200" b="1" spc="-10" dirty="0">
                <a:solidFill>
                  <a:srgbClr val="C00000"/>
                </a:solidFill>
                <a:latin typeface="Times New Roman"/>
                <a:cs typeface="Times New Roman"/>
              </a:rPr>
              <a:t>0</a:t>
            </a:r>
            <a:r>
              <a:rPr sz="2200" b="1" spc="-15" dirty="0">
                <a:solidFill>
                  <a:srgbClr val="C00000"/>
                </a:solidFill>
                <a:latin typeface="Times New Roman"/>
                <a:cs typeface="Times New Roman"/>
              </a:rPr>
              <a:t>14</a:t>
            </a:r>
            <a:r>
              <a:rPr sz="2200" b="1" spc="10" dirty="0">
                <a:solidFill>
                  <a:srgbClr val="C00000"/>
                </a:solidFill>
                <a:latin typeface="Times New Roman"/>
                <a:cs typeface="Times New Roman"/>
              </a:rPr>
              <a:t> </a:t>
            </a:r>
            <a:r>
              <a:rPr sz="2200" spc="-10" dirty="0">
                <a:latin typeface="Times New Roman"/>
                <a:cs typeface="Times New Roman"/>
              </a:rPr>
              <a:t>is in</a:t>
            </a:r>
            <a:r>
              <a:rPr sz="2200" dirty="0">
                <a:latin typeface="Times New Roman"/>
                <a:cs typeface="Times New Roman"/>
              </a:rPr>
              <a:t> </a:t>
            </a:r>
            <a:r>
              <a:rPr sz="2200" spc="-10" dirty="0">
                <a:latin typeface="Times New Roman"/>
                <a:cs typeface="Times New Roman"/>
              </a:rPr>
              <a:t>proce</a:t>
            </a:r>
            <a:r>
              <a:rPr sz="2200" spc="-20" dirty="0">
                <a:latin typeface="Times New Roman"/>
                <a:cs typeface="Times New Roman"/>
              </a:rPr>
              <a:t>s</a:t>
            </a:r>
            <a:r>
              <a:rPr sz="2200" spc="-10" dirty="0">
                <a:latin typeface="Times New Roman"/>
                <a:cs typeface="Times New Roman"/>
              </a:rPr>
              <a:t>s.</a:t>
            </a:r>
            <a:endParaRPr sz="22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73906"/>
            <a:ext cx="8241665" cy="6146165"/>
          </a:xfrm>
          <a:prstGeom prst="rect">
            <a:avLst/>
          </a:prstGeom>
        </p:spPr>
        <p:txBody>
          <a:bodyPr vert="horz" wrap="square" lIns="0" tIns="0" rIns="0" bIns="0" rtlCol="0">
            <a:spAutoFit/>
          </a:bodyPr>
          <a:lstStyle/>
          <a:p>
            <a:pPr marL="287020" indent="-274320">
              <a:lnSpc>
                <a:spcPts val="2735"/>
              </a:lnSpc>
              <a:buClr>
                <a:srgbClr val="D24716"/>
              </a:buClr>
              <a:buSzPct val="85416"/>
              <a:buFont typeface="Wingdings 2"/>
              <a:buChar char=""/>
              <a:tabLst>
                <a:tab pos="287020" algn="l"/>
                <a:tab pos="1628139" algn="l"/>
                <a:tab pos="2907030" algn="l"/>
                <a:tab pos="5839460" algn="l"/>
                <a:tab pos="6299835" algn="l"/>
                <a:tab pos="6605905" algn="l"/>
              </a:tabLst>
            </a:pPr>
            <a:r>
              <a:rPr sz="2400" b="1" dirty="0">
                <a:solidFill>
                  <a:srgbClr val="C00000"/>
                </a:solidFill>
                <a:latin typeface="Times New Roman"/>
                <a:cs typeface="Times New Roman"/>
              </a:rPr>
              <a:t>UNITED	</a:t>
            </a:r>
            <a:r>
              <a:rPr sz="2400" b="1" spc="5" dirty="0">
                <a:solidFill>
                  <a:srgbClr val="C00000"/>
                </a:solidFill>
                <a:latin typeface="Times New Roman"/>
                <a:cs typeface="Times New Roman"/>
              </a:rPr>
              <a:t>S</a:t>
            </a:r>
            <a:r>
              <a:rPr sz="2400" b="1" spc="-185" dirty="0">
                <a:solidFill>
                  <a:srgbClr val="C00000"/>
                </a:solidFill>
                <a:latin typeface="Times New Roman"/>
                <a:cs typeface="Times New Roman"/>
              </a:rPr>
              <a:t>T</a:t>
            </a:r>
            <a:r>
              <a:rPr sz="2400" b="1" spc="-175" dirty="0">
                <a:solidFill>
                  <a:srgbClr val="C00000"/>
                </a:solidFill>
                <a:latin typeface="Times New Roman"/>
                <a:cs typeface="Times New Roman"/>
              </a:rPr>
              <a:t>A</a:t>
            </a:r>
            <a:r>
              <a:rPr sz="2400" b="1" dirty="0">
                <a:solidFill>
                  <a:srgbClr val="C00000"/>
                </a:solidFill>
                <a:latin typeface="Times New Roman"/>
                <a:cs typeface="Times New Roman"/>
              </a:rPr>
              <a:t>TES	PH</a:t>
            </a:r>
            <a:r>
              <a:rPr sz="2400" b="1" spc="5" dirty="0">
                <a:solidFill>
                  <a:srgbClr val="C00000"/>
                </a:solidFill>
                <a:latin typeface="Times New Roman"/>
                <a:cs typeface="Times New Roman"/>
              </a:rPr>
              <a:t>A</a:t>
            </a:r>
            <a:r>
              <a:rPr sz="2400" b="1" dirty="0">
                <a:solidFill>
                  <a:srgbClr val="C00000"/>
                </a:solidFill>
                <a:latin typeface="Times New Roman"/>
                <a:cs typeface="Times New Roman"/>
              </a:rPr>
              <a:t>RMACOPOEIA	30	–	N</a:t>
            </a:r>
            <a:r>
              <a:rPr sz="2400" b="1" spc="-170" dirty="0">
                <a:solidFill>
                  <a:srgbClr val="C00000"/>
                </a:solidFill>
                <a:latin typeface="Times New Roman"/>
                <a:cs typeface="Times New Roman"/>
              </a:rPr>
              <a:t>A</a:t>
            </a:r>
            <a:r>
              <a:rPr sz="2400" b="1" dirty="0">
                <a:solidFill>
                  <a:srgbClr val="C00000"/>
                </a:solidFill>
                <a:latin typeface="Times New Roman"/>
                <a:cs typeface="Times New Roman"/>
              </a:rPr>
              <a:t>TIO</a:t>
            </a:r>
            <a:r>
              <a:rPr sz="2400" b="1" spc="5" dirty="0">
                <a:solidFill>
                  <a:srgbClr val="C00000"/>
                </a:solidFill>
                <a:latin typeface="Times New Roman"/>
                <a:cs typeface="Times New Roman"/>
              </a:rPr>
              <a:t>N</a:t>
            </a:r>
            <a:r>
              <a:rPr sz="2400" b="1" dirty="0">
                <a:solidFill>
                  <a:srgbClr val="C00000"/>
                </a:solidFill>
                <a:latin typeface="Times New Roman"/>
                <a:cs typeface="Times New Roman"/>
              </a:rPr>
              <a:t>AL</a:t>
            </a:r>
            <a:endParaRPr sz="2400">
              <a:latin typeface="Times New Roman"/>
              <a:cs typeface="Times New Roman"/>
            </a:endParaRPr>
          </a:p>
          <a:p>
            <a:pPr marL="287020">
              <a:lnSpc>
                <a:spcPts val="2735"/>
              </a:lnSpc>
            </a:pPr>
            <a:r>
              <a:rPr sz="2400" b="1" dirty="0">
                <a:solidFill>
                  <a:srgbClr val="C00000"/>
                </a:solidFill>
                <a:latin typeface="Times New Roman"/>
                <a:cs typeface="Times New Roman"/>
              </a:rPr>
              <a:t>FO</a:t>
            </a:r>
            <a:r>
              <a:rPr sz="2400" b="1" spc="-10" dirty="0">
                <a:solidFill>
                  <a:srgbClr val="C00000"/>
                </a:solidFill>
                <a:latin typeface="Times New Roman"/>
                <a:cs typeface="Times New Roman"/>
              </a:rPr>
              <a:t>R</a:t>
            </a:r>
            <a:r>
              <a:rPr sz="2400" b="1" dirty="0">
                <a:solidFill>
                  <a:srgbClr val="C00000"/>
                </a:solidFill>
                <a:latin typeface="Times New Roman"/>
                <a:cs typeface="Times New Roman"/>
              </a:rPr>
              <a:t>MU</a:t>
            </a:r>
            <a:r>
              <a:rPr sz="2400" b="1" spc="-15" dirty="0">
                <a:solidFill>
                  <a:srgbClr val="C00000"/>
                </a:solidFill>
                <a:latin typeface="Times New Roman"/>
                <a:cs typeface="Times New Roman"/>
              </a:rPr>
              <a:t>L</a:t>
            </a:r>
            <a:r>
              <a:rPr sz="2400" b="1" dirty="0">
                <a:solidFill>
                  <a:srgbClr val="C00000"/>
                </a:solidFill>
                <a:latin typeface="Times New Roman"/>
                <a:cs typeface="Times New Roman"/>
              </a:rPr>
              <a:t>A</a:t>
            </a:r>
            <a:r>
              <a:rPr sz="2400" b="1" spc="-100" dirty="0">
                <a:solidFill>
                  <a:srgbClr val="C00000"/>
                </a:solidFill>
                <a:latin typeface="Times New Roman"/>
                <a:cs typeface="Times New Roman"/>
              </a:rPr>
              <a:t>R</a:t>
            </a:r>
            <a:r>
              <a:rPr sz="2400" b="1" dirty="0">
                <a:solidFill>
                  <a:srgbClr val="C00000"/>
                </a:solidFill>
                <a:latin typeface="Times New Roman"/>
                <a:cs typeface="Times New Roman"/>
              </a:rPr>
              <a:t>Y</a:t>
            </a:r>
            <a:r>
              <a:rPr sz="2400" b="1" spc="-80" dirty="0">
                <a:solidFill>
                  <a:srgbClr val="C00000"/>
                </a:solidFill>
                <a:latin typeface="Times New Roman"/>
                <a:cs typeface="Times New Roman"/>
              </a:rPr>
              <a:t> </a:t>
            </a:r>
            <a:r>
              <a:rPr sz="2400" b="1" spc="-5" dirty="0">
                <a:solidFill>
                  <a:srgbClr val="C00000"/>
                </a:solidFill>
                <a:latin typeface="Times New Roman"/>
                <a:cs typeface="Times New Roman"/>
              </a:rPr>
              <a:t>25</a:t>
            </a:r>
            <a:endParaRPr sz="2400">
              <a:latin typeface="Times New Roman"/>
              <a:cs typeface="Times New Roman"/>
            </a:endParaRPr>
          </a:p>
          <a:p>
            <a:pPr marL="287020">
              <a:lnSpc>
                <a:spcPct val="100000"/>
              </a:lnSpc>
              <a:spcBef>
                <a:spcPts val="310"/>
              </a:spcBef>
            </a:pPr>
            <a:r>
              <a:rPr sz="2400" b="1" dirty="0">
                <a:latin typeface="Times New Roman"/>
                <a:cs typeface="Times New Roman"/>
              </a:rPr>
              <a:t>H</a:t>
            </a:r>
            <a:r>
              <a:rPr sz="2400" b="1" spc="5" dirty="0">
                <a:latin typeface="Times New Roman"/>
                <a:cs typeface="Times New Roman"/>
              </a:rPr>
              <a:t>i</a:t>
            </a:r>
            <a:r>
              <a:rPr sz="2400" b="1" dirty="0">
                <a:latin typeface="Times New Roman"/>
                <a:cs typeface="Times New Roman"/>
              </a:rPr>
              <a:t>ghligh</a:t>
            </a:r>
            <a:r>
              <a:rPr sz="2400" b="1" spc="5" dirty="0">
                <a:latin typeface="Times New Roman"/>
                <a:cs typeface="Times New Roman"/>
              </a:rPr>
              <a:t>t</a:t>
            </a:r>
            <a:r>
              <a:rPr sz="2400" b="1" dirty="0">
                <a:latin typeface="Times New Roman"/>
                <a:cs typeface="Times New Roman"/>
              </a:rPr>
              <a:t>s</a:t>
            </a:r>
            <a:r>
              <a:rPr sz="2400" b="1" spc="-30" dirty="0">
                <a:latin typeface="Times New Roman"/>
                <a:cs typeface="Times New Roman"/>
              </a:rPr>
              <a:t> </a:t>
            </a:r>
            <a:r>
              <a:rPr sz="2400" b="1" dirty="0">
                <a:latin typeface="Times New Roman"/>
                <a:cs typeface="Times New Roman"/>
              </a:rPr>
              <a:t>inc</a:t>
            </a:r>
            <a:r>
              <a:rPr sz="2400" b="1" spc="5" dirty="0">
                <a:latin typeface="Times New Roman"/>
                <a:cs typeface="Times New Roman"/>
              </a:rPr>
              <a:t>l</a:t>
            </a:r>
            <a:r>
              <a:rPr sz="2400" b="1" dirty="0">
                <a:latin typeface="Times New Roman"/>
                <a:cs typeface="Times New Roman"/>
              </a:rPr>
              <a:t>ude:</a:t>
            </a:r>
            <a:endParaRPr sz="2400">
              <a:latin typeface="Times New Roman"/>
              <a:cs typeface="Times New Roman"/>
            </a:endParaRPr>
          </a:p>
          <a:p>
            <a:pPr marL="287020" indent="-274320">
              <a:lnSpc>
                <a:spcPct val="100000"/>
              </a:lnSpc>
              <a:spcBef>
                <a:spcPts val="310"/>
              </a:spcBef>
              <a:buClr>
                <a:srgbClr val="D24716"/>
              </a:buClr>
              <a:buSzPct val="85416"/>
              <a:buFont typeface="Wingdings 2"/>
              <a:buChar char=""/>
              <a:tabLst>
                <a:tab pos="287020" algn="l"/>
              </a:tabLst>
            </a:pPr>
            <a:r>
              <a:rPr sz="2400" dirty="0">
                <a:latin typeface="Times New Roman"/>
                <a:cs typeface="Times New Roman"/>
              </a:rPr>
              <a:t>New</a:t>
            </a:r>
            <a:r>
              <a:rPr sz="2400" spc="-10" dirty="0">
                <a:latin typeface="Times New Roman"/>
                <a:cs typeface="Times New Roman"/>
              </a:rPr>
              <a:t> </a:t>
            </a:r>
            <a:r>
              <a:rPr sz="2400" dirty="0">
                <a:latin typeface="Times New Roman"/>
                <a:cs typeface="Times New Roman"/>
              </a:rPr>
              <a:t>heav</a:t>
            </a:r>
            <a:r>
              <a:rPr sz="2400" spc="5" dirty="0">
                <a:latin typeface="Times New Roman"/>
                <a:cs typeface="Times New Roman"/>
              </a:rPr>
              <a:t>i</a:t>
            </a:r>
            <a:r>
              <a:rPr sz="2400" dirty="0">
                <a:latin typeface="Times New Roman"/>
                <a:cs typeface="Times New Roman"/>
              </a:rPr>
              <a:t>er</a:t>
            </a:r>
            <a:r>
              <a:rPr sz="2400" spc="-15" dirty="0">
                <a:latin typeface="Times New Roman"/>
                <a:cs typeface="Times New Roman"/>
              </a:rPr>
              <a:t> </a:t>
            </a:r>
            <a:r>
              <a:rPr sz="2400" dirty="0">
                <a:latin typeface="Times New Roman"/>
                <a:cs typeface="Times New Roman"/>
              </a:rPr>
              <a:t>paper</a:t>
            </a:r>
            <a:r>
              <a:rPr sz="2400" spc="-15" dirty="0">
                <a:latin typeface="Times New Roman"/>
                <a:cs typeface="Times New Roman"/>
              </a:rPr>
              <a:t> </a:t>
            </a:r>
            <a:r>
              <a:rPr sz="2400" dirty="0">
                <a:latin typeface="Times New Roman"/>
                <a:cs typeface="Times New Roman"/>
              </a:rPr>
              <a:t>sto</a:t>
            </a:r>
            <a:r>
              <a:rPr sz="2400" spc="5" dirty="0">
                <a:latin typeface="Times New Roman"/>
                <a:cs typeface="Times New Roman"/>
              </a:rPr>
              <a:t>c</a:t>
            </a:r>
            <a:r>
              <a:rPr sz="2400" dirty="0">
                <a:latin typeface="Times New Roman"/>
                <a:cs typeface="Times New Roman"/>
              </a:rPr>
              <a:t>k</a:t>
            </a:r>
            <a:endParaRPr sz="2400">
              <a:latin typeface="Times New Roman"/>
              <a:cs typeface="Times New Roman"/>
            </a:endParaRPr>
          </a:p>
          <a:p>
            <a:pPr marL="287020" indent="-274320">
              <a:lnSpc>
                <a:spcPct val="100000"/>
              </a:lnSpc>
              <a:spcBef>
                <a:spcPts val="310"/>
              </a:spcBef>
              <a:buClr>
                <a:srgbClr val="D24716"/>
              </a:buClr>
              <a:buSzPct val="85416"/>
              <a:buFont typeface="Wingdings 2"/>
              <a:buChar char=""/>
              <a:tabLst>
                <a:tab pos="287020" algn="l"/>
              </a:tabLst>
            </a:pPr>
            <a:r>
              <a:rPr sz="2400" dirty="0">
                <a:latin typeface="Times New Roman"/>
                <a:cs typeface="Times New Roman"/>
              </a:rPr>
              <a:t>Co</a:t>
            </a:r>
            <a:r>
              <a:rPr sz="2400" spc="-25" dirty="0">
                <a:latin typeface="Times New Roman"/>
                <a:cs typeface="Times New Roman"/>
              </a:rPr>
              <a:t>m</a:t>
            </a:r>
            <a:r>
              <a:rPr sz="2400" dirty="0">
                <a:latin typeface="Times New Roman"/>
                <a:cs typeface="Times New Roman"/>
              </a:rPr>
              <a:t>plete</a:t>
            </a:r>
            <a:r>
              <a:rPr sz="2400" spc="-15" dirty="0">
                <a:latin typeface="Times New Roman"/>
                <a:cs typeface="Times New Roman"/>
              </a:rPr>
              <a:t> </a:t>
            </a:r>
            <a:r>
              <a:rPr sz="2400" dirty="0">
                <a:latin typeface="Times New Roman"/>
                <a:cs typeface="Times New Roman"/>
              </a:rPr>
              <a:t>table</a:t>
            </a:r>
            <a:r>
              <a:rPr sz="2400" spc="-1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contents</a:t>
            </a:r>
            <a:r>
              <a:rPr sz="2400" spc="-1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index</a:t>
            </a:r>
            <a:r>
              <a:rPr sz="2400" spc="-1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each</a:t>
            </a:r>
            <a:r>
              <a:rPr sz="2400" spc="-15" dirty="0">
                <a:latin typeface="Times New Roman"/>
                <a:cs typeface="Times New Roman"/>
              </a:rPr>
              <a:t> </a:t>
            </a:r>
            <a:r>
              <a:rPr sz="2400" dirty="0">
                <a:latin typeface="Times New Roman"/>
                <a:cs typeface="Times New Roman"/>
              </a:rPr>
              <a:t>volu</a:t>
            </a:r>
            <a:r>
              <a:rPr sz="2400" spc="-15" dirty="0">
                <a:latin typeface="Times New Roman"/>
                <a:cs typeface="Times New Roman"/>
              </a:rPr>
              <a:t>m</a:t>
            </a:r>
            <a:r>
              <a:rPr sz="2400" dirty="0">
                <a:latin typeface="Times New Roman"/>
                <a:cs typeface="Times New Roman"/>
              </a:rPr>
              <a:t>e</a:t>
            </a:r>
            <a:endParaRPr sz="2400">
              <a:latin typeface="Times New Roman"/>
              <a:cs typeface="Times New Roman"/>
            </a:endParaRPr>
          </a:p>
          <a:p>
            <a:pPr marL="287020" indent="-274320">
              <a:lnSpc>
                <a:spcPct val="100000"/>
              </a:lnSpc>
              <a:spcBef>
                <a:spcPts val="315"/>
              </a:spcBef>
              <a:buClr>
                <a:srgbClr val="D24716"/>
              </a:buClr>
              <a:buSzPct val="85416"/>
              <a:buFont typeface="Wingdings 2"/>
              <a:buChar char=""/>
              <a:tabLst>
                <a:tab pos="287020" algn="l"/>
              </a:tabLst>
            </a:pPr>
            <a:r>
              <a:rPr sz="2400" dirty="0">
                <a:latin typeface="Times New Roman"/>
                <a:cs typeface="Times New Roman"/>
              </a:rPr>
              <a:t>Special</a:t>
            </a:r>
            <a:r>
              <a:rPr sz="2400" spc="-40" dirty="0">
                <a:latin typeface="Times New Roman"/>
                <a:cs typeface="Times New Roman"/>
              </a:rPr>
              <a:t> </a:t>
            </a:r>
            <a:r>
              <a:rPr sz="2400" spc="-15" dirty="0">
                <a:latin typeface="Times New Roman"/>
                <a:cs typeface="Times New Roman"/>
              </a:rPr>
              <a:t>'</a:t>
            </a:r>
            <a:r>
              <a:rPr sz="2400" dirty="0">
                <a:latin typeface="Times New Roman"/>
                <a:cs typeface="Times New Roman"/>
              </a:rPr>
              <a:t>Using</a:t>
            </a:r>
            <a:r>
              <a:rPr sz="2400" spc="2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New U</a:t>
            </a:r>
            <a:r>
              <a:rPr sz="2400" spc="-10" dirty="0">
                <a:latin typeface="Times New Roman"/>
                <a:cs typeface="Times New Roman"/>
              </a:rPr>
              <a:t>S</a:t>
            </a:r>
            <a:r>
              <a:rPr sz="2400" spc="-5" dirty="0">
                <a:latin typeface="Times New Roman"/>
                <a:cs typeface="Times New Roman"/>
              </a:rPr>
              <a:t>P</a:t>
            </a:r>
            <a:r>
              <a:rPr sz="2400" dirty="0">
                <a:latin typeface="Times New Roman"/>
                <a:cs typeface="Times New Roman"/>
              </a:rPr>
              <a:t>-</a:t>
            </a:r>
            <a:r>
              <a:rPr sz="2400" spc="-10" dirty="0">
                <a:latin typeface="Times New Roman"/>
                <a:cs typeface="Times New Roman"/>
              </a:rPr>
              <a:t>N</a:t>
            </a:r>
            <a:r>
              <a:rPr sz="2400" dirty="0">
                <a:latin typeface="Times New Roman"/>
                <a:cs typeface="Times New Roman"/>
              </a:rPr>
              <a:t>F</a:t>
            </a:r>
            <a:r>
              <a:rPr sz="2400" spc="30" dirty="0">
                <a:latin typeface="Times New Roman"/>
                <a:cs typeface="Times New Roman"/>
              </a:rPr>
              <a:t> </a:t>
            </a:r>
            <a:r>
              <a:rPr sz="2400" dirty="0">
                <a:latin typeface="Times New Roman"/>
                <a:cs typeface="Times New Roman"/>
              </a:rPr>
              <a:t>Print'</a:t>
            </a:r>
            <a:r>
              <a:rPr sz="2400" spc="-10" dirty="0">
                <a:latin typeface="Times New Roman"/>
                <a:cs typeface="Times New Roman"/>
              </a:rPr>
              <a:t> </a:t>
            </a:r>
            <a:r>
              <a:rPr sz="2400" dirty="0">
                <a:latin typeface="Times New Roman"/>
                <a:cs typeface="Times New Roman"/>
              </a:rPr>
              <a:t>tuto</a:t>
            </a:r>
            <a:r>
              <a:rPr sz="2400" spc="5" dirty="0">
                <a:latin typeface="Times New Roman"/>
                <a:cs typeface="Times New Roman"/>
              </a:rPr>
              <a:t>r</a:t>
            </a:r>
            <a:r>
              <a:rPr sz="2400" dirty="0">
                <a:latin typeface="Times New Roman"/>
                <a:cs typeface="Times New Roman"/>
              </a:rPr>
              <a:t>ial</a:t>
            </a:r>
            <a:r>
              <a:rPr sz="2400" spc="-40" dirty="0">
                <a:latin typeface="Times New Roman"/>
                <a:cs typeface="Times New Roman"/>
              </a:rPr>
              <a:t> </a:t>
            </a:r>
            <a:r>
              <a:rPr sz="2400" spc="-10" dirty="0">
                <a:latin typeface="Times New Roman"/>
                <a:cs typeface="Times New Roman"/>
              </a:rPr>
              <a:t>CD</a:t>
            </a:r>
            <a:endParaRPr sz="2400">
              <a:latin typeface="Times New Roman"/>
              <a:cs typeface="Times New Roman"/>
            </a:endParaRPr>
          </a:p>
          <a:p>
            <a:pPr marL="287020" marR="22860" indent="-274320">
              <a:lnSpc>
                <a:spcPts val="2590"/>
              </a:lnSpc>
              <a:spcBef>
                <a:spcPts val="640"/>
              </a:spcBef>
              <a:buClr>
                <a:srgbClr val="D24716"/>
              </a:buClr>
              <a:buSzPct val="85416"/>
              <a:buFont typeface="Wingdings 2"/>
              <a:buChar char=""/>
              <a:tabLst>
                <a:tab pos="287020" algn="l"/>
              </a:tabLst>
            </a:pPr>
            <a:r>
              <a:rPr sz="2400" dirty="0">
                <a:latin typeface="Times New Roman"/>
                <a:cs typeface="Times New Roman"/>
              </a:rPr>
              <a:t>Convenie</a:t>
            </a:r>
            <a:r>
              <a:rPr sz="2400" spc="-10" dirty="0">
                <a:latin typeface="Times New Roman"/>
                <a:cs typeface="Times New Roman"/>
              </a:rPr>
              <a:t>n</a:t>
            </a:r>
            <a:r>
              <a:rPr sz="2400" dirty="0">
                <a:latin typeface="Times New Roman"/>
                <a:cs typeface="Times New Roman"/>
              </a:rPr>
              <a:t>t</a:t>
            </a:r>
            <a:r>
              <a:rPr sz="2400" spc="65" dirty="0">
                <a:latin typeface="Times New Roman"/>
                <a:cs typeface="Times New Roman"/>
              </a:rPr>
              <a:t> </a:t>
            </a:r>
            <a:r>
              <a:rPr sz="2400" dirty="0">
                <a:latin typeface="Times New Roman"/>
                <a:cs typeface="Times New Roman"/>
              </a:rPr>
              <a:t>sl</a:t>
            </a:r>
            <a:r>
              <a:rPr sz="2400" spc="5" dirty="0">
                <a:latin typeface="Times New Roman"/>
                <a:cs typeface="Times New Roman"/>
              </a:rPr>
              <a:t>i</a:t>
            </a:r>
            <a:r>
              <a:rPr sz="2400" spc="-15" dirty="0">
                <a:latin typeface="Times New Roman"/>
                <a:cs typeface="Times New Roman"/>
              </a:rPr>
              <a:t>p</a:t>
            </a:r>
            <a:r>
              <a:rPr sz="2400" dirty="0">
                <a:latin typeface="Times New Roman"/>
                <a:cs typeface="Times New Roman"/>
              </a:rPr>
              <a:t>case</a:t>
            </a:r>
            <a:r>
              <a:rPr sz="2400" spc="75" dirty="0">
                <a:latin typeface="Times New Roman"/>
                <a:cs typeface="Times New Roman"/>
              </a:rPr>
              <a:t> </a:t>
            </a:r>
            <a:r>
              <a:rPr sz="2400" dirty="0">
                <a:latin typeface="Times New Roman"/>
                <a:cs typeface="Times New Roman"/>
              </a:rPr>
              <a:t>for</a:t>
            </a:r>
            <a:r>
              <a:rPr sz="2400" spc="65" dirty="0">
                <a:latin typeface="Times New Roman"/>
                <a:cs typeface="Times New Roman"/>
              </a:rPr>
              <a:t> </a:t>
            </a:r>
            <a:r>
              <a:rPr sz="2400" dirty="0">
                <a:latin typeface="Times New Roman"/>
                <a:cs typeface="Times New Roman"/>
              </a:rPr>
              <a:t>easy</a:t>
            </a:r>
            <a:r>
              <a:rPr sz="2400" spc="70" dirty="0">
                <a:latin typeface="Times New Roman"/>
                <a:cs typeface="Times New Roman"/>
              </a:rPr>
              <a:t> </a:t>
            </a:r>
            <a:r>
              <a:rPr sz="2400" dirty="0">
                <a:latin typeface="Times New Roman"/>
                <a:cs typeface="Times New Roman"/>
              </a:rPr>
              <a:t>access</a:t>
            </a:r>
            <a:r>
              <a:rPr sz="2400" spc="60" dirty="0">
                <a:latin typeface="Times New Roman"/>
                <a:cs typeface="Times New Roman"/>
              </a:rPr>
              <a:t> </a:t>
            </a:r>
            <a:r>
              <a:rPr sz="2400" dirty="0">
                <a:latin typeface="Times New Roman"/>
                <a:cs typeface="Times New Roman"/>
              </a:rPr>
              <a:t>and</a:t>
            </a:r>
            <a:r>
              <a:rPr sz="2400" spc="75" dirty="0">
                <a:latin typeface="Times New Roman"/>
                <a:cs typeface="Times New Roman"/>
              </a:rPr>
              <a:t> </a:t>
            </a:r>
            <a:r>
              <a:rPr sz="2400" dirty="0">
                <a:latin typeface="Times New Roman"/>
                <a:cs typeface="Times New Roman"/>
              </a:rPr>
              <a:t>storage</a:t>
            </a:r>
            <a:r>
              <a:rPr sz="2400" spc="60" dirty="0">
                <a:latin typeface="Times New Roman"/>
                <a:cs typeface="Times New Roman"/>
              </a:rPr>
              <a:t> </a:t>
            </a:r>
            <a:r>
              <a:rPr sz="2400" dirty="0">
                <a:latin typeface="Times New Roman"/>
                <a:cs typeface="Times New Roman"/>
              </a:rPr>
              <a:t>(English</a:t>
            </a:r>
            <a:r>
              <a:rPr sz="2400" spc="75" dirty="0">
                <a:latin typeface="Times New Roman"/>
                <a:cs typeface="Times New Roman"/>
              </a:rPr>
              <a:t> </a:t>
            </a:r>
            <a:r>
              <a:rPr sz="2400" dirty="0">
                <a:latin typeface="Times New Roman"/>
                <a:cs typeface="Times New Roman"/>
              </a:rPr>
              <a:t>e</a:t>
            </a:r>
            <a:r>
              <a:rPr sz="2400" spc="-10" dirty="0">
                <a:latin typeface="Times New Roman"/>
                <a:cs typeface="Times New Roman"/>
              </a:rPr>
              <a:t>d</a:t>
            </a:r>
            <a:r>
              <a:rPr sz="2400" dirty="0">
                <a:latin typeface="Times New Roman"/>
                <a:cs typeface="Times New Roman"/>
              </a:rPr>
              <a:t>i</a:t>
            </a:r>
            <a:r>
              <a:rPr sz="2400" spc="-15" dirty="0">
                <a:latin typeface="Times New Roman"/>
                <a:cs typeface="Times New Roman"/>
              </a:rPr>
              <a:t>t</a:t>
            </a:r>
            <a:r>
              <a:rPr sz="2400" dirty="0">
                <a:latin typeface="Times New Roman"/>
                <a:cs typeface="Times New Roman"/>
              </a:rPr>
              <a:t>ion only</a:t>
            </a:r>
            <a:r>
              <a:rPr sz="2400" spc="10" dirty="0">
                <a:latin typeface="Times New Roman"/>
                <a:cs typeface="Times New Roman"/>
              </a:rPr>
              <a:t>)</a:t>
            </a:r>
            <a:r>
              <a:rPr sz="2400" dirty="0">
                <a:latin typeface="Times New Roman"/>
                <a:cs typeface="Times New Roman"/>
              </a:rPr>
              <a:t>.</a:t>
            </a:r>
            <a:endParaRPr sz="2400">
              <a:latin typeface="Times New Roman"/>
              <a:cs typeface="Times New Roman"/>
            </a:endParaRPr>
          </a:p>
          <a:p>
            <a:pPr marL="287020" indent="-274320">
              <a:lnSpc>
                <a:spcPts val="2735"/>
              </a:lnSpc>
              <a:spcBef>
                <a:spcPts val="275"/>
              </a:spcBef>
              <a:buClr>
                <a:srgbClr val="D24716"/>
              </a:buClr>
              <a:buSzPct val="85416"/>
              <a:buFont typeface="Wingdings 2"/>
              <a:buChar char=""/>
              <a:tabLst>
                <a:tab pos="287020" algn="l"/>
                <a:tab pos="1638935" algn="l"/>
                <a:tab pos="2928620" algn="l"/>
                <a:tab pos="5871210" algn="l"/>
                <a:tab pos="6341110" algn="l"/>
                <a:tab pos="6607809" algn="l"/>
              </a:tabLst>
            </a:pPr>
            <a:r>
              <a:rPr sz="2400" b="1" dirty="0">
                <a:solidFill>
                  <a:srgbClr val="C00000"/>
                </a:solidFill>
                <a:latin typeface="Times New Roman"/>
                <a:cs typeface="Times New Roman"/>
              </a:rPr>
              <a:t>UNITED	</a:t>
            </a:r>
            <a:r>
              <a:rPr sz="2400" b="1" spc="5" dirty="0">
                <a:solidFill>
                  <a:srgbClr val="C00000"/>
                </a:solidFill>
                <a:latin typeface="Times New Roman"/>
                <a:cs typeface="Times New Roman"/>
              </a:rPr>
              <a:t>S</a:t>
            </a:r>
            <a:r>
              <a:rPr sz="2400" b="1" spc="-185" dirty="0">
                <a:solidFill>
                  <a:srgbClr val="C00000"/>
                </a:solidFill>
                <a:latin typeface="Times New Roman"/>
                <a:cs typeface="Times New Roman"/>
              </a:rPr>
              <a:t>T</a:t>
            </a:r>
            <a:r>
              <a:rPr sz="2400" b="1" spc="-175" dirty="0">
                <a:solidFill>
                  <a:srgbClr val="C00000"/>
                </a:solidFill>
                <a:latin typeface="Times New Roman"/>
                <a:cs typeface="Times New Roman"/>
              </a:rPr>
              <a:t>A</a:t>
            </a:r>
            <a:r>
              <a:rPr sz="2400" b="1" dirty="0">
                <a:solidFill>
                  <a:srgbClr val="C00000"/>
                </a:solidFill>
                <a:latin typeface="Times New Roman"/>
                <a:cs typeface="Times New Roman"/>
              </a:rPr>
              <a:t>TES	PH</a:t>
            </a:r>
            <a:r>
              <a:rPr sz="2400" b="1" spc="5" dirty="0">
                <a:solidFill>
                  <a:srgbClr val="C00000"/>
                </a:solidFill>
                <a:latin typeface="Times New Roman"/>
                <a:cs typeface="Times New Roman"/>
              </a:rPr>
              <a:t>A</a:t>
            </a:r>
            <a:r>
              <a:rPr sz="2400" b="1" dirty="0">
                <a:solidFill>
                  <a:srgbClr val="C00000"/>
                </a:solidFill>
                <a:latin typeface="Times New Roman"/>
                <a:cs typeface="Times New Roman"/>
              </a:rPr>
              <a:t>RMACOPOEIA	31	-	N</a:t>
            </a:r>
            <a:r>
              <a:rPr sz="2400" b="1" spc="-180" dirty="0">
                <a:solidFill>
                  <a:srgbClr val="C00000"/>
                </a:solidFill>
                <a:latin typeface="Times New Roman"/>
                <a:cs typeface="Times New Roman"/>
              </a:rPr>
              <a:t>A</a:t>
            </a:r>
            <a:r>
              <a:rPr sz="2400" b="1" dirty="0">
                <a:solidFill>
                  <a:srgbClr val="C00000"/>
                </a:solidFill>
                <a:latin typeface="Times New Roman"/>
                <a:cs typeface="Times New Roman"/>
              </a:rPr>
              <a:t>TIO</a:t>
            </a:r>
            <a:r>
              <a:rPr sz="2400" b="1" spc="5" dirty="0">
                <a:solidFill>
                  <a:srgbClr val="C00000"/>
                </a:solidFill>
                <a:latin typeface="Times New Roman"/>
                <a:cs typeface="Times New Roman"/>
              </a:rPr>
              <a:t>N</a:t>
            </a:r>
            <a:r>
              <a:rPr sz="2400" b="1" dirty="0">
                <a:solidFill>
                  <a:srgbClr val="C00000"/>
                </a:solidFill>
                <a:latin typeface="Times New Roman"/>
                <a:cs typeface="Times New Roman"/>
              </a:rPr>
              <a:t>AL</a:t>
            </a:r>
            <a:endParaRPr sz="2400">
              <a:latin typeface="Times New Roman"/>
              <a:cs typeface="Times New Roman"/>
            </a:endParaRPr>
          </a:p>
          <a:p>
            <a:pPr marL="287020">
              <a:lnSpc>
                <a:spcPts val="2735"/>
              </a:lnSpc>
            </a:pPr>
            <a:r>
              <a:rPr sz="2400" b="1" dirty="0">
                <a:solidFill>
                  <a:srgbClr val="C00000"/>
                </a:solidFill>
                <a:latin typeface="Times New Roman"/>
                <a:cs typeface="Times New Roman"/>
              </a:rPr>
              <a:t>FO</a:t>
            </a:r>
            <a:r>
              <a:rPr sz="2400" b="1" spc="-10" dirty="0">
                <a:solidFill>
                  <a:srgbClr val="C00000"/>
                </a:solidFill>
                <a:latin typeface="Times New Roman"/>
                <a:cs typeface="Times New Roman"/>
              </a:rPr>
              <a:t>R</a:t>
            </a:r>
            <a:r>
              <a:rPr sz="2400" b="1" dirty="0">
                <a:solidFill>
                  <a:srgbClr val="C00000"/>
                </a:solidFill>
                <a:latin typeface="Times New Roman"/>
                <a:cs typeface="Times New Roman"/>
              </a:rPr>
              <a:t>MU</a:t>
            </a:r>
            <a:r>
              <a:rPr sz="2400" b="1" spc="-15" dirty="0">
                <a:solidFill>
                  <a:srgbClr val="C00000"/>
                </a:solidFill>
                <a:latin typeface="Times New Roman"/>
                <a:cs typeface="Times New Roman"/>
              </a:rPr>
              <a:t>L</a:t>
            </a:r>
            <a:r>
              <a:rPr sz="2400" b="1" dirty="0">
                <a:solidFill>
                  <a:srgbClr val="C00000"/>
                </a:solidFill>
                <a:latin typeface="Times New Roman"/>
                <a:cs typeface="Times New Roman"/>
              </a:rPr>
              <a:t>A</a:t>
            </a:r>
            <a:r>
              <a:rPr sz="2400" b="1" spc="-100" dirty="0">
                <a:solidFill>
                  <a:srgbClr val="C00000"/>
                </a:solidFill>
                <a:latin typeface="Times New Roman"/>
                <a:cs typeface="Times New Roman"/>
              </a:rPr>
              <a:t>R</a:t>
            </a:r>
            <a:r>
              <a:rPr sz="2400" b="1" dirty="0">
                <a:solidFill>
                  <a:srgbClr val="C00000"/>
                </a:solidFill>
                <a:latin typeface="Times New Roman"/>
                <a:cs typeface="Times New Roman"/>
              </a:rPr>
              <a:t>Y</a:t>
            </a:r>
            <a:r>
              <a:rPr sz="2400" b="1" spc="-80" dirty="0">
                <a:solidFill>
                  <a:srgbClr val="C00000"/>
                </a:solidFill>
                <a:latin typeface="Times New Roman"/>
                <a:cs typeface="Times New Roman"/>
              </a:rPr>
              <a:t> </a:t>
            </a:r>
            <a:r>
              <a:rPr sz="2400" b="1" spc="-5" dirty="0">
                <a:solidFill>
                  <a:srgbClr val="C00000"/>
                </a:solidFill>
                <a:latin typeface="Times New Roman"/>
                <a:cs typeface="Times New Roman"/>
              </a:rPr>
              <a:t>26</a:t>
            </a:r>
            <a:endParaRPr sz="2400">
              <a:latin typeface="Times New Roman"/>
              <a:cs typeface="Times New Roman"/>
            </a:endParaRPr>
          </a:p>
          <a:p>
            <a:pPr marL="287020" marR="20320" indent="-274320" algn="just">
              <a:lnSpc>
                <a:spcPct val="90000"/>
              </a:lnSpc>
              <a:spcBef>
                <a:spcPts val="600"/>
              </a:spcBef>
              <a:buClr>
                <a:srgbClr val="D24716"/>
              </a:buClr>
              <a:buSzPct val="85416"/>
              <a:buFont typeface="Wingdings 2"/>
              <a:buChar char=""/>
              <a:tabLst>
                <a:tab pos="287020" algn="l"/>
              </a:tabLst>
            </a:pPr>
            <a:r>
              <a:rPr sz="2400" dirty="0">
                <a:latin typeface="Times New Roman"/>
                <a:cs typeface="Times New Roman"/>
              </a:rPr>
              <a:t>The  U</a:t>
            </a:r>
            <a:r>
              <a:rPr sz="2400" spc="-10" dirty="0">
                <a:latin typeface="Times New Roman"/>
                <a:cs typeface="Times New Roman"/>
              </a:rPr>
              <a:t>S</a:t>
            </a:r>
            <a:r>
              <a:rPr sz="2400" spc="-5" dirty="0">
                <a:latin typeface="Times New Roman"/>
                <a:cs typeface="Times New Roman"/>
              </a:rPr>
              <a:t>P</a:t>
            </a:r>
            <a:r>
              <a:rPr sz="2400" dirty="0">
                <a:latin typeface="Times New Roman"/>
                <a:cs typeface="Times New Roman"/>
              </a:rPr>
              <a:t>-</a:t>
            </a:r>
            <a:r>
              <a:rPr sz="2400" spc="5" dirty="0">
                <a:latin typeface="Times New Roman"/>
                <a:cs typeface="Times New Roman"/>
              </a:rPr>
              <a:t>N</a:t>
            </a:r>
            <a:r>
              <a:rPr sz="2400" dirty="0">
                <a:latin typeface="Times New Roman"/>
                <a:cs typeface="Times New Roman"/>
              </a:rPr>
              <a:t>F </a:t>
            </a:r>
            <a:r>
              <a:rPr sz="2400" spc="-5" dirty="0">
                <a:latin typeface="Times New Roman"/>
                <a:cs typeface="Times New Roman"/>
              </a:rPr>
              <a:t> </a:t>
            </a:r>
            <a:r>
              <a:rPr sz="2400" dirty="0">
                <a:latin typeface="Times New Roman"/>
                <a:cs typeface="Times New Roman"/>
              </a:rPr>
              <a:t>is </a:t>
            </a:r>
            <a:r>
              <a:rPr sz="2400" spc="-10" dirty="0">
                <a:latin typeface="Times New Roman"/>
                <a:cs typeface="Times New Roman"/>
              </a:rPr>
              <a:t> </a:t>
            </a:r>
            <a:r>
              <a:rPr sz="2400" dirty="0">
                <a:latin typeface="Times New Roman"/>
                <a:cs typeface="Times New Roman"/>
              </a:rPr>
              <a:t>a </a:t>
            </a:r>
            <a:r>
              <a:rPr sz="2400" spc="5" dirty="0">
                <a:latin typeface="Times New Roman"/>
                <a:cs typeface="Times New Roman"/>
              </a:rPr>
              <a:t> </a:t>
            </a:r>
            <a:r>
              <a:rPr sz="2400" spc="-10" dirty="0">
                <a:latin typeface="Times New Roman"/>
                <a:cs typeface="Times New Roman"/>
              </a:rPr>
              <a:t>s</a:t>
            </a:r>
            <a:r>
              <a:rPr sz="2400" dirty="0">
                <a:latin typeface="Times New Roman"/>
                <a:cs typeface="Times New Roman"/>
              </a:rPr>
              <a:t>ingle-v</a:t>
            </a:r>
            <a:r>
              <a:rPr sz="2400" spc="-15" dirty="0">
                <a:latin typeface="Times New Roman"/>
                <a:cs typeface="Times New Roman"/>
              </a:rPr>
              <a:t>o</a:t>
            </a:r>
            <a:r>
              <a:rPr sz="2400" dirty="0">
                <a:latin typeface="Times New Roman"/>
                <a:cs typeface="Times New Roman"/>
              </a:rPr>
              <a:t>lu</a:t>
            </a:r>
            <a:r>
              <a:rPr sz="2400" spc="-15" dirty="0">
                <a:latin typeface="Times New Roman"/>
                <a:cs typeface="Times New Roman"/>
              </a:rPr>
              <a:t>m</a:t>
            </a:r>
            <a:r>
              <a:rPr sz="2400" dirty="0">
                <a:latin typeface="Times New Roman"/>
                <a:cs typeface="Times New Roman"/>
              </a:rPr>
              <a:t>e  </a:t>
            </a:r>
            <a:r>
              <a:rPr sz="2400" spc="-10" dirty="0">
                <a:latin typeface="Times New Roman"/>
                <a:cs typeface="Times New Roman"/>
              </a:rPr>
              <a:t>c</a:t>
            </a:r>
            <a:r>
              <a:rPr sz="2400" dirty="0">
                <a:latin typeface="Times New Roman"/>
                <a:cs typeface="Times New Roman"/>
              </a:rPr>
              <a:t>o</a:t>
            </a:r>
            <a:r>
              <a:rPr sz="2400" spc="-20" dirty="0">
                <a:latin typeface="Times New Roman"/>
                <a:cs typeface="Times New Roman"/>
              </a:rPr>
              <a:t>m</a:t>
            </a:r>
            <a:r>
              <a:rPr sz="2400" dirty="0">
                <a:latin typeface="Times New Roman"/>
                <a:cs typeface="Times New Roman"/>
              </a:rPr>
              <a:t>bination </a:t>
            </a:r>
            <a:r>
              <a:rPr sz="2400" spc="-10" dirty="0">
                <a:latin typeface="Times New Roman"/>
                <a:cs typeface="Times New Roman"/>
              </a:rPr>
              <a:t> </a:t>
            </a:r>
            <a:r>
              <a:rPr sz="2400" dirty="0">
                <a:latin typeface="Times New Roman"/>
                <a:cs typeface="Times New Roman"/>
              </a:rPr>
              <a:t>of </a:t>
            </a:r>
            <a:r>
              <a:rPr sz="2400" spc="-10" dirty="0">
                <a:latin typeface="Times New Roman"/>
                <a:cs typeface="Times New Roman"/>
              </a:rPr>
              <a:t> </a:t>
            </a:r>
            <a:r>
              <a:rPr sz="2400" dirty="0">
                <a:latin typeface="Times New Roman"/>
                <a:cs typeface="Times New Roman"/>
              </a:rPr>
              <a:t>two  o</a:t>
            </a:r>
            <a:r>
              <a:rPr sz="2400" spc="-45" dirty="0">
                <a:latin typeface="Times New Roman"/>
                <a:cs typeface="Times New Roman"/>
              </a:rPr>
              <a:t>f</a:t>
            </a:r>
            <a:r>
              <a:rPr sz="2400" dirty="0">
                <a:latin typeface="Times New Roman"/>
                <a:cs typeface="Times New Roman"/>
              </a:rPr>
              <a:t>fic</a:t>
            </a:r>
            <a:r>
              <a:rPr sz="2400" spc="-10" dirty="0">
                <a:latin typeface="Times New Roman"/>
                <a:cs typeface="Times New Roman"/>
              </a:rPr>
              <a:t>ia</a:t>
            </a:r>
            <a:r>
              <a:rPr sz="2400" dirty="0">
                <a:latin typeface="Times New Roman"/>
                <a:cs typeface="Times New Roman"/>
              </a:rPr>
              <a:t>l co</a:t>
            </a:r>
            <a:r>
              <a:rPr sz="2400" spc="-20" dirty="0">
                <a:latin typeface="Times New Roman"/>
                <a:cs typeface="Times New Roman"/>
              </a:rPr>
              <a:t>m</a:t>
            </a:r>
            <a:r>
              <a:rPr sz="2400" dirty="0">
                <a:latin typeface="Times New Roman"/>
                <a:cs typeface="Times New Roman"/>
              </a:rPr>
              <a:t>pendi</a:t>
            </a:r>
            <a:r>
              <a:rPr sz="2400" spc="5" dirty="0">
                <a:latin typeface="Times New Roman"/>
                <a:cs typeface="Times New Roman"/>
              </a:rPr>
              <a:t>a</a:t>
            </a:r>
            <a:r>
              <a:rPr sz="2400" dirty="0">
                <a:latin typeface="Times New Roman"/>
                <a:cs typeface="Times New Roman"/>
              </a:rPr>
              <a:t>, </a:t>
            </a:r>
            <a:r>
              <a:rPr sz="2400" spc="240" dirty="0">
                <a:latin typeface="Times New Roman"/>
                <a:cs typeface="Times New Roman"/>
              </a:rPr>
              <a:t> </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e </a:t>
            </a:r>
            <a:r>
              <a:rPr sz="2400" spc="250" dirty="0">
                <a:latin typeface="Times New Roman"/>
                <a:cs typeface="Times New Roman"/>
              </a:rPr>
              <a:t> </a:t>
            </a:r>
            <a:r>
              <a:rPr sz="2400" dirty="0">
                <a:latin typeface="Times New Roman"/>
                <a:cs typeface="Times New Roman"/>
              </a:rPr>
              <a:t>Un</a:t>
            </a:r>
            <a:r>
              <a:rPr sz="2400" spc="-15" dirty="0">
                <a:latin typeface="Times New Roman"/>
                <a:cs typeface="Times New Roman"/>
              </a:rPr>
              <a:t>i</a:t>
            </a:r>
            <a:r>
              <a:rPr sz="2400" dirty="0">
                <a:latin typeface="Times New Roman"/>
                <a:cs typeface="Times New Roman"/>
              </a:rPr>
              <a:t>ted </a:t>
            </a:r>
            <a:r>
              <a:rPr sz="2400" spc="250" dirty="0">
                <a:latin typeface="Times New Roman"/>
                <a:cs typeface="Times New Roman"/>
              </a:rPr>
              <a:t> </a:t>
            </a:r>
            <a:r>
              <a:rPr sz="2400" dirty="0">
                <a:latin typeface="Times New Roman"/>
                <a:cs typeface="Times New Roman"/>
              </a:rPr>
              <a:t>St</a:t>
            </a:r>
            <a:r>
              <a:rPr sz="2400" spc="-10" dirty="0">
                <a:latin typeface="Times New Roman"/>
                <a:cs typeface="Times New Roman"/>
              </a:rPr>
              <a:t>a</a:t>
            </a:r>
            <a:r>
              <a:rPr sz="2400" dirty="0">
                <a:latin typeface="Times New Roman"/>
                <a:cs typeface="Times New Roman"/>
              </a:rPr>
              <a:t>tes </a:t>
            </a:r>
            <a:r>
              <a:rPr sz="2400" spc="240" dirty="0">
                <a:latin typeface="Times New Roman"/>
                <a:cs typeface="Times New Roman"/>
              </a:rPr>
              <a:t> </a:t>
            </a:r>
            <a:r>
              <a:rPr sz="2400" dirty="0">
                <a:latin typeface="Times New Roman"/>
                <a:cs typeface="Times New Roman"/>
              </a:rPr>
              <a:t>Phar</a:t>
            </a:r>
            <a:r>
              <a:rPr sz="2400" spc="-15" dirty="0">
                <a:latin typeface="Times New Roman"/>
                <a:cs typeface="Times New Roman"/>
              </a:rPr>
              <a:t>m</a:t>
            </a:r>
            <a:r>
              <a:rPr sz="2400" dirty="0">
                <a:latin typeface="Times New Roman"/>
                <a:cs typeface="Times New Roman"/>
              </a:rPr>
              <a:t>acopeia </a:t>
            </a:r>
            <a:r>
              <a:rPr sz="2400" spc="240" dirty="0">
                <a:latin typeface="Times New Roman"/>
                <a:cs typeface="Times New Roman"/>
              </a:rPr>
              <a:t> </a:t>
            </a:r>
            <a:r>
              <a:rPr sz="2400" dirty="0">
                <a:latin typeface="Times New Roman"/>
                <a:cs typeface="Times New Roman"/>
              </a:rPr>
              <a:t>(USP) </a:t>
            </a:r>
            <a:r>
              <a:rPr sz="2400" spc="254" dirty="0">
                <a:latin typeface="Times New Roman"/>
                <a:cs typeface="Times New Roman"/>
              </a:rPr>
              <a:t> </a:t>
            </a:r>
            <a:r>
              <a:rPr sz="2400" dirty="0">
                <a:latin typeface="Times New Roman"/>
                <a:cs typeface="Times New Roman"/>
              </a:rPr>
              <a:t>and </a:t>
            </a:r>
            <a:r>
              <a:rPr sz="2400" spc="250" dirty="0">
                <a:latin typeface="Times New Roman"/>
                <a:cs typeface="Times New Roman"/>
              </a:rPr>
              <a:t> </a:t>
            </a:r>
            <a:r>
              <a:rPr sz="2400" dirty="0">
                <a:latin typeface="Times New Roman"/>
                <a:cs typeface="Times New Roman"/>
              </a:rPr>
              <a:t>t</a:t>
            </a:r>
            <a:r>
              <a:rPr sz="2400" spc="-20" dirty="0">
                <a:latin typeface="Times New Roman"/>
                <a:cs typeface="Times New Roman"/>
              </a:rPr>
              <a:t>h</a:t>
            </a:r>
            <a:r>
              <a:rPr sz="2400" dirty="0">
                <a:latin typeface="Times New Roman"/>
                <a:cs typeface="Times New Roman"/>
              </a:rPr>
              <a:t>e Natio</a:t>
            </a:r>
            <a:r>
              <a:rPr sz="2400" spc="-15" dirty="0">
                <a:latin typeface="Times New Roman"/>
                <a:cs typeface="Times New Roman"/>
              </a:rPr>
              <a:t>n</a:t>
            </a:r>
            <a:r>
              <a:rPr sz="2400" spc="-10" dirty="0">
                <a:latin typeface="Times New Roman"/>
                <a:cs typeface="Times New Roman"/>
              </a:rPr>
              <a:t>a</a:t>
            </a:r>
            <a:r>
              <a:rPr sz="2400" dirty="0">
                <a:latin typeface="Times New Roman"/>
                <a:cs typeface="Times New Roman"/>
              </a:rPr>
              <a:t>l</a:t>
            </a:r>
            <a:r>
              <a:rPr sz="2400" spc="225" dirty="0">
                <a:latin typeface="Times New Roman"/>
                <a:cs typeface="Times New Roman"/>
              </a:rPr>
              <a:t> </a:t>
            </a:r>
            <a:r>
              <a:rPr sz="2400" dirty="0">
                <a:latin typeface="Times New Roman"/>
                <a:cs typeface="Times New Roman"/>
              </a:rPr>
              <a:t>For</a:t>
            </a:r>
            <a:r>
              <a:rPr sz="2400" spc="-20" dirty="0">
                <a:latin typeface="Times New Roman"/>
                <a:cs typeface="Times New Roman"/>
              </a:rPr>
              <a:t>m</a:t>
            </a:r>
            <a:r>
              <a:rPr sz="2400" dirty="0">
                <a:latin typeface="Times New Roman"/>
                <a:cs typeface="Times New Roman"/>
              </a:rPr>
              <a:t>ulary</a:t>
            </a:r>
            <a:r>
              <a:rPr sz="2400" spc="225" dirty="0">
                <a:latin typeface="Times New Roman"/>
                <a:cs typeface="Times New Roman"/>
              </a:rPr>
              <a:t> </a:t>
            </a:r>
            <a:r>
              <a:rPr sz="2400" dirty="0">
                <a:latin typeface="Times New Roman"/>
                <a:cs typeface="Times New Roman"/>
              </a:rPr>
              <a:t>(NF).</a:t>
            </a:r>
            <a:r>
              <a:rPr sz="2400" spc="215" dirty="0">
                <a:latin typeface="Times New Roman"/>
                <a:cs typeface="Times New Roman"/>
              </a:rPr>
              <a:t> </a:t>
            </a:r>
            <a:r>
              <a:rPr sz="2400" dirty="0">
                <a:latin typeface="Times New Roman"/>
                <a:cs typeface="Times New Roman"/>
              </a:rPr>
              <a:t>Monogra</a:t>
            </a:r>
            <a:r>
              <a:rPr sz="2400" spc="-10" dirty="0">
                <a:latin typeface="Times New Roman"/>
                <a:cs typeface="Times New Roman"/>
              </a:rPr>
              <a:t>p</a:t>
            </a:r>
            <a:r>
              <a:rPr sz="2400" dirty="0">
                <a:latin typeface="Times New Roman"/>
                <a:cs typeface="Times New Roman"/>
              </a:rPr>
              <a:t>hs</a:t>
            </a:r>
            <a:r>
              <a:rPr sz="2400" spc="220" dirty="0">
                <a:latin typeface="Times New Roman"/>
                <a:cs typeface="Times New Roman"/>
              </a:rPr>
              <a:t> </a:t>
            </a:r>
            <a:r>
              <a:rPr sz="2400" dirty="0">
                <a:latin typeface="Times New Roman"/>
                <a:cs typeface="Times New Roman"/>
              </a:rPr>
              <a:t>for</a:t>
            </a:r>
            <a:r>
              <a:rPr sz="2400" spc="210" dirty="0">
                <a:latin typeface="Times New Roman"/>
                <a:cs typeface="Times New Roman"/>
              </a:rPr>
              <a:t> </a:t>
            </a:r>
            <a:r>
              <a:rPr sz="2400" dirty="0">
                <a:latin typeface="Times New Roman"/>
                <a:cs typeface="Times New Roman"/>
              </a:rPr>
              <a:t>drug</a:t>
            </a:r>
            <a:r>
              <a:rPr sz="2400" spc="204" dirty="0">
                <a:latin typeface="Times New Roman"/>
                <a:cs typeface="Times New Roman"/>
              </a:rPr>
              <a:t> </a:t>
            </a:r>
            <a:r>
              <a:rPr sz="2400" dirty="0">
                <a:latin typeface="Times New Roman"/>
                <a:cs typeface="Times New Roman"/>
              </a:rPr>
              <a:t>subs</a:t>
            </a:r>
            <a:r>
              <a:rPr sz="2400" spc="5" dirty="0">
                <a:latin typeface="Times New Roman"/>
                <a:cs typeface="Times New Roman"/>
              </a:rPr>
              <a:t>t</a:t>
            </a:r>
            <a:r>
              <a:rPr sz="2400" dirty="0">
                <a:latin typeface="Times New Roman"/>
                <a:cs typeface="Times New Roman"/>
              </a:rPr>
              <a:t>ances</a:t>
            </a:r>
            <a:r>
              <a:rPr sz="2400" spc="204" dirty="0">
                <a:latin typeface="Times New Roman"/>
                <a:cs typeface="Times New Roman"/>
              </a:rPr>
              <a:t> </a:t>
            </a:r>
            <a:r>
              <a:rPr sz="2400" spc="-10" dirty="0">
                <a:latin typeface="Times New Roman"/>
                <a:cs typeface="Times New Roman"/>
              </a:rPr>
              <a:t>a</a:t>
            </a:r>
            <a:r>
              <a:rPr sz="2400" dirty="0">
                <a:latin typeface="Times New Roman"/>
                <a:cs typeface="Times New Roman"/>
              </a:rPr>
              <a:t>nd prep</a:t>
            </a:r>
            <a:r>
              <a:rPr sz="2400" spc="-10" dirty="0">
                <a:latin typeface="Times New Roman"/>
                <a:cs typeface="Times New Roman"/>
              </a:rPr>
              <a:t>a</a:t>
            </a:r>
            <a:r>
              <a:rPr sz="2400" dirty="0">
                <a:latin typeface="Times New Roman"/>
                <a:cs typeface="Times New Roman"/>
              </a:rPr>
              <a:t>ra</a:t>
            </a:r>
            <a:r>
              <a:rPr sz="2400" spc="-15" dirty="0">
                <a:latin typeface="Times New Roman"/>
                <a:cs typeface="Times New Roman"/>
              </a:rPr>
              <a:t>t</a:t>
            </a:r>
            <a:r>
              <a:rPr sz="2400" dirty="0">
                <a:latin typeface="Times New Roman"/>
                <a:cs typeface="Times New Roman"/>
              </a:rPr>
              <a:t>ions </a:t>
            </a:r>
            <a:r>
              <a:rPr sz="2400" spc="215" dirty="0">
                <a:latin typeface="Times New Roman"/>
                <a:cs typeface="Times New Roman"/>
              </a:rPr>
              <a:t> </a:t>
            </a:r>
            <a:r>
              <a:rPr sz="2400" dirty="0">
                <a:latin typeface="Times New Roman"/>
                <a:cs typeface="Times New Roman"/>
              </a:rPr>
              <a:t>are </a:t>
            </a:r>
            <a:r>
              <a:rPr sz="2400" spc="204" dirty="0">
                <a:latin typeface="Times New Roman"/>
                <a:cs typeface="Times New Roman"/>
              </a:rPr>
              <a:t> </a:t>
            </a:r>
            <a:r>
              <a:rPr sz="2400" dirty="0">
                <a:latin typeface="Times New Roman"/>
                <a:cs typeface="Times New Roman"/>
              </a:rPr>
              <a:t>fe</a:t>
            </a:r>
            <a:r>
              <a:rPr sz="2400" spc="-15" dirty="0">
                <a:latin typeface="Times New Roman"/>
                <a:cs typeface="Times New Roman"/>
              </a:rPr>
              <a:t>a</a:t>
            </a:r>
            <a:r>
              <a:rPr sz="2400" dirty="0">
                <a:latin typeface="Times New Roman"/>
                <a:cs typeface="Times New Roman"/>
              </a:rPr>
              <a:t>tured </a:t>
            </a:r>
            <a:r>
              <a:rPr sz="2400" spc="215" dirty="0">
                <a:latin typeface="Times New Roman"/>
                <a:cs typeface="Times New Roman"/>
              </a:rPr>
              <a:t> </a:t>
            </a:r>
            <a:r>
              <a:rPr sz="2400" dirty="0">
                <a:latin typeface="Times New Roman"/>
                <a:cs typeface="Times New Roman"/>
              </a:rPr>
              <a:t>in </a:t>
            </a:r>
            <a:r>
              <a:rPr sz="2400" spc="200" dirty="0">
                <a:latin typeface="Times New Roman"/>
                <a:cs typeface="Times New Roman"/>
              </a:rPr>
              <a:t> </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e </a:t>
            </a:r>
            <a:r>
              <a:rPr sz="2400" spc="204" dirty="0">
                <a:latin typeface="Times New Roman"/>
                <a:cs typeface="Times New Roman"/>
              </a:rPr>
              <a:t> </a:t>
            </a:r>
            <a:r>
              <a:rPr sz="2400" dirty="0">
                <a:latin typeface="Times New Roman"/>
                <a:cs typeface="Times New Roman"/>
              </a:rPr>
              <a:t>US</a:t>
            </a:r>
            <a:r>
              <a:rPr sz="2400" spc="-265" dirty="0">
                <a:latin typeface="Times New Roman"/>
                <a:cs typeface="Times New Roman"/>
              </a:rPr>
              <a:t>P</a:t>
            </a:r>
            <a:r>
              <a:rPr sz="2400" dirty="0">
                <a:latin typeface="Times New Roman"/>
                <a:cs typeface="Times New Roman"/>
              </a:rPr>
              <a:t>, </a:t>
            </a:r>
            <a:r>
              <a:rPr sz="2400" spc="215" dirty="0">
                <a:latin typeface="Times New Roman"/>
                <a:cs typeface="Times New Roman"/>
              </a:rPr>
              <a:t> </a:t>
            </a:r>
            <a:r>
              <a:rPr sz="2400" dirty="0">
                <a:latin typeface="Times New Roman"/>
                <a:cs typeface="Times New Roman"/>
              </a:rPr>
              <a:t>with </a:t>
            </a:r>
            <a:r>
              <a:rPr sz="2400" spc="204" dirty="0">
                <a:latin typeface="Times New Roman"/>
                <a:cs typeface="Times New Roman"/>
              </a:rPr>
              <a:t> </a:t>
            </a:r>
            <a:r>
              <a:rPr sz="2400" spc="-20" dirty="0">
                <a:latin typeface="Times New Roman"/>
                <a:cs typeface="Times New Roman"/>
              </a:rPr>
              <a:t>m</a:t>
            </a:r>
            <a:r>
              <a:rPr sz="2400" dirty="0">
                <a:latin typeface="Times New Roman"/>
                <a:cs typeface="Times New Roman"/>
              </a:rPr>
              <a:t>onographs </a:t>
            </a:r>
            <a:r>
              <a:rPr sz="2400" spc="235" dirty="0">
                <a:latin typeface="Times New Roman"/>
                <a:cs typeface="Times New Roman"/>
              </a:rPr>
              <a:t> </a:t>
            </a:r>
            <a:r>
              <a:rPr sz="2400" dirty="0">
                <a:latin typeface="Times New Roman"/>
                <a:cs typeface="Times New Roman"/>
              </a:rPr>
              <a:t>for die</a:t>
            </a:r>
            <a:r>
              <a:rPr sz="2400" spc="-15" dirty="0">
                <a:latin typeface="Times New Roman"/>
                <a:cs typeface="Times New Roman"/>
              </a:rPr>
              <a:t>t</a:t>
            </a:r>
            <a:r>
              <a:rPr sz="2400" dirty="0">
                <a:latin typeface="Times New Roman"/>
                <a:cs typeface="Times New Roman"/>
              </a:rPr>
              <a:t>ary </a:t>
            </a:r>
            <a:r>
              <a:rPr sz="2400" spc="145" dirty="0">
                <a:latin typeface="Times New Roman"/>
                <a:cs typeface="Times New Roman"/>
              </a:rPr>
              <a:t> </a:t>
            </a:r>
            <a:r>
              <a:rPr sz="2400" dirty="0">
                <a:latin typeface="Times New Roman"/>
                <a:cs typeface="Times New Roman"/>
              </a:rPr>
              <a:t>su</a:t>
            </a:r>
            <a:r>
              <a:rPr sz="2400" spc="-10" dirty="0">
                <a:latin typeface="Times New Roman"/>
                <a:cs typeface="Times New Roman"/>
              </a:rPr>
              <a:t>p</a:t>
            </a:r>
            <a:r>
              <a:rPr sz="2400" dirty="0">
                <a:latin typeface="Times New Roman"/>
                <a:cs typeface="Times New Roman"/>
              </a:rPr>
              <a:t>ple</a:t>
            </a:r>
            <a:r>
              <a:rPr sz="2400" spc="-20" dirty="0">
                <a:latin typeface="Times New Roman"/>
                <a:cs typeface="Times New Roman"/>
              </a:rPr>
              <a:t>m</a:t>
            </a:r>
            <a:r>
              <a:rPr sz="2400" dirty="0">
                <a:latin typeface="Times New Roman"/>
                <a:cs typeface="Times New Roman"/>
              </a:rPr>
              <a:t>ents </a:t>
            </a:r>
            <a:r>
              <a:rPr sz="2400" spc="140" dirty="0">
                <a:latin typeface="Times New Roman"/>
                <a:cs typeface="Times New Roman"/>
              </a:rPr>
              <a:t> </a:t>
            </a:r>
            <a:r>
              <a:rPr sz="2400" dirty="0">
                <a:latin typeface="Times New Roman"/>
                <a:cs typeface="Times New Roman"/>
              </a:rPr>
              <a:t>a</a:t>
            </a:r>
            <a:r>
              <a:rPr sz="2400" spc="-10" dirty="0">
                <a:latin typeface="Times New Roman"/>
                <a:cs typeface="Times New Roman"/>
              </a:rPr>
              <a:t>n</a:t>
            </a:r>
            <a:r>
              <a:rPr sz="2400" dirty="0">
                <a:latin typeface="Times New Roman"/>
                <a:cs typeface="Times New Roman"/>
              </a:rPr>
              <a:t>d </a:t>
            </a:r>
            <a:r>
              <a:rPr sz="2400" spc="140" dirty="0">
                <a:latin typeface="Times New Roman"/>
                <a:cs typeface="Times New Roman"/>
              </a:rPr>
              <a:t> </a:t>
            </a:r>
            <a:r>
              <a:rPr sz="2400" dirty="0">
                <a:latin typeface="Times New Roman"/>
                <a:cs typeface="Times New Roman"/>
              </a:rPr>
              <a:t>ingred</a:t>
            </a:r>
            <a:r>
              <a:rPr sz="2400" spc="-10" dirty="0">
                <a:latin typeface="Times New Roman"/>
                <a:cs typeface="Times New Roman"/>
              </a:rPr>
              <a:t>i</a:t>
            </a:r>
            <a:r>
              <a:rPr sz="2400" dirty="0">
                <a:latin typeface="Times New Roman"/>
                <a:cs typeface="Times New Roman"/>
              </a:rPr>
              <a:t>e</a:t>
            </a:r>
            <a:r>
              <a:rPr sz="2400" spc="-10" dirty="0">
                <a:latin typeface="Times New Roman"/>
                <a:cs typeface="Times New Roman"/>
              </a:rPr>
              <a:t>n</a:t>
            </a:r>
            <a:r>
              <a:rPr sz="2400" dirty="0">
                <a:latin typeface="Times New Roman"/>
                <a:cs typeface="Times New Roman"/>
              </a:rPr>
              <a:t>ts </a:t>
            </a:r>
            <a:r>
              <a:rPr sz="2400" spc="140" dirty="0">
                <a:latin typeface="Times New Roman"/>
                <a:cs typeface="Times New Roman"/>
              </a:rPr>
              <a:t> </a:t>
            </a:r>
            <a:r>
              <a:rPr sz="2400" dirty="0">
                <a:latin typeface="Times New Roman"/>
                <a:cs typeface="Times New Roman"/>
              </a:rPr>
              <a:t>appearing </a:t>
            </a:r>
            <a:r>
              <a:rPr sz="2400" spc="135" dirty="0">
                <a:latin typeface="Times New Roman"/>
                <a:cs typeface="Times New Roman"/>
              </a:rPr>
              <a:t> </a:t>
            </a:r>
            <a:r>
              <a:rPr sz="2400" dirty="0">
                <a:latin typeface="Times New Roman"/>
                <a:cs typeface="Times New Roman"/>
              </a:rPr>
              <a:t>in </a:t>
            </a:r>
            <a:r>
              <a:rPr sz="2400" spc="145" dirty="0">
                <a:latin typeface="Times New Roman"/>
                <a:cs typeface="Times New Roman"/>
              </a:rPr>
              <a:t> </a:t>
            </a:r>
            <a:r>
              <a:rPr sz="2400" dirty="0">
                <a:latin typeface="Times New Roman"/>
                <a:cs typeface="Times New Roman"/>
              </a:rPr>
              <a:t>a </a:t>
            </a:r>
            <a:r>
              <a:rPr sz="2400" spc="145" dirty="0">
                <a:latin typeface="Times New Roman"/>
                <a:cs typeface="Times New Roman"/>
              </a:rPr>
              <a:t> </a:t>
            </a:r>
            <a:r>
              <a:rPr sz="2400" dirty="0">
                <a:latin typeface="Times New Roman"/>
                <a:cs typeface="Times New Roman"/>
              </a:rPr>
              <a:t>se</a:t>
            </a:r>
            <a:r>
              <a:rPr sz="2400" spc="-10" dirty="0">
                <a:latin typeface="Times New Roman"/>
                <a:cs typeface="Times New Roman"/>
              </a:rPr>
              <a:t>p</a:t>
            </a:r>
            <a:r>
              <a:rPr sz="2400" dirty="0">
                <a:latin typeface="Times New Roman"/>
                <a:cs typeface="Times New Roman"/>
              </a:rPr>
              <a:t>ara</a:t>
            </a:r>
            <a:r>
              <a:rPr sz="2400" spc="-10" dirty="0">
                <a:latin typeface="Times New Roman"/>
                <a:cs typeface="Times New Roman"/>
              </a:rPr>
              <a:t>t</a:t>
            </a:r>
            <a:r>
              <a:rPr sz="2400" dirty="0">
                <a:latin typeface="Times New Roman"/>
                <a:cs typeface="Times New Roman"/>
              </a:rPr>
              <a:t>e section </a:t>
            </a:r>
            <a:r>
              <a:rPr sz="2400" spc="-210" dirty="0">
                <a:latin typeface="Times New Roman"/>
                <a:cs typeface="Times New Roman"/>
              </a:rPr>
              <a:t> </a:t>
            </a:r>
            <a:r>
              <a:rPr sz="2400" dirty="0">
                <a:latin typeface="Times New Roman"/>
                <a:cs typeface="Times New Roman"/>
              </a:rPr>
              <a:t>of </a:t>
            </a:r>
            <a:r>
              <a:rPr sz="2400" spc="-215" dirty="0">
                <a:latin typeface="Times New Roman"/>
                <a:cs typeface="Times New Roman"/>
              </a:rPr>
              <a:t> </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e </a:t>
            </a:r>
            <a:r>
              <a:rPr sz="2400" spc="-204" dirty="0">
                <a:latin typeface="Times New Roman"/>
                <a:cs typeface="Times New Roman"/>
              </a:rPr>
              <a:t> </a:t>
            </a:r>
            <a:r>
              <a:rPr sz="2400" dirty="0">
                <a:latin typeface="Times New Roman"/>
                <a:cs typeface="Times New Roman"/>
              </a:rPr>
              <a:t>U</a:t>
            </a:r>
            <a:r>
              <a:rPr sz="2400" spc="-10" dirty="0">
                <a:latin typeface="Times New Roman"/>
                <a:cs typeface="Times New Roman"/>
              </a:rPr>
              <a:t>S</a:t>
            </a:r>
            <a:r>
              <a:rPr sz="2400" spc="-270" dirty="0">
                <a:latin typeface="Times New Roman"/>
                <a:cs typeface="Times New Roman"/>
              </a:rPr>
              <a:t>P</a:t>
            </a:r>
            <a:r>
              <a:rPr sz="2400" dirty="0">
                <a:latin typeface="Times New Roman"/>
                <a:cs typeface="Times New Roman"/>
              </a:rPr>
              <a:t>. </a:t>
            </a:r>
            <a:r>
              <a:rPr sz="2400" spc="-204" dirty="0">
                <a:latin typeface="Times New Roman"/>
                <a:cs typeface="Times New Roman"/>
              </a:rPr>
              <a:t> </a:t>
            </a:r>
            <a:r>
              <a:rPr sz="2400" dirty="0">
                <a:latin typeface="Times New Roman"/>
                <a:cs typeface="Times New Roman"/>
              </a:rPr>
              <a:t>Exci</a:t>
            </a:r>
            <a:r>
              <a:rPr sz="2400" spc="-10" dirty="0">
                <a:latin typeface="Times New Roman"/>
                <a:cs typeface="Times New Roman"/>
              </a:rPr>
              <a:t>p</a:t>
            </a:r>
            <a:r>
              <a:rPr sz="2400" dirty="0">
                <a:latin typeface="Times New Roman"/>
                <a:cs typeface="Times New Roman"/>
              </a:rPr>
              <a:t>ient </a:t>
            </a:r>
            <a:r>
              <a:rPr sz="2400" spc="-220" dirty="0">
                <a:latin typeface="Times New Roman"/>
                <a:cs typeface="Times New Roman"/>
              </a:rPr>
              <a:t> </a:t>
            </a:r>
            <a:r>
              <a:rPr sz="2400" spc="-20" dirty="0">
                <a:latin typeface="Times New Roman"/>
                <a:cs typeface="Times New Roman"/>
              </a:rPr>
              <a:t>m</a:t>
            </a:r>
            <a:r>
              <a:rPr sz="2400" dirty="0">
                <a:latin typeface="Times New Roman"/>
                <a:cs typeface="Times New Roman"/>
              </a:rPr>
              <a:t>o</a:t>
            </a:r>
            <a:r>
              <a:rPr sz="2400" spc="5" dirty="0">
                <a:latin typeface="Times New Roman"/>
                <a:cs typeface="Times New Roman"/>
              </a:rPr>
              <a:t>n</a:t>
            </a:r>
            <a:r>
              <a:rPr sz="2400" dirty="0">
                <a:latin typeface="Times New Roman"/>
                <a:cs typeface="Times New Roman"/>
              </a:rPr>
              <a:t>ographs </a:t>
            </a:r>
            <a:r>
              <a:rPr sz="2400" spc="-195" dirty="0">
                <a:latin typeface="Times New Roman"/>
                <a:cs typeface="Times New Roman"/>
              </a:rPr>
              <a:t> </a:t>
            </a:r>
            <a:r>
              <a:rPr sz="2400" spc="-10" dirty="0">
                <a:latin typeface="Times New Roman"/>
                <a:cs typeface="Times New Roman"/>
              </a:rPr>
              <a:t>a</a:t>
            </a:r>
            <a:r>
              <a:rPr sz="2400" dirty="0">
                <a:latin typeface="Times New Roman"/>
                <a:cs typeface="Times New Roman"/>
              </a:rPr>
              <a:t>re </a:t>
            </a:r>
            <a:r>
              <a:rPr sz="2400" spc="-210" dirty="0">
                <a:latin typeface="Times New Roman"/>
                <a:cs typeface="Times New Roman"/>
              </a:rPr>
              <a:t> </a:t>
            </a:r>
            <a:r>
              <a:rPr sz="2400" dirty="0">
                <a:latin typeface="Times New Roman"/>
                <a:cs typeface="Times New Roman"/>
              </a:rPr>
              <a:t>i</a:t>
            </a:r>
            <a:r>
              <a:rPr sz="2400" spc="-10" dirty="0">
                <a:latin typeface="Times New Roman"/>
                <a:cs typeface="Times New Roman"/>
              </a:rPr>
              <a:t>n</a:t>
            </a:r>
            <a:r>
              <a:rPr sz="2400" dirty="0">
                <a:latin typeface="Times New Roman"/>
                <a:cs typeface="Times New Roman"/>
              </a:rPr>
              <a:t>clu</a:t>
            </a:r>
            <a:r>
              <a:rPr sz="2400" spc="-15" dirty="0">
                <a:latin typeface="Times New Roman"/>
                <a:cs typeface="Times New Roman"/>
              </a:rPr>
              <a:t>d</a:t>
            </a:r>
            <a:r>
              <a:rPr sz="2400" dirty="0">
                <a:latin typeface="Times New Roman"/>
                <a:cs typeface="Times New Roman"/>
              </a:rPr>
              <a:t>ed </a:t>
            </a:r>
            <a:r>
              <a:rPr sz="2400" spc="-210" dirty="0">
                <a:latin typeface="Times New Roman"/>
                <a:cs typeface="Times New Roman"/>
              </a:rPr>
              <a:t> </a:t>
            </a:r>
            <a:r>
              <a:rPr sz="2400" dirty="0">
                <a:latin typeface="Times New Roman"/>
                <a:cs typeface="Times New Roman"/>
              </a:rPr>
              <a:t>in </a:t>
            </a:r>
            <a:r>
              <a:rPr sz="2400" spc="-220" dirty="0">
                <a:latin typeface="Times New Roman"/>
                <a:cs typeface="Times New Roman"/>
              </a:rPr>
              <a:t> </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e </a:t>
            </a:r>
            <a:r>
              <a:rPr sz="2400" spc="-5" dirty="0">
                <a:latin typeface="Times New Roman"/>
                <a:cs typeface="Times New Roman"/>
              </a:rPr>
              <a:t>N</a:t>
            </a:r>
            <a:r>
              <a:rPr sz="2400" spc="-195" dirty="0">
                <a:latin typeface="Times New Roman"/>
                <a:cs typeface="Times New Roman"/>
              </a:rPr>
              <a:t>F</a:t>
            </a:r>
            <a:r>
              <a:rPr sz="2400" dirty="0">
                <a:latin typeface="Times New Roman"/>
                <a:cs typeface="Times New Roman"/>
              </a:rPr>
              <a:t>.</a:t>
            </a:r>
            <a:endParaRPr sz="24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20712"/>
            <a:ext cx="8241665" cy="5775960"/>
          </a:xfrm>
          <a:prstGeom prst="rect">
            <a:avLst/>
          </a:prstGeom>
        </p:spPr>
        <p:txBody>
          <a:bodyPr vert="horz" wrap="square" lIns="0" tIns="0" rIns="0" bIns="0" rtlCol="0">
            <a:spAutoFit/>
          </a:bodyPr>
          <a:lstStyle/>
          <a:p>
            <a:pPr marL="287020" indent="-274320">
              <a:lnSpc>
                <a:spcPct val="100000"/>
              </a:lnSpc>
              <a:buClr>
                <a:srgbClr val="D24716"/>
              </a:buClr>
              <a:buSzPct val="85416"/>
              <a:buFont typeface="Wingdings 2"/>
              <a:buChar char=""/>
              <a:tabLst>
                <a:tab pos="287020" algn="l"/>
                <a:tab pos="1638935" algn="l"/>
                <a:tab pos="2928620" algn="l"/>
                <a:tab pos="5871210" algn="l"/>
                <a:tab pos="6341110" algn="l"/>
                <a:tab pos="6607809" algn="l"/>
              </a:tabLst>
            </a:pPr>
            <a:r>
              <a:rPr sz="2400" b="1" dirty="0">
                <a:solidFill>
                  <a:srgbClr val="C00000"/>
                </a:solidFill>
                <a:latin typeface="Times New Roman"/>
                <a:cs typeface="Times New Roman"/>
              </a:rPr>
              <a:t>UNITED	</a:t>
            </a:r>
            <a:r>
              <a:rPr sz="2400" b="1" spc="5" dirty="0">
                <a:solidFill>
                  <a:srgbClr val="C00000"/>
                </a:solidFill>
                <a:latin typeface="Times New Roman"/>
                <a:cs typeface="Times New Roman"/>
              </a:rPr>
              <a:t>S</a:t>
            </a:r>
            <a:r>
              <a:rPr sz="2400" b="1" spc="-185" dirty="0">
                <a:solidFill>
                  <a:srgbClr val="C00000"/>
                </a:solidFill>
                <a:latin typeface="Times New Roman"/>
                <a:cs typeface="Times New Roman"/>
              </a:rPr>
              <a:t>T</a:t>
            </a:r>
            <a:r>
              <a:rPr sz="2400" b="1" spc="-175" dirty="0">
                <a:solidFill>
                  <a:srgbClr val="C00000"/>
                </a:solidFill>
                <a:latin typeface="Times New Roman"/>
                <a:cs typeface="Times New Roman"/>
              </a:rPr>
              <a:t>A</a:t>
            </a:r>
            <a:r>
              <a:rPr sz="2400" b="1" dirty="0">
                <a:solidFill>
                  <a:srgbClr val="C00000"/>
                </a:solidFill>
                <a:latin typeface="Times New Roman"/>
                <a:cs typeface="Times New Roman"/>
              </a:rPr>
              <a:t>TES	PH</a:t>
            </a:r>
            <a:r>
              <a:rPr sz="2400" b="1" spc="5" dirty="0">
                <a:solidFill>
                  <a:srgbClr val="C00000"/>
                </a:solidFill>
                <a:latin typeface="Times New Roman"/>
                <a:cs typeface="Times New Roman"/>
              </a:rPr>
              <a:t>A</a:t>
            </a:r>
            <a:r>
              <a:rPr sz="2400" b="1" dirty="0">
                <a:solidFill>
                  <a:srgbClr val="C00000"/>
                </a:solidFill>
                <a:latin typeface="Times New Roman"/>
                <a:cs typeface="Times New Roman"/>
              </a:rPr>
              <a:t>RMACOPOEIA	32	-	N</a:t>
            </a:r>
            <a:r>
              <a:rPr sz="2400" b="1" spc="-180" dirty="0">
                <a:solidFill>
                  <a:srgbClr val="C00000"/>
                </a:solidFill>
                <a:latin typeface="Times New Roman"/>
                <a:cs typeface="Times New Roman"/>
              </a:rPr>
              <a:t>A</a:t>
            </a:r>
            <a:r>
              <a:rPr sz="2400" b="1" dirty="0">
                <a:solidFill>
                  <a:srgbClr val="C00000"/>
                </a:solidFill>
                <a:latin typeface="Times New Roman"/>
                <a:cs typeface="Times New Roman"/>
              </a:rPr>
              <a:t>TIO</a:t>
            </a:r>
            <a:r>
              <a:rPr sz="2400" b="1" spc="5" dirty="0">
                <a:solidFill>
                  <a:srgbClr val="C00000"/>
                </a:solidFill>
                <a:latin typeface="Times New Roman"/>
                <a:cs typeface="Times New Roman"/>
              </a:rPr>
              <a:t>N</a:t>
            </a:r>
            <a:r>
              <a:rPr sz="2400" b="1" dirty="0">
                <a:solidFill>
                  <a:srgbClr val="C00000"/>
                </a:solidFill>
                <a:latin typeface="Times New Roman"/>
                <a:cs typeface="Times New Roman"/>
              </a:rPr>
              <a:t>AL</a:t>
            </a:r>
            <a:endParaRPr sz="2400">
              <a:latin typeface="Times New Roman"/>
              <a:cs typeface="Times New Roman"/>
            </a:endParaRPr>
          </a:p>
          <a:p>
            <a:pPr marL="287020">
              <a:lnSpc>
                <a:spcPct val="100000"/>
              </a:lnSpc>
            </a:pPr>
            <a:r>
              <a:rPr sz="2400" b="1" dirty="0">
                <a:solidFill>
                  <a:srgbClr val="C00000"/>
                </a:solidFill>
                <a:latin typeface="Times New Roman"/>
                <a:cs typeface="Times New Roman"/>
              </a:rPr>
              <a:t>FO</a:t>
            </a:r>
            <a:r>
              <a:rPr sz="2400" b="1" spc="-10" dirty="0">
                <a:solidFill>
                  <a:srgbClr val="C00000"/>
                </a:solidFill>
                <a:latin typeface="Times New Roman"/>
                <a:cs typeface="Times New Roman"/>
              </a:rPr>
              <a:t>R</a:t>
            </a:r>
            <a:r>
              <a:rPr sz="2400" b="1" dirty="0">
                <a:solidFill>
                  <a:srgbClr val="C00000"/>
                </a:solidFill>
                <a:latin typeface="Times New Roman"/>
                <a:cs typeface="Times New Roman"/>
              </a:rPr>
              <a:t>MU</a:t>
            </a:r>
            <a:r>
              <a:rPr sz="2400" b="1" spc="-15" dirty="0">
                <a:solidFill>
                  <a:srgbClr val="C00000"/>
                </a:solidFill>
                <a:latin typeface="Times New Roman"/>
                <a:cs typeface="Times New Roman"/>
              </a:rPr>
              <a:t>L</a:t>
            </a:r>
            <a:r>
              <a:rPr sz="2400" b="1" dirty="0">
                <a:solidFill>
                  <a:srgbClr val="C00000"/>
                </a:solidFill>
                <a:latin typeface="Times New Roman"/>
                <a:cs typeface="Times New Roman"/>
              </a:rPr>
              <a:t>A</a:t>
            </a:r>
            <a:r>
              <a:rPr sz="2400" b="1" spc="-100" dirty="0">
                <a:solidFill>
                  <a:srgbClr val="C00000"/>
                </a:solidFill>
                <a:latin typeface="Times New Roman"/>
                <a:cs typeface="Times New Roman"/>
              </a:rPr>
              <a:t>R</a:t>
            </a:r>
            <a:r>
              <a:rPr sz="2400" b="1" dirty="0">
                <a:solidFill>
                  <a:srgbClr val="C00000"/>
                </a:solidFill>
                <a:latin typeface="Times New Roman"/>
                <a:cs typeface="Times New Roman"/>
              </a:rPr>
              <a:t>Y</a:t>
            </a:r>
            <a:r>
              <a:rPr sz="2400" b="1" spc="-80" dirty="0">
                <a:solidFill>
                  <a:srgbClr val="C00000"/>
                </a:solidFill>
                <a:latin typeface="Times New Roman"/>
                <a:cs typeface="Times New Roman"/>
              </a:rPr>
              <a:t> </a:t>
            </a:r>
            <a:r>
              <a:rPr sz="2400" b="1" spc="-5" dirty="0">
                <a:solidFill>
                  <a:srgbClr val="C00000"/>
                </a:solidFill>
                <a:latin typeface="Times New Roman"/>
                <a:cs typeface="Times New Roman"/>
              </a:rPr>
              <a:t>27</a:t>
            </a:r>
            <a:endParaRPr sz="2400">
              <a:latin typeface="Times New Roman"/>
              <a:cs typeface="Times New Roman"/>
            </a:endParaRPr>
          </a:p>
          <a:p>
            <a:pPr marL="287020">
              <a:lnSpc>
                <a:spcPct val="100000"/>
              </a:lnSpc>
              <a:spcBef>
                <a:spcPts val="600"/>
              </a:spcBef>
            </a:pPr>
            <a:r>
              <a:rPr sz="2400" b="1" dirty="0">
                <a:latin typeface="Times New Roman"/>
                <a:cs typeface="Times New Roman"/>
              </a:rPr>
              <a:t>T</a:t>
            </a:r>
            <a:r>
              <a:rPr sz="2400" b="1" spc="-10" dirty="0">
                <a:latin typeface="Times New Roman"/>
                <a:cs typeface="Times New Roman"/>
              </a:rPr>
              <a:t>h</a:t>
            </a:r>
            <a:r>
              <a:rPr sz="2400" b="1" dirty="0">
                <a:latin typeface="Times New Roman"/>
                <a:cs typeface="Times New Roman"/>
              </a:rPr>
              <a:t>e</a:t>
            </a:r>
            <a:r>
              <a:rPr sz="2400" b="1" spc="-10" dirty="0">
                <a:latin typeface="Times New Roman"/>
                <a:cs typeface="Times New Roman"/>
              </a:rPr>
              <a:t> </a:t>
            </a:r>
            <a:r>
              <a:rPr sz="2400" b="1" dirty="0">
                <a:latin typeface="Times New Roman"/>
                <a:cs typeface="Times New Roman"/>
              </a:rPr>
              <a:t>U</a:t>
            </a:r>
            <a:r>
              <a:rPr sz="2400" b="1" spc="-10" dirty="0">
                <a:latin typeface="Times New Roman"/>
                <a:cs typeface="Times New Roman"/>
              </a:rPr>
              <a:t>S</a:t>
            </a:r>
            <a:r>
              <a:rPr sz="2400" b="1" dirty="0">
                <a:latin typeface="Times New Roman"/>
                <a:cs typeface="Times New Roman"/>
              </a:rPr>
              <a:t>P</a:t>
            </a:r>
            <a:r>
              <a:rPr sz="2400" b="1" spc="-125" dirty="0">
                <a:latin typeface="Times New Roman"/>
                <a:cs typeface="Times New Roman"/>
              </a:rPr>
              <a:t> </a:t>
            </a:r>
            <a:r>
              <a:rPr sz="2400" b="1" dirty="0">
                <a:latin typeface="Times New Roman"/>
                <a:cs typeface="Times New Roman"/>
              </a:rPr>
              <a:t>32-</a:t>
            </a:r>
            <a:r>
              <a:rPr sz="2400" b="1" spc="-5" dirty="0">
                <a:latin typeface="Times New Roman"/>
                <a:cs typeface="Times New Roman"/>
              </a:rPr>
              <a:t>N</a:t>
            </a:r>
            <a:r>
              <a:rPr sz="2400" b="1" dirty="0">
                <a:latin typeface="Times New Roman"/>
                <a:cs typeface="Times New Roman"/>
              </a:rPr>
              <a:t>F</a:t>
            </a:r>
            <a:r>
              <a:rPr sz="2400" b="1" spc="-90" dirty="0">
                <a:latin typeface="Times New Roman"/>
                <a:cs typeface="Times New Roman"/>
              </a:rPr>
              <a:t> </a:t>
            </a:r>
            <a:r>
              <a:rPr sz="2400" b="1" dirty="0">
                <a:latin typeface="Times New Roman"/>
                <a:cs typeface="Times New Roman"/>
              </a:rPr>
              <a:t>27 Co</a:t>
            </a:r>
            <a:r>
              <a:rPr sz="2400" b="1" spc="-10" dirty="0">
                <a:latin typeface="Times New Roman"/>
                <a:cs typeface="Times New Roman"/>
              </a:rPr>
              <a:t>n</a:t>
            </a:r>
            <a:r>
              <a:rPr sz="2400" b="1" dirty="0">
                <a:latin typeface="Times New Roman"/>
                <a:cs typeface="Times New Roman"/>
              </a:rPr>
              <a:t>ta</a:t>
            </a:r>
            <a:r>
              <a:rPr sz="2400" b="1" spc="5" dirty="0">
                <a:latin typeface="Times New Roman"/>
                <a:cs typeface="Times New Roman"/>
              </a:rPr>
              <a:t>i</a:t>
            </a:r>
            <a:r>
              <a:rPr sz="2400" b="1" dirty="0">
                <a:latin typeface="Times New Roman"/>
                <a:cs typeface="Times New Roman"/>
              </a:rPr>
              <a:t>ns</a:t>
            </a:r>
            <a:r>
              <a:rPr sz="2400" b="1" spc="10" dirty="0">
                <a:latin typeface="Times New Roman"/>
                <a:cs typeface="Times New Roman"/>
              </a:rPr>
              <a:t> </a:t>
            </a:r>
            <a:r>
              <a:rPr sz="2400" b="1" dirty="0">
                <a:latin typeface="Times New Roman"/>
                <a:cs typeface="Times New Roman"/>
              </a:rPr>
              <a:t>:</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More</a:t>
            </a:r>
            <a:r>
              <a:rPr sz="2400" spc="-20" dirty="0">
                <a:latin typeface="Times New Roman"/>
                <a:cs typeface="Times New Roman"/>
              </a:rPr>
              <a:t> </a:t>
            </a:r>
            <a:r>
              <a:rPr sz="2400" dirty="0">
                <a:latin typeface="Times New Roman"/>
                <a:cs typeface="Times New Roman"/>
              </a:rPr>
              <a:t>than</a:t>
            </a:r>
            <a:r>
              <a:rPr sz="2400" spc="-10" dirty="0">
                <a:latin typeface="Times New Roman"/>
                <a:cs typeface="Times New Roman"/>
              </a:rPr>
              <a:t> </a:t>
            </a:r>
            <a:r>
              <a:rPr sz="2400" dirty="0">
                <a:latin typeface="Times New Roman"/>
                <a:cs typeface="Times New Roman"/>
              </a:rPr>
              <a:t>4,200 </a:t>
            </a:r>
            <a:r>
              <a:rPr sz="2400" spc="-20" dirty="0">
                <a:latin typeface="Times New Roman"/>
                <a:cs typeface="Times New Roman"/>
              </a:rPr>
              <a:t>m</a:t>
            </a:r>
            <a:r>
              <a:rPr sz="2400" dirty="0">
                <a:latin typeface="Times New Roman"/>
                <a:cs typeface="Times New Roman"/>
              </a:rPr>
              <a:t>onographs</a:t>
            </a:r>
            <a:endParaRPr sz="2400">
              <a:latin typeface="Times New Roman"/>
              <a:cs typeface="Times New Roman"/>
            </a:endParaRPr>
          </a:p>
          <a:p>
            <a:pPr marL="287020" marR="22225"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Includes </a:t>
            </a:r>
            <a:r>
              <a:rPr sz="2400" spc="-250" dirty="0">
                <a:latin typeface="Times New Roman"/>
                <a:cs typeface="Times New Roman"/>
              </a:rPr>
              <a:t> </a:t>
            </a:r>
            <a:r>
              <a:rPr sz="2400" dirty="0">
                <a:latin typeface="Times New Roman"/>
                <a:cs typeface="Times New Roman"/>
              </a:rPr>
              <a:t>o</a:t>
            </a:r>
            <a:r>
              <a:rPr sz="2400" spc="-15" dirty="0">
                <a:latin typeface="Times New Roman"/>
                <a:cs typeface="Times New Roman"/>
              </a:rPr>
              <a:t>v</a:t>
            </a:r>
            <a:r>
              <a:rPr sz="2400" dirty="0">
                <a:latin typeface="Times New Roman"/>
                <a:cs typeface="Times New Roman"/>
              </a:rPr>
              <a:t>er </a:t>
            </a:r>
            <a:r>
              <a:rPr sz="2400" spc="-245" dirty="0">
                <a:latin typeface="Times New Roman"/>
                <a:cs typeface="Times New Roman"/>
              </a:rPr>
              <a:t> </a:t>
            </a:r>
            <a:r>
              <a:rPr sz="2400" dirty="0">
                <a:latin typeface="Times New Roman"/>
                <a:cs typeface="Times New Roman"/>
              </a:rPr>
              <a:t>200 </a:t>
            </a:r>
            <a:r>
              <a:rPr sz="2400" spc="-254" dirty="0">
                <a:latin typeface="Times New Roman"/>
                <a:cs typeface="Times New Roman"/>
              </a:rPr>
              <a:t> </a:t>
            </a:r>
            <a:r>
              <a:rPr sz="2400" dirty="0">
                <a:latin typeface="Times New Roman"/>
                <a:cs typeface="Times New Roman"/>
              </a:rPr>
              <a:t>gen</a:t>
            </a:r>
            <a:r>
              <a:rPr sz="2400" spc="-10" dirty="0">
                <a:latin typeface="Times New Roman"/>
                <a:cs typeface="Times New Roman"/>
              </a:rPr>
              <a:t>e</a:t>
            </a:r>
            <a:r>
              <a:rPr sz="2400" dirty="0">
                <a:latin typeface="Times New Roman"/>
                <a:cs typeface="Times New Roman"/>
              </a:rPr>
              <a:t>ral </a:t>
            </a:r>
            <a:r>
              <a:rPr sz="2400" spc="-250" dirty="0">
                <a:latin typeface="Times New Roman"/>
                <a:cs typeface="Times New Roman"/>
              </a:rPr>
              <a:t> </a:t>
            </a:r>
            <a:r>
              <a:rPr sz="2400" dirty="0">
                <a:latin typeface="Times New Roman"/>
                <a:cs typeface="Times New Roman"/>
              </a:rPr>
              <a:t>chap</a:t>
            </a:r>
            <a:r>
              <a:rPr sz="2400" spc="-15" dirty="0">
                <a:latin typeface="Times New Roman"/>
                <a:cs typeface="Times New Roman"/>
              </a:rPr>
              <a:t>t</a:t>
            </a:r>
            <a:r>
              <a:rPr sz="2400" dirty="0">
                <a:latin typeface="Times New Roman"/>
                <a:cs typeface="Times New Roman"/>
              </a:rPr>
              <a:t>ers, </a:t>
            </a:r>
            <a:r>
              <a:rPr sz="2400" spc="-260" dirty="0">
                <a:latin typeface="Times New Roman"/>
                <a:cs typeface="Times New Roman"/>
              </a:rPr>
              <a:t> </a:t>
            </a:r>
            <a:r>
              <a:rPr sz="2400" dirty="0">
                <a:latin typeface="Times New Roman"/>
                <a:cs typeface="Times New Roman"/>
              </a:rPr>
              <a:t>covering </a:t>
            </a:r>
            <a:r>
              <a:rPr sz="2400" spc="-250" dirty="0">
                <a:latin typeface="Times New Roman"/>
                <a:cs typeface="Times New Roman"/>
              </a:rPr>
              <a:t> </a:t>
            </a:r>
            <a:r>
              <a:rPr sz="2400" spc="-15" dirty="0">
                <a:latin typeface="Times New Roman"/>
                <a:cs typeface="Times New Roman"/>
              </a:rPr>
              <a:t>g</a:t>
            </a:r>
            <a:r>
              <a:rPr sz="2400" dirty="0">
                <a:latin typeface="Times New Roman"/>
                <a:cs typeface="Times New Roman"/>
              </a:rPr>
              <a:t>ener</a:t>
            </a:r>
            <a:r>
              <a:rPr sz="2400" spc="-15" dirty="0">
                <a:latin typeface="Times New Roman"/>
                <a:cs typeface="Times New Roman"/>
              </a:rPr>
              <a:t>a</a:t>
            </a:r>
            <a:r>
              <a:rPr sz="2400" dirty="0">
                <a:latin typeface="Times New Roman"/>
                <a:cs typeface="Times New Roman"/>
              </a:rPr>
              <a:t>l </a:t>
            </a:r>
            <a:r>
              <a:rPr sz="2400" spc="-245" dirty="0">
                <a:latin typeface="Times New Roman"/>
                <a:cs typeface="Times New Roman"/>
              </a:rPr>
              <a:t> </a:t>
            </a:r>
            <a:r>
              <a:rPr sz="2400" dirty="0">
                <a:latin typeface="Times New Roman"/>
                <a:cs typeface="Times New Roman"/>
              </a:rPr>
              <a:t>tests </a:t>
            </a:r>
            <a:r>
              <a:rPr sz="2400" spc="-260" dirty="0">
                <a:latin typeface="Times New Roman"/>
                <a:cs typeface="Times New Roman"/>
              </a:rPr>
              <a:t> </a:t>
            </a:r>
            <a:r>
              <a:rPr sz="2400" dirty="0">
                <a:latin typeface="Times New Roman"/>
                <a:cs typeface="Times New Roman"/>
              </a:rPr>
              <a:t>and assays</a:t>
            </a:r>
            <a:endParaRPr sz="2400">
              <a:latin typeface="Times New Roman"/>
              <a:cs typeface="Times New Roman"/>
            </a:endParaRPr>
          </a:p>
          <a:p>
            <a:pPr marL="287020" marR="20320" indent="-274320">
              <a:lnSpc>
                <a:spcPct val="100000"/>
              </a:lnSpc>
              <a:spcBef>
                <a:spcPts val="600"/>
              </a:spcBef>
              <a:buClr>
                <a:srgbClr val="D24716"/>
              </a:buClr>
              <a:buSzPct val="85416"/>
              <a:buFont typeface="Wingdings 2"/>
              <a:buChar char=""/>
              <a:tabLst>
                <a:tab pos="287020" algn="l"/>
                <a:tab pos="1503045" algn="l"/>
                <a:tab pos="2513330" algn="l"/>
                <a:tab pos="3455670" algn="l"/>
                <a:tab pos="4043679" algn="l"/>
                <a:tab pos="4918710" algn="l"/>
                <a:tab pos="5523865" algn="l"/>
                <a:tab pos="6330315" algn="l"/>
                <a:tab pos="6647180" algn="l"/>
                <a:tab pos="7336155" algn="l"/>
                <a:tab pos="7722234" algn="l"/>
              </a:tabLst>
            </a:pPr>
            <a:r>
              <a:rPr sz="2400" dirty="0">
                <a:latin typeface="Times New Roman"/>
                <a:cs typeface="Times New Roman"/>
              </a:rPr>
              <a:t>Displays	h</a:t>
            </a:r>
            <a:r>
              <a:rPr sz="2400" spc="-10" dirty="0">
                <a:latin typeface="Times New Roman"/>
                <a:cs typeface="Times New Roman"/>
              </a:rPr>
              <a:t>e</a:t>
            </a:r>
            <a:r>
              <a:rPr sz="2400" dirty="0">
                <a:latin typeface="Times New Roman"/>
                <a:cs typeface="Times New Roman"/>
              </a:rPr>
              <a:t>lpful	g</a:t>
            </a:r>
            <a:r>
              <a:rPr sz="2400" spc="-15" dirty="0">
                <a:latin typeface="Times New Roman"/>
                <a:cs typeface="Times New Roman"/>
              </a:rPr>
              <a:t>u</a:t>
            </a:r>
            <a:r>
              <a:rPr sz="2400" dirty="0">
                <a:latin typeface="Times New Roman"/>
                <a:cs typeface="Times New Roman"/>
              </a:rPr>
              <a:t>ides	and	charts	that	</a:t>
            </a:r>
            <a:r>
              <a:rPr sz="2400" spc="-20" dirty="0">
                <a:latin typeface="Times New Roman"/>
                <a:cs typeface="Times New Roman"/>
              </a:rPr>
              <a:t>m</a:t>
            </a:r>
            <a:r>
              <a:rPr sz="2400" dirty="0">
                <a:latin typeface="Times New Roman"/>
                <a:cs typeface="Times New Roman"/>
              </a:rPr>
              <a:t>ake	</a:t>
            </a:r>
            <a:r>
              <a:rPr sz="2400" spc="-10" dirty="0">
                <a:latin typeface="Times New Roman"/>
                <a:cs typeface="Times New Roman"/>
              </a:rPr>
              <a:t>i</a:t>
            </a:r>
            <a:r>
              <a:rPr sz="2400" dirty="0">
                <a:latin typeface="Times New Roman"/>
                <a:cs typeface="Times New Roman"/>
              </a:rPr>
              <a:t>t	easy	to	find focu</a:t>
            </a:r>
            <a:r>
              <a:rPr sz="2400" spc="-5" dirty="0">
                <a:latin typeface="Times New Roman"/>
                <a:cs typeface="Times New Roman"/>
              </a:rPr>
              <a:t>s</a:t>
            </a:r>
            <a:r>
              <a:rPr sz="2400" dirty="0">
                <a:latin typeface="Times New Roman"/>
                <a:cs typeface="Times New Roman"/>
              </a:rPr>
              <a:t>-specific</a:t>
            </a:r>
            <a:r>
              <a:rPr sz="2400" spc="-30" dirty="0">
                <a:latin typeface="Times New Roman"/>
                <a:cs typeface="Times New Roman"/>
              </a:rPr>
              <a:t> </a:t>
            </a:r>
            <a:r>
              <a:rPr sz="2400" dirty="0">
                <a:latin typeface="Times New Roman"/>
                <a:cs typeface="Times New Roman"/>
              </a:rPr>
              <a:t>infor</a:t>
            </a:r>
            <a:r>
              <a:rPr sz="2400" spc="-20" dirty="0">
                <a:latin typeface="Times New Roman"/>
                <a:cs typeface="Times New Roman"/>
              </a:rPr>
              <a:t>m</a:t>
            </a:r>
            <a:r>
              <a:rPr sz="2400" dirty="0">
                <a:latin typeface="Times New Roman"/>
                <a:cs typeface="Times New Roman"/>
              </a:rPr>
              <a:t>ation</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Includes</a:t>
            </a:r>
            <a:r>
              <a:rPr sz="2400" spc="-30" dirty="0">
                <a:latin typeface="Times New Roman"/>
                <a:cs typeface="Times New Roman"/>
              </a:rPr>
              <a:t> </a:t>
            </a:r>
            <a:r>
              <a:rPr sz="2400" dirty="0">
                <a:latin typeface="Times New Roman"/>
                <a:cs typeface="Times New Roman"/>
              </a:rPr>
              <a:t>infor</a:t>
            </a:r>
            <a:r>
              <a:rPr sz="2400" spc="-20" dirty="0">
                <a:latin typeface="Times New Roman"/>
                <a:cs typeface="Times New Roman"/>
              </a:rPr>
              <a:t>m</a:t>
            </a:r>
            <a:r>
              <a:rPr sz="2400" dirty="0">
                <a:latin typeface="Times New Roman"/>
                <a:cs typeface="Times New Roman"/>
              </a:rPr>
              <a:t>ation</a:t>
            </a:r>
            <a:r>
              <a:rPr sz="2400" spc="-5" dirty="0">
                <a:latin typeface="Times New Roman"/>
                <a:cs typeface="Times New Roman"/>
              </a:rPr>
              <a:t> </a:t>
            </a:r>
            <a:r>
              <a:rPr sz="2400" dirty="0">
                <a:latin typeface="Times New Roman"/>
                <a:cs typeface="Times New Roman"/>
              </a:rPr>
              <a:t>on e</a:t>
            </a:r>
            <a:r>
              <a:rPr sz="2400" spc="-20" dirty="0">
                <a:latin typeface="Times New Roman"/>
                <a:cs typeface="Times New Roman"/>
              </a:rPr>
              <a:t>m</a:t>
            </a:r>
            <a:r>
              <a:rPr sz="2400" dirty="0">
                <a:latin typeface="Times New Roman"/>
                <a:cs typeface="Times New Roman"/>
              </a:rPr>
              <a:t>e</a:t>
            </a:r>
            <a:r>
              <a:rPr sz="2400" spc="-45" dirty="0">
                <a:latin typeface="Times New Roman"/>
                <a:cs typeface="Times New Roman"/>
              </a:rPr>
              <a:t>r</a:t>
            </a:r>
            <a:r>
              <a:rPr sz="2400" dirty="0">
                <a:latin typeface="Times New Roman"/>
                <a:cs typeface="Times New Roman"/>
              </a:rPr>
              <a:t>ging</a:t>
            </a:r>
            <a:r>
              <a:rPr sz="2400" spc="-10" dirty="0">
                <a:latin typeface="Times New Roman"/>
                <a:cs typeface="Times New Roman"/>
              </a:rPr>
              <a:t> </a:t>
            </a:r>
            <a:r>
              <a:rPr sz="2400" dirty="0">
                <a:latin typeface="Times New Roman"/>
                <a:cs typeface="Times New Roman"/>
              </a:rPr>
              <a:t>areas</a:t>
            </a:r>
            <a:r>
              <a:rPr sz="2400" spc="-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sc</a:t>
            </a:r>
            <a:r>
              <a:rPr sz="2400" spc="5" dirty="0">
                <a:latin typeface="Times New Roman"/>
                <a:cs typeface="Times New Roman"/>
              </a:rPr>
              <a:t>i</a:t>
            </a:r>
            <a:r>
              <a:rPr sz="2400" dirty="0">
                <a:latin typeface="Times New Roman"/>
                <a:cs typeface="Times New Roman"/>
              </a:rPr>
              <a:t>ence</a:t>
            </a:r>
            <a:r>
              <a:rPr sz="2400" spc="-1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spc="-20" dirty="0">
                <a:latin typeface="Times New Roman"/>
                <a:cs typeface="Times New Roman"/>
              </a:rPr>
              <a:t>m</a:t>
            </a:r>
            <a:r>
              <a:rPr sz="2400" dirty="0">
                <a:latin typeface="Times New Roman"/>
                <a:cs typeface="Times New Roman"/>
              </a:rPr>
              <a:t>edicine</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Helps</a:t>
            </a:r>
            <a:r>
              <a:rPr sz="2400" spc="-10" dirty="0">
                <a:latin typeface="Times New Roman"/>
                <a:cs typeface="Times New Roman"/>
              </a:rPr>
              <a:t> </a:t>
            </a:r>
            <a:r>
              <a:rPr sz="2400" dirty="0">
                <a:latin typeface="Times New Roman"/>
                <a:cs typeface="Times New Roman"/>
              </a:rPr>
              <a:t>ensu</a:t>
            </a:r>
            <a:r>
              <a:rPr sz="2400" spc="5" dirty="0">
                <a:latin typeface="Times New Roman"/>
                <a:cs typeface="Times New Roman"/>
              </a:rPr>
              <a:t>r</a:t>
            </a:r>
            <a:r>
              <a:rPr sz="2400" dirty="0">
                <a:latin typeface="Times New Roman"/>
                <a:cs typeface="Times New Roman"/>
              </a:rPr>
              <a:t>e</a:t>
            </a:r>
            <a:r>
              <a:rPr sz="2400" spc="-10" dirty="0">
                <a:latin typeface="Times New Roman"/>
                <a:cs typeface="Times New Roman"/>
              </a:rPr>
              <a:t> </a:t>
            </a:r>
            <a:r>
              <a:rPr sz="2400" dirty="0">
                <a:latin typeface="Times New Roman"/>
                <a:cs typeface="Times New Roman"/>
              </a:rPr>
              <a:t>co</a:t>
            </a:r>
            <a:r>
              <a:rPr sz="2400" spc="-20" dirty="0">
                <a:latin typeface="Times New Roman"/>
                <a:cs typeface="Times New Roman"/>
              </a:rPr>
              <a:t>m</a:t>
            </a:r>
            <a:r>
              <a:rPr sz="2400" dirty="0">
                <a:latin typeface="Times New Roman"/>
                <a:cs typeface="Times New Roman"/>
              </a:rPr>
              <a:t>pl</a:t>
            </a:r>
            <a:r>
              <a:rPr sz="2400" spc="5" dirty="0">
                <a:latin typeface="Times New Roman"/>
                <a:cs typeface="Times New Roman"/>
              </a:rPr>
              <a:t>i</a:t>
            </a:r>
            <a:r>
              <a:rPr sz="2400" dirty="0">
                <a:latin typeface="Times New Roman"/>
                <a:cs typeface="Times New Roman"/>
              </a:rPr>
              <a:t>ance</a:t>
            </a:r>
            <a:r>
              <a:rPr sz="2400" spc="-25" dirty="0">
                <a:latin typeface="Times New Roman"/>
                <a:cs typeface="Times New Roman"/>
              </a:rPr>
              <a:t> </a:t>
            </a:r>
            <a:r>
              <a:rPr sz="2400" dirty="0">
                <a:latin typeface="Times New Roman"/>
                <a:cs typeface="Times New Roman"/>
              </a:rPr>
              <a:t>with o</a:t>
            </a:r>
            <a:r>
              <a:rPr sz="2400" spc="-60" dirty="0">
                <a:latin typeface="Times New Roman"/>
                <a:cs typeface="Times New Roman"/>
              </a:rPr>
              <a:t>f</a:t>
            </a:r>
            <a:r>
              <a:rPr sz="2400" dirty="0">
                <a:latin typeface="Times New Roman"/>
                <a:cs typeface="Times New Roman"/>
              </a:rPr>
              <a:t>ficial</a:t>
            </a:r>
            <a:r>
              <a:rPr sz="2400" spc="-15" dirty="0">
                <a:latin typeface="Times New Roman"/>
                <a:cs typeface="Times New Roman"/>
              </a:rPr>
              <a:t> </a:t>
            </a:r>
            <a:r>
              <a:rPr sz="2400" dirty="0">
                <a:latin typeface="Times New Roman"/>
                <a:cs typeface="Times New Roman"/>
              </a:rPr>
              <a:t>st</a:t>
            </a:r>
            <a:r>
              <a:rPr sz="2400" spc="5" dirty="0">
                <a:latin typeface="Times New Roman"/>
                <a:cs typeface="Times New Roman"/>
              </a:rPr>
              <a:t>a</a:t>
            </a:r>
            <a:r>
              <a:rPr sz="2400" dirty="0">
                <a:latin typeface="Times New Roman"/>
                <a:cs typeface="Times New Roman"/>
              </a:rPr>
              <a:t>ndards</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Enables</a:t>
            </a:r>
            <a:r>
              <a:rPr sz="2400" spc="-25" dirty="0">
                <a:latin typeface="Times New Roman"/>
                <a:cs typeface="Times New Roman"/>
              </a:rPr>
              <a:t> </a:t>
            </a:r>
            <a:r>
              <a:rPr sz="2400" dirty="0">
                <a:latin typeface="Times New Roman"/>
                <a:cs typeface="Times New Roman"/>
              </a:rPr>
              <a:t>validat</a:t>
            </a:r>
            <a:r>
              <a:rPr sz="2400" spc="5" dirty="0">
                <a:latin typeface="Times New Roman"/>
                <a:cs typeface="Times New Roman"/>
              </a:rPr>
              <a:t>i</a:t>
            </a:r>
            <a:r>
              <a:rPr sz="2400" dirty="0">
                <a:latin typeface="Times New Roman"/>
                <a:cs typeface="Times New Roman"/>
              </a:rPr>
              <a:t>on</a:t>
            </a:r>
            <a:r>
              <a:rPr sz="2400" spc="-4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test</a:t>
            </a:r>
            <a:r>
              <a:rPr sz="2400" spc="-15" dirty="0">
                <a:latin typeface="Times New Roman"/>
                <a:cs typeface="Times New Roman"/>
              </a:rPr>
              <a:t> </a:t>
            </a:r>
            <a:r>
              <a:rPr sz="2400" dirty="0">
                <a:latin typeface="Times New Roman"/>
                <a:cs typeface="Times New Roman"/>
              </a:rPr>
              <a:t>resul</a:t>
            </a:r>
            <a:r>
              <a:rPr sz="2400" spc="5" dirty="0">
                <a:latin typeface="Times New Roman"/>
                <a:cs typeface="Times New Roman"/>
              </a:rPr>
              <a:t>t</a:t>
            </a:r>
            <a:r>
              <a:rPr sz="2400" dirty="0">
                <a:latin typeface="Times New Roman"/>
                <a:cs typeface="Times New Roman"/>
              </a:rPr>
              <a:t>s</a:t>
            </a:r>
            <a:r>
              <a:rPr sz="2400" spc="-20" dirty="0">
                <a:latin typeface="Times New Roman"/>
                <a:cs typeface="Times New Roman"/>
              </a:rPr>
              <a:t> </a:t>
            </a:r>
            <a:r>
              <a:rPr sz="2400" dirty="0">
                <a:latin typeface="Times New Roman"/>
                <a:cs typeface="Times New Roman"/>
              </a:rPr>
              <a:t>aga</a:t>
            </a:r>
            <a:r>
              <a:rPr sz="2400" spc="5" dirty="0">
                <a:latin typeface="Times New Roman"/>
                <a:cs typeface="Times New Roman"/>
              </a:rPr>
              <a:t>i</a:t>
            </a:r>
            <a:r>
              <a:rPr sz="2400" dirty="0">
                <a:latin typeface="Times New Roman"/>
                <a:cs typeface="Times New Roman"/>
              </a:rPr>
              <a:t>nst</a:t>
            </a:r>
            <a:r>
              <a:rPr sz="2400" spc="-25" dirty="0">
                <a:latin typeface="Times New Roman"/>
                <a:cs typeface="Times New Roman"/>
              </a:rPr>
              <a:t> </a:t>
            </a:r>
            <a:r>
              <a:rPr sz="2400" dirty="0">
                <a:latin typeface="Times New Roman"/>
                <a:cs typeface="Times New Roman"/>
              </a:rPr>
              <a:t>proven bench</a:t>
            </a:r>
            <a:r>
              <a:rPr sz="2400" spc="-15" dirty="0">
                <a:latin typeface="Times New Roman"/>
                <a:cs typeface="Times New Roman"/>
              </a:rPr>
              <a:t>m</a:t>
            </a:r>
            <a:r>
              <a:rPr sz="2400" dirty="0">
                <a:latin typeface="Times New Roman"/>
                <a:cs typeface="Times New Roman"/>
              </a:rPr>
              <a:t>arks</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 pos="1454150" algn="l"/>
                <a:tab pos="2759075" algn="l"/>
                <a:tab pos="4165600" algn="l"/>
                <a:tab pos="4775835" algn="l"/>
                <a:tab pos="6181090" algn="l"/>
                <a:tab pos="7770495" algn="l"/>
              </a:tabLst>
            </a:pPr>
            <a:r>
              <a:rPr sz="2400" dirty="0">
                <a:latin typeface="Times New Roman"/>
                <a:cs typeface="Times New Roman"/>
              </a:rPr>
              <a:t>Creates	in</a:t>
            </a:r>
            <a:r>
              <a:rPr sz="2400" spc="-10" dirty="0">
                <a:latin typeface="Times New Roman"/>
                <a:cs typeface="Times New Roman"/>
              </a:rPr>
              <a:t>-</a:t>
            </a:r>
            <a:r>
              <a:rPr sz="2400" dirty="0">
                <a:latin typeface="Times New Roman"/>
                <a:cs typeface="Times New Roman"/>
              </a:rPr>
              <a:t>house	st</a:t>
            </a:r>
            <a:r>
              <a:rPr sz="2400" spc="5" dirty="0">
                <a:latin typeface="Times New Roman"/>
                <a:cs typeface="Times New Roman"/>
              </a:rPr>
              <a:t>a</a:t>
            </a:r>
            <a:r>
              <a:rPr sz="2400" spc="-15" dirty="0">
                <a:latin typeface="Times New Roman"/>
                <a:cs typeface="Times New Roman"/>
              </a:rPr>
              <a:t>n</a:t>
            </a:r>
            <a:r>
              <a:rPr sz="2400" dirty="0">
                <a:latin typeface="Times New Roman"/>
                <a:cs typeface="Times New Roman"/>
              </a:rPr>
              <a:t>dards	for	oper</a:t>
            </a:r>
            <a:r>
              <a:rPr sz="2400" spc="-10" dirty="0">
                <a:latin typeface="Times New Roman"/>
                <a:cs typeface="Times New Roman"/>
              </a:rPr>
              <a:t>a</a:t>
            </a:r>
            <a:r>
              <a:rPr sz="2400" dirty="0">
                <a:latin typeface="Times New Roman"/>
                <a:cs typeface="Times New Roman"/>
              </a:rPr>
              <a:t>ting	</a:t>
            </a:r>
            <a:r>
              <a:rPr sz="2400" spc="-15" dirty="0">
                <a:latin typeface="Times New Roman"/>
                <a:cs typeface="Times New Roman"/>
              </a:rPr>
              <a:t>p</a:t>
            </a:r>
            <a:r>
              <a:rPr sz="2400" dirty="0">
                <a:latin typeface="Times New Roman"/>
                <a:cs typeface="Times New Roman"/>
              </a:rPr>
              <a:t>roced</a:t>
            </a:r>
            <a:r>
              <a:rPr sz="2400" spc="-10" dirty="0">
                <a:latin typeface="Times New Roman"/>
                <a:cs typeface="Times New Roman"/>
              </a:rPr>
              <a:t>u</a:t>
            </a:r>
            <a:r>
              <a:rPr sz="2400" dirty="0">
                <a:latin typeface="Times New Roman"/>
                <a:cs typeface="Times New Roman"/>
              </a:rPr>
              <a:t>res	and</a:t>
            </a:r>
            <a:endParaRPr sz="2400">
              <a:latin typeface="Times New Roman"/>
              <a:cs typeface="Times New Roman"/>
            </a:endParaRPr>
          </a:p>
          <a:p>
            <a:pPr marL="286385">
              <a:lnSpc>
                <a:spcPct val="100000"/>
              </a:lnSpc>
            </a:pPr>
            <a:r>
              <a:rPr sz="2400" dirty="0">
                <a:latin typeface="Times New Roman"/>
                <a:cs typeface="Times New Roman"/>
              </a:rPr>
              <a:t>specifica</a:t>
            </a:r>
            <a:r>
              <a:rPr sz="2400" spc="5" dirty="0">
                <a:latin typeface="Times New Roman"/>
                <a:cs typeface="Times New Roman"/>
              </a:rPr>
              <a:t>t</a:t>
            </a:r>
            <a:r>
              <a:rPr sz="2400" spc="-10" dirty="0">
                <a:latin typeface="Times New Roman"/>
                <a:cs typeface="Times New Roman"/>
              </a:rPr>
              <a:t>i</a:t>
            </a:r>
            <a:r>
              <a:rPr sz="2400" dirty="0">
                <a:latin typeface="Times New Roman"/>
                <a:cs typeface="Times New Roman"/>
              </a:rPr>
              <a:t>ons</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Expedi</a:t>
            </a:r>
            <a:r>
              <a:rPr sz="2400" spc="5" dirty="0">
                <a:latin typeface="Times New Roman"/>
                <a:cs typeface="Times New Roman"/>
              </a:rPr>
              <a:t>t</a:t>
            </a:r>
            <a:r>
              <a:rPr sz="2400" dirty="0">
                <a:latin typeface="Times New Roman"/>
                <a:cs typeface="Times New Roman"/>
              </a:rPr>
              <a:t>es</a:t>
            </a:r>
            <a:r>
              <a:rPr sz="2400" spc="-40" dirty="0">
                <a:latin typeface="Times New Roman"/>
                <a:cs typeface="Times New Roman"/>
              </a:rPr>
              <a:t> </a:t>
            </a:r>
            <a:r>
              <a:rPr sz="2400" dirty="0">
                <a:latin typeface="Times New Roman"/>
                <a:cs typeface="Times New Roman"/>
              </a:rPr>
              <a:t>new</a:t>
            </a:r>
            <a:r>
              <a:rPr sz="2400" spc="5" dirty="0">
                <a:latin typeface="Times New Roman"/>
                <a:cs typeface="Times New Roman"/>
              </a:rPr>
              <a:t> </a:t>
            </a:r>
            <a:r>
              <a:rPr sz="2400" dirty="0">
                <a:latin typeface="Times New Roman"/>
                <a:cs typeface="Times New Roman"/>
              </a:rPr>
              <a:t>product</a:t>
            </a:r>
            <a:r>
              <a:rPr sz="2400" spc="-15" dirty="0">
                <a:latin typeface="Times New Roman"/>
                <a:cs typeface="Times New Roman"/>
              </a:rPr>
              <a:t> </a:t>
            </a:r>
            <a:r>
              <a:rPr sz="2400" dirty="0">
                <a:latin typeface="Times New Roman"/>
                <a:cs typeface="Times New Roman"/>
              </a:rPr>
              <a:t>deve</a:t>
            </a:r>
            <a:r>
              <a:rPr sz="2400" spc="5" dirty="0">
                <a:latin typeface="Times New Roman"/>
                <a:cs typeface="Times New Roman"/>
              </a:rPr>
              <a:t>l</a:t>
            </a:r>
            <a:r>
              <a:rPr sz="2400" dirty="0">
                <a:latin typeface="Times New Roman"/>
                <a:cs typeface="Times New Roman"/>
              </a:rPr>
              <a:t>op</a:t>
            </a:r>
            <a:r>
              <a:rPr sz="2400" spc="-20" dirty="0">
                <a:latin typeface="Times New Roman"/>
                <a:cs typeface="Times New Roman"/>
              </a:rPr>
              <a:t>m</a:t>
            </a:r>
            <a:r>
              <a:rPr sz="2400" dirty="0">
                <a:latin typeface="Times New Roman"/>
                <a:cs typeface="Times New Roman"/>
              </a:rPr>
              <a:t>ent</a:t>
            </a:r>
            <a:r>
              <a:rPr sz="2400" spc="-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approval</a:t>
            </a:r>
            <a:r>
              <a:rPr sz="2400" spc="5" dirty="0">
                <a:latin typeface="Times New Roman"/>
                <a:cs typeface="Times New Roman"/>
              </a:rPr>
              <a:t>s</a:t>
            </a:r>
            <a:r>
              <a:rPr sz="2400" dirty="0">
                <a:latin typeface="Times New Roman"/>
                <a:cs typeface="Times New Roman"/>
              </a:rPr>
              <a:t>.</a:t>
            </a:r>
            <a:endParaRPr sz="24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20712"/>
            <a:ext cx="8241665" cy="4968240"/>
          </a:xfrm>
          <a:prstGeom prst="rect">
            <a:avLst/>
          </a:prstGeom>
        </p:spPr>
        <p:txBody>
          <a:bodyPr vert="horz" wrap="square" lIns="0" tIns="0" rIns="0" bIns="0" rtlCol="0">
            <a:spAutoFit/>
          </a:bodyPr>
          <a:lstStyle/>
          <a:p>
            <a:pPr marL="287020" indent="-274320">
              <a:lnSpc>
                <a:spcPct val="100000"/>
              </a:lnSpc>
              <a:buClr>
                <a:srgbClr val="D24716"/>
              </a:buClr>
              <a:buSzPct val="85416"/>
              <a:buFont typeface="Wingdings 2"/>
              <a:buChar char=""/>
              <a:tabLst>
                <a:tab pos="287020" algn="l"/>
                <a:tab pos="1638935" algn="l"/>
                <a:tab pos="2928620" algn="l"/>
                <a:tab pos="5871210" algn="l"/>
                <a:tab pos="6341110" algn="l"/>
                <a:tab pos="6607809" algn="l"/>
              </a:tabLst>
            </a:pPr>
            <a:r>
              <a:rPr sz="2400" b="1" dirty="0">
                <a:solidFill>
                  <a:srgbClr val="C00000"/>
                </a:solidFill>
                <a:latin typeface="Times New Roman"/>
                <a:cs typeface="Times New Roman"/>
              </a:rPr>
              <a:t>UNITED	</a:t>
            </a:r>
            <a:r>
              <a:rPr sz="2400" b="1" spc="5" dirty="0">
                <a:solidFill>
                  <a:srgbClr val="C00000"/>
                </a:solidFill>
                <a:latin typeface="Times New Roman"/>
                <a:cs typeface="Times New Roman"/>
              </a:rPr>
              <a:t>S</a:t>
            </a:r>
            <a:r>
              <a:rPr sz="2400" b="1" spc="-185" dirty="0">
                <a:solidFill>
                  <a:srgbClr val="C00000"/>
                </a:solidFill>
                <a:latin typeface="Times New Roman"/>
                <a:cs typeface="Times New Roman"/>
              </a:rPr>
              <a:t>T</a:t>
            </a:r>
            <a:r>
              <a:rPr sz="2400" b="1" spc="-175" dirty="0">
                <a:solidFill>
                  <a:srgbClr val="C00000"/>
                </a:solidFill>
                <a:latin typeface="Times New Roman"/>
                <a:cs typeface="Times New Roman"/>
              </a:rPr>
              <a:t>A</a:t>
            </a:r>
            <a:r>
              <a:rPr sz="2400" b="1" dirty="0">
                <a:solidFill>
                  <a:srgbClr val="C00000"/>
                </a:solidFill>
                <a:latin typeface="Times New Roman"/>
                <a:cs typeface="Times New Roman"/>
              </a:rPr>
              <a:t>TES	PH</a:t>
            </a:r>
            <a:r>
              <a:rPr sz="2400" b="1" spc="5" dirty="0">
                <a:solidFill>
                  <a:srgbClr val="C00000"/>
                </a:solidFill>
                <a:latin typeface="Times New Roman"/>
                <a:cs typeface="Times New Roman"/>
              </a:rPr>
              <a:t>A</a:t>
            </a:r>
            <a:r>
              <a:rPr sz="2400" b="1" dirty="0">
                <a:solidFill>
                  <a:srgbClr val="C00000"/>
                </a:solidFill>
                <a:latin typeface="Times New Roman"/>
                <a:cs typeface="Times New Roman"/>
              </a:rPr>
              <a:t>RMACOPOEIA	33	-	N</a:t>
            </a:r>
            <a:r>
              <a:rPr sz="2400" b="1" spc="-180" dirty="0">
                <a:solidFill>
                  <a:srgbClr val="C00000"/>
                </a:solidFill>
                <a:latin typeface="Times New Roman"/>
                <a:cs typeface="Times New Roman"/>
              </a:rPr>
              <a:t>A</a:t>
            </a:r>
            <a:r>
              <a:rPr sz="2400" b="1" dirty="0">
                <a:solidFill>
                  <a:srgbClr val="C00000"/>
                </a:solidFill>
                <a:latin typeface="Times New Roman"/>
                <a:cs typeface="Times New Roman"/>
              </a:rPr>
              <a:t>TIO</a:t>
            </a:r>
            <a:r>
              <a:rPr sz="2400" b="1" spc="5" dirty="0">
                <a:solidFill>
                  <a:srgbClr val="C00000"/>
                </a:solidFill>
                <a:latin typeface="Times New Roman"/>
                <a:cs typeface="Times New Roman"/>
              </a:rPr>
              <a:t>N</a:t>
            </a:r>
            <a:r>
              <a:rPr sz="2400" b="1" dirty="0">
                <a:solidFill>
                  <a:srgbClr val="C00000"/>
                </a:solidFill>
                <a:latin typeface="Times New Roman"/>
                <a:cs typeface="Times New Roman"/>
              </a:rPr>
              <a:t>AL</a:t>
            </a:r>
            <a:endParaRPr sz="2400">
              <a:latin typeface="Times New Roman"/>
              <a:cs typeface="Times New Roman"/>
            </a:endParaRPr>
          </a:p>
          <a:p>
            <a:pPr marL="287020">
              <a:lnSpc>
                <a:spcPct val="100000"/>
              </a:lnSpc>
            </a:pPr>
            <a:r>
              <a:rPr sz="2400" b="1" dirty="0">
                <a:solidFill>
                  <a:srgbClr val="C00000"/>
                </a:solidFill>
                <a:latin typeface="Times New Roman"/>
                <a:cs typeface="Times New Roman"/>
              </a:rPr>
              <a:t>FO</a:t>
            </a:r>
            <a:r>
              <a:rPr sz="2400" b="1" spc="-10" dirty="0">
                <a:solidFill>
                  <a:srgbClr val="C00000"/>
                </a:solidFill>
                <a:latin typeface="Times New Roman"/>
                <a:cs typeface="Times New Roman"/>
              </a:rPr>
              <a:t>R</a:t>
            </a:r>
            <a:r>
              <a:rPr sz="2400" b="1" dirty="0">
                <a:solidFill>
                  <a:srgbClr val="C00000"/>
                </a:solidFill>
                <a:latin typeface="Times New Roman"/>
                <a:cs typeface="Times New Roman"/>
              </a:rPr>
              <a:t>MU</a:t>
            </a:r>
            <a:r>
              <a:rPr sz="2400" b="1" spc="-15" dirty="0">
                <a:solidFill>
                  <a:srgbClr val="C00000"/>
                </a:solidFill>
                <a:latin typeface="Times New Roman"/>
                <a:cs typeface="Times New Roman"/>
              </a:rPr>
              <a:t>L</a:t>
            </a:r>
            <a:r>
              <a:rPr sz="2400" b="1" dirty="0">
                <a:solidFill>
                  <a:srgbClr val="C00000"/>
                </a:solidFill>
                <a:latin typeface="Times New Roman"/>
                <a:cs typeface="Times New Roman"/>
              </a:rPr>
              <a:t>A</a:t>
            </a:r>
            <a:r>
              <a:rPr sz="2400" b="1" spc="-100" dirty="0">
                <a:solidFill>
                  <a:srgbClr val="C00000"/>
                </a:solidFill>
                <a:latin typeface="Times New Roman"/>
                <a:cs typeface="Times New Roman"/>
              </a:rPr>
              <a:t>R</a:t>
            </a:r>
            <a:r>
              <a:rPr sz="2400" b="1" dirty="0">
                <a:solidFill>
                  <a:srgbClr val="C00000"/>
                </a:solidFill>
                <a:latin typeface="Times New Roman"/>
                <a:cs typeface="Times New Roman"/>
              </a:rPr>
              <a:t>Y</a:t>
            </a:r>
            <a:r>
              <a:rPr sz="2400" b="1" spc="-80" dirty="0">
                <a:solidFill>
                  <a:srgbClr val="C00000"/>
                </a:solidFill>
                <a:latin typeface="Times New Roman"/>
                <a:cs typeface="Times New Roman"/>
              </a:rPr>
              <a:t> </a:t>
            </a:r>
            <a:r>
              <a:rPr sz="2400" b="1" spc="-5" dirty="0">
                <a:solidFill>
                  <a:srgbClr val="C00000"/>
                </a:solidFill>
                <a:latin typeface="Times New Roman"/>
                <a:cs typeface="Times New Roman"/>
              </a:rPr>
              <a:t>28</a:t>
            </a:r>
            <a:r>
              <a:rPr sz="2400" b="1" dirty="0">
                <a:solidFill>
                  <a:srgbClr val="C00000"/>
                </a:solidFill>
                <a:latin typeface="Times New Roman"/>
                <a:cs typeface="Times New Roman"/>
              </a:rPr>
              <a:t>:</a:t>
            </a:r>
            <a:endParaRPr sz="2400">
              <a:latin typeface="Times New Roman"/>
              <a:cs typeface="Times New Roman"/>
            </a:endParaRPr>
          </a:p>
          <a:p>
            <a:pPr marL="355600">
              <a:lnSpc>
                <a:spcPct val="100000"/>
              </a:lnSpc>
              <a:spcBef>
                <a:spcPts val="600"/>
              </a:spcBef>
            </a:pPr>
            <a:r>
              <a:rPr sz="2400" b="1" dirty="0">
                <a:latin typeface="Times New Roman"/>
                <a:cs typeface="Times New Roman"/>
              </a:rPr>
              <a:t>T</a:t>
            </a:r>
            <a:r>
              <a:rPr sz="2400" b="1" spc="-10" dirty="0">
                <a:latin typeface="Times New Roman"/>
                <a:cs typeface="Times New Roman"/>
              </a:rPr>
              <a:t>h</a:t>
            </a:r>
            <a:r>
              <a:rPr sz="2400" b="1" dirty="0">
                <a:latin typeface="Times New Roman"/>
                <a:cs typeface="Times New Roman"/>
              </a:rPr>
              <a:t>e</a:t>
            </a:r>
            <a:r>
              <a:rPr sz="2400" b="1" spc="15" dirty="0">
                <a:latin typeface="Times New Roman"/>
                <a:cs typeface="Times New Roman"/>
              </a:rPr>
              <a:t> </a:t>
            </a:r>
            <a:r>
              <a:rPr sz="2400" b="1" dirty="0">
                <a:latin typeface="Times New Roman"/>
                <a:cs typeface="Times New Roman"/>
              </a:rPr>
              <a:t>U</a:t>
            </a:r>
            <a:r>
              <a:rPr sz="2400" b="1" spc="-10" dirty="0">
                <a:latin typeface="Times New Roman"/>
                <a:cs typeface="Times New Roman"/>
              </a:rPr>
              <a:t>S</a:t>
            </a:r>
            <a:r>
              <a:rPr sz="2400" b="1" dirty="0">
                <a:latin typeface="Times New Roman"/>
                <a:cs typeface="Times New Roman"/>
              </a:rPr>
              <a:t>P</a:t>
            </a:r>
            <a:r>
              <a:rPr sz="2400" b="1" spc="-125" dirty="0">
                <a:latin typeface="Times New Roman"/>
                <a:cs typeface="Times New Roman"/>
              </a:rPr>
              <a:t> </a:t>
            </a:r>
            <a:r>
              <a:rPr sz="2400" b="1" dirty="0">
                <a:latin typeface="Times New Roman"/>
                <a:cs typeface="Times New Roman"/>
              </a:rPr>
              <a:t>33-</a:t>
            </a:r>
            <a:r>
              <a:rPr sz="2400" b="1" spc="-5" dirty="0">
                <a:latin typeface="Times New Roman"/>
                <a:cs typeface="Times New Roman"/>
              </a:rPr>
              <a:t>N</a:t>
            </a:r>
            <a:r>
              <a:rPr sz="2400" b="1" dirty="0">
                <a:latin typeface="Times New Roman"/>
                <a:cs typeface="Times New Roman"/>
              </a:rPr>
              <a:t>F</a:t>
            </a:r>
            <a:r>
              <a:rPr sz="2400" b="1" spc="-90" dirty="0">
                <a:latin typeface="Times New Roman"/>
                <a:cs typeface="Times New Roman"/>
              </a:rPr>
              <a:t> </a:t>
            </a:r>
            <a:r>
              <a:rPr sz="2400" b="1" dirty="0">
                <a:latin typeface="Times New Roman"/>
                <a:cs typeface="Times New Roman"/>
              </a:rPr>
              <a:t>28 Co</a:t>
            </a:r>
            <a:r>
              <a:rPr sz="2400" b="1" spc="-10" dirty="0">
                <a:latin typeface="Times New Roman"/>
                <a:cs typeface="Times New Roman"/>
              </a:rPr>
              <a:t>n</a:t>
            </a:r>
            <a:r>
              <a:rPr sz="2400" b="1" dirty="0">
                <a:latin typeface="Times New Roman"/>
                <a:cs typeface="Times New Roman"/>
              </a:rPr>
              <a:t>ta</a:t>
            </a:r>
            <a:r>
              <a:rPr sz="2400" b="1" spc="5" dirty="0">
                <a:latin typeface="Times New Roman"/>
                <a:cs typeface="Times New Roman"/>
              </a:rPr>
              <a:t>i</a:t>
            </a:r>
            <a:r>
              <a:rPr sz="2400" b="1" dirty="0">
                <a:latin typeface="Times New Roman"/>
                <a:cs typeface="Times New Roman"/>
              </a:rPr>
              <a:t>ns:</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More</a:t>
            </a:r>
            <a:r>
              <a:rPr sz="2400" spc="-20" dirty="0">
                <a:latin typeface="Times New Roman"/>
                <a:cs typeface="Times New Roman"/>
              </a:rPr>
              <a:t> </a:t>
            </a:r>
            <a:r>
              <a:rPr sz="2400" dirty="0">
                <a:latin typeface="Times New Roman"/>
                <a:cs typeface="Times New Roman"/>
              </a:rPr>
              <a:t>than</a:t>
            </a:r>
            <a:r>
              <a:rPr sz="2400" spc="-10" dirty="0">
                <a:latin typeface="Times New Roman"/>
                <a:cs typeface="Times New Roman"/>
              </a:rPr>
              <a:t> </a:t>
            </a:r>
            <a:r>
              <a:rPr sz="2400" dirty="0">
                <a:latin typeface="Times New Roman"/>
                <a:cs typeface="Times New Roman"/>
              </a:rPr>
              <a:t>4,400 </a:t>
            </a:r>
            <a:r>
              <a:rPr sz="2400" spc="-20" dirty="0">
                <a:latin typeface="Times New Roman"/>
                <a:cs typeface="Times New Roman"/>
              </a:rPr>
              <a:t>m</a:t>
            </a:r>
            <a:r>
              <a:rPr sz="2400" dirty="0">
                <a:latin typeface="Times New Roman"/>
                <a:cs typeface="Times New Roman"/>
              </a:rPr>
              <a:t>onographs</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Over</a:t>
            </a:r>
            <a:r>
              <a:rPr sz="2400" spc="-10" dirty="0">
                <a:latin typeface="Times New Roman"/>
                <a:cs typeface="Times New Roman"/>
              </a:rPr>
              <a:t> </a:t>
            </a:r>
            <a:r>
              <a:rPr sz="2400" dirty="0">
                <a:latin typeface="Times New Roman"/>
                <a:cs typeface="Times New Roman"/>
              </a:rPr>
              <a:t>200 gene</a:t>
            </a:r>
            <a:r>
              <a:rPr sz="2400" spc="5" dirty="0">
                <a:latin typeface="Times New Roman"/>
                <a:cs typeface="Times New Roman"/>
              </a:rPr>
              <a:t>r</a:t>
            </a:r>
            <a:r>
              <a:rPr sz="2400" dirty="0">
                <a:latin typeface="Times New Roman"/>
                <a:cs typeface="Times New Roman"/>
              </a:rPr>
              <a:t>al</a:t>
            </a:r>
            <a:r>
              <a:rPr sz="2400" spc="-15" dirty="0">
                <a:latin typeface="Times New Roman"/>
                <a:cs typeface="Times New Roman"/>
              </a:rPr>
              <a:t> </a:t>
            </a:r>
            <a:r>
              <a:rPr sz="2400" dirty="0">
                <a:latin typeface="Times New Roman"/>
                <a:cs typeface="Times New Roman"/>
              </a:rPr>
              <a:t>chap</a:t>
            </a:r>
            <a:r>
              <a:rPr sz="2400" spc="5" dirty="0">
                <a:latin typeface="Times New Roman"/>
                <a:cs typeface="Times New Roman"/>
              </a:rPr>
              <a:t>t</a:t>
            </a:r>
            <a:r>
              <a:rPr sz="2400" dirty="0">
                <a:latin typeface="Times New Roman"/>
                <a:cs typeface="Times New Roman"/>
              </a:rPr>
              <a:t>ers</a:t>
            </a:r>
            <a:r>
              <a:rPr sz="2400" spc="-30" dirty="0">
                <a:latin typeface="Times New Roman"/>
                <a:cs typeface="Times New Roman"/>
              </a:rPr>
              <a:t> </a:t>
            </a:r>
            <a:r>
              <a:rPr sz="2400" dirty="0">
                <a:latin typeface="Times New Roman"/>
                <a:cs typeface="Times New Roman"/>
              </a:rPr>
              <a:t>cove</a:t>
            </a:r>
            <a:r>
              <a:rPr sz="2400" spc="5" dirty="0">
                <a:latin typeface="Times New Roman"/>
                <a:cs typeface="Times New Roman"/>
              </a:rPr>
              <a:t>r</a:t>
            </a:r>
            <a:r>
              <a:rPr sz="2400" dirty="0">
                <a:latin typeface="Times New Roman"/>
                <a:cs typeface="Times New Roman"/>
              </a:rPr>
              <a:t>ing</a:t>
            </a:r>
            <a:r>
              <a:rPr sz="2400" spc="-20" dirty="0">
                <a:latin typeface="Times New Roman"/>
                <a:cs typeface="Times New Roman"/>
              </a:rPr>
              <a:t> </a:t>
            </a:r>
            <a:r>
              <a:rPr sz="2400" dirty="0">
                <a:latin typeface="Times New Roman"/>
                <a:cs typeface="Times New Roman"/>
              </a:rPr>
              <a:t>gene</a:t>
            </a:r>
            <a:r>
              <a:rPr sz="2400" spc="5" dirty="0">
                <a:latin typeface="Times New Roman"/>
                <a:cs typeface="Times New Roman"/>
              </a:rPr>
              <a:t>r</a:t>
            </a:r>
            <a:r>
              <a:rPr sz="2400" dirty="0">
                <a:latin typeface="Times New Roman"/>
                <a:cs typeface="Times New Roman"/>
              </a:rPr>
              <a:t>al</a:t>
            </a:r>
            <a:r>
              <a:rPr sz="2400" spc="-15" dirty="0">
                <a:latin typeface="Times New Roman"/>
                <a:cs typeface="Times New Roman"/>
              </a:rPr>
              <a:t> </a:t>
            </a:r>
            <a:r>
              <a:rPr sz="2400" dirty="0">
                <a:latin typeface="Times New Roman"/>
                <a:cs typeface="Times New Roman"/>
              </a:rPr>
              <a:t>tests</a:t>
            </a:r>
            <a:r>
              <a:rPr sz="2400" spc="-1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assays</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A</a:t>
            </a:r>
            <a:r>
              <a:rPr sz="2400" spc="-140" dirty="0">
                <a:latin typeface="Times New Roman"/>
                <a:cs typeface="Times New Roman"/>
              </a:rPr>
              <a:t> </a:t>
            </a:r>
            <a:r>
              <a:rPr sz="2400" dirty="0">
                <a:latin typeface="Times New Roman"/>
                <a:cs typeface="Times New Roman"/>
              </a:rPr>
              <a:t>ne</a:t>
            </a:r>
            <a:r>
              <a:rPr sz="2400" spc="-160" dirty="0">
                <a:latin typeface="Times New Roman"/>
                <a:cs typeface="Times New Roman"/>
              </a:rPr>
              <a:t>w</a:t>
            </a:r>
            <a:r>
              <a:rPr sz="2400" dirty="0">
                <a:latin typeface="Times New Roman"/>
                <a:cs typeface="Times New Roman"/>
              </a:rPr>
              <a:t>, easy-to-read</a:t>
            </a:r>
            <a:r>
              <a:rPr sz="2400" spc="-30" dirty="0">
                <a:latin typeface="Times New Roman"/>
                <a:cs typeface="Times New Roman"/>
              </a:rPr>
              <a:t> </a:t>
            </a:r>
            <a:r>
              <a:rPr sz="2400" dirty="0">
                <a:latin typeface="Times New Roman"/>
                <a:cs typeface="Times New Roman"/>
              </a:rPr>
              <a:t>for</a:t>
            </a:r>
            <a:r>
              <a:rPr sz="2400" spc="-25" dirty="0">
                <a:latin typeface="Times New Roman"/>
                <a:cs typeface="Times New Roman"/>
              </a:rPr>
              <a:t>m</a:t>
            </a:r>
            <a:r>
              <a:rPr sz="2400" dirty="0">
                <a:latin typeface="Times New Roman"/>
                <a:cs typeface="Times New Roman"/>
              </a:rPr>
              <a:t>at</a:t>
            </a:r>
            <a:r>
              <a:rPr sz="2400" spc="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spc="-20" dirty="0">
                <a:latin typeface="Times New Roman"/>
                <a:cs typeface="Times New Roman"/>
              </a:rPr>
              <a:t>m</a:t>
            </a:r>
            <a:r>
              <a:rPr sz="2400" dirty="0">
                <a:latin typeface="Times New Roman"/>
                <a:cs typeface="Times New Roman"/>
              </a:rPr>
              <a:t>onograph</a:t>
            </a:r>
            <a:r>
              <a:rPr sz="2400" spc="15" dirty="0">
                <a:latin typeface="Times New Roman"/>
                <a:cs typeface="Times New Roman"/>
              </a:rPr>
              <a:t> </a:t>
            </a:r>
            <a:r>
              <a:rPr sz="2400" dirty="0">
                <a:latin typeface="Times New Roman"/>
                <a:cs typeface="Times New Roman"/>
              </a:rPr>
              <a:t>layout</a:t>
            </a:r>
            <a:endParaRPr sz="2400">
              <a:latin typeface="Times New Roman"/>
              <a:cs typeface="Times New Roman"/>
            </a:endParaRPr>
          </a:p>
          <a:p>
            <a:pPr marL="287020" marR="22225"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Helpful</a:t>
            </a:r>
            <a:r>
              <a:rPr sz="2400" spc="10" dirty="0">
                <a:latin typeface="Times New Roman"/>
                <a:cs typeface="Times New Roman"/>
              </a:rPr>
              <a:t> </a:t>
            </a:r>
            <a:r>
              <a:rPr sz="2400" dirty="0">
                <a:latin typeface="Times New Roman"/>
                <a:cs typeface="Times New Roman"/>
              </a:rPr>
              <a:t>g</a:t>
            </a:r>
            <a:r>
              <a:rPr sz="2400" spc="-15" dirty="0">
                <a:latin typeface="Times New Roman"/>
                <a:cs typeface="Times New Roman"/>
              </a:rPr>
              <a:t>u</a:t>
            </a:r>
            <a:r>
              <a:rPr sz="2400" dirty="0">
                <a:latin typeface="Times New Roman"/>
                <a:cs typeface="Times New Roman"/>
              </a:rPr>
              <a:t>i</a:t>
            </a:r>
            <a:r>
              <a:rPr sz="2400" spc="-10" dirty="0">
                <a:latin typeface="Times New Roman"/>
                <a:cs typeface="Times New Roman"/>
              </a:rPr>
              <a:t>d</a:t>
            </a:r>
            <a:r>
              <a:rPr sz="2400" dirty="0">
                <a:latin typeface="Times New Roman"/>
                <a:cs typeface="Times New Roman"/>
              </a:rPr>
              <a:t>es</a:t>
            </a:r>
            <a:r>
              <a:rPr sz="2400" spc="15" dirty="0">
                <a:latin typeface="Times New Roman"/>
                <a:cs typeface="Times New Roman"/>
              </a:rPr>
              <a:t> </a:t>
            </a:r>
            <a:r>
              <a:rPr sz="2400" dirty="0">
                <a:latin typeface="Times New Roman"/>
                <a:cs typeface="Times New Roman"/>
              </a:rPr>
              <a:t>and cha</a:t>
            </a:r>
            <a:r>
              <a:rPr sz="2400" spc="-15" dirty="0">
                <a:latin typeface="Times New Roman"/>
                <a:cs typeface="Times New Roman"/>
              </a:rPr>
              <a:t>r</a:t>
            </a:r>
            <a:r>
              <a:rPr sz="2400" dirty="0">
                <a:latin typeface="Times New Roman"/>
                <a:cs typeface="Times New Roman"/>
              </a:rPr>
              <a:t>ts</a:t>
            </a:r>
            <a:r>
              <a:rPr sz="2400" spc="10" dirty="0">
                <a:latin typeface="Times New Roman"/>
                <a:cs typeface="Times New Roman"/>
              </a:rPr>
              <a:t> </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at</a:t>
            </a:r>
            <a:r>
              <a:rPr sz="2400" spc="5" dirty="0">
                <a:latin typeface="Times New Roman"/>
                <a:cs typeface="Times New Roman"/>
              </a:rPr>
              <a:t> </a:t>
            </a:r>
            <a:r>
              <a:rPr sz="2400" spc="-20" dirty="0">
                <a:latin typeface="Times New Roman"/>
                <a:cs typeface="Times New Roman"/>
              </a:rPr>
              <a:t>m</a:t>
            </a:r>
            <a:r>
              <a:rPr sz="2400" dirty="0">
                <a:latin typeface="Times New Roman"/>
                <a:cs typeface="Times New Roman"/>
              </a:rPr>
              <a:t>ake </a:t>
            </a:r>
            <a:r>
              <a:rPr sz="2400" spc="-10" dirty="0">
                <a:latin typeface="Times New Roman"/>
                <a:cs typeface="Times New Roman"/>
              </a:rPr>
              <a:t>i</a:t>
            </a:r>
            <a:r>
              <a:rPr sz="2400" dirty="0">
                <a:latin typeface="Times New Roman"/>
                <a:cs typeface="Times New Roman"/>
              </a:rPr>
              <a:t>t</a:t>
            </a:r>
            <a:r>
              <a:rPr sz="2400" spc="5" dirty="0">
                <a:latin typeface="Times New Roman"/>
                <a:cs typeface="Times New Roman"/>
              </a:rPr>
              <a:t> </a:t>
            </a:r>
            <a:r>
              <a:rPr sz="2400" dirty="0">
                <a:latin typeface="Times New Roman"/>
                <a:cs typeface="Times New Roman"/>
              </a:rPr>
              <a:t>easy to</a:t>
            </a:r>
            <a:r>
              <a:rPr sz="2400" spc="10" dirty="0">
                <a:latin typeface="Times New Roman"/>
                <a:cs typeface="Times New Roman"/>
              </a:rPr>
              <a:t> </a:t>
            </a:r>
            <a:r>
              <a:rPr sz="2400" spc="-20" dirty="0">
                <a:latin typeface="Times New Roman"/>
                <a:cs typeface="Times New Roman"/>
              </a:rPr>
              <a:t>f</a:t>
            </a:r>
            <a:r>
              <a:rPr sz="2400" dirty="0">
                <a:latin typeface="Times New Roman"/>
                <a:cs typeface="Times New Roman"/>
              </a:rPr>
              <a:t>i</a:t>
            </a:r>
            <a:r>
              <a:rPr sz="2400" spc="-10" dirty="0">
                <a:latin typeface="Times New Roman"/>
                <a:cs typeface="Times New Roman"/>
              </a:rPr>
              <a:t>n</a:t>
            </a:r>
            <a:r>
              <a:rPr sz="2400" dirty="0">
                <a:latin typeface="Times New Roman"/>
                <a:cs typeface="Times New Roman"/>
              </a:rPr>
              <a:t>d</a:t>
            </a:r>
            <a:r>
              <a:rPr sz="2400" spc="10" dirty="0">
                <a:latin typeface="Times New Roman"/>
                <a:cs typeface="Times New Roman"/>
              </a:rPr>
              <a:t> </a:t>
            </a:r>
            <a:r>
              <a:rPr sz="2400" dirty="0">
                <a:latin typeface="Times New Roman"/>
                <a:cs typeface="Times New Roman"/>
              </a:rPr>
              <a:t>focus-specific infor</a:t>
            </a:r>
            <a:r>
              <a:rPr sz="2400" spc="-20" dirty="0">
                <a:latin typeface="Times New Roman"/>
                <a:cs typeface="Times New Roman"/>
              </a:rPr>
              <a:t>m</a:t>
            </a:r>
            <a:r>
              <a:rPr sz="2400" dirty="0">
                <a:latin typeface="Times New Roman"/>
                <a:cs typeface="Times New Roman"/>
              </a:rPr>
              <a:t>ation</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Ensures</a:t>
            </a:r>
            <a:r>
              <a:rPr sz="2400" spc="-20" dirty="0">
                <a:latin typeface="Times New Roman"/>
                <a:cs typeface="Times New Roman"/>
              </a:rPr>
              <a:t> </a:t>
            </a:r>
            <a:r>
              <a:rPr sz="2400" dirty="0">
                <a:latin typeface="Times New Roman"/>
                <a:cs typeface="Times New Roman"/>
              </a:rPr>
              <a:t>co</a:t>
            </a:r>
            <a:r>
              <a:rPr sz="2400" spc="-25" dirty="0">
                <a:latin typeface="Times New Roman"/>
                <a:cs typeface="Times New Roman"/>
              </a:rPr>
              <a:t>m</a:t>
            </a:r>
            <a:r>
              <a:rPr sz="2400" dirty="0">
                <a:latin typeface="Times New Roman"/>
                <a:cs typeface="Times New Roman"/>
              </a:rPr>
              <a:t>pliance</a:t>
            </a:r>
            <a:r>
              <a:rPr sz="2400" spc="-20" dirty="0">
                <a:latin typeface="Times New Roman"/>
                <a:cs typeface="Times New Roman"/>
              </a:rPr>
              <a:t> </a:t>
            </a:r>
            <a:r>
              <a:rPr sz="2400" dirty="0">
                <a:latin typeface="Times New Roman"/>
                <a:cs typeface="Times New Roman"/>
              </a:rPr>
              <a:t>with</a:t>
            </a:r>
            <a:r>
              <a:rPr sz="2400" spc="-15" dirty="0">
                <a:latin typeface="Times New Roman"/>
                <a:cs typeface="Times New Roman"/>
              </a:rPr>
              <a:t> </a:t>
            </a:r>
            <a:r>
              <a:rPr sz="2400" dirty="0">
                <a:latin typeface="Times New Roman"/>
                <a:cs typeface="Times New Roman"/>
              </a:rPr>
              <a:t>o</a:t>
            </a:r>
            <a:r>
              <a:rPr sz="2400" spc="-60" dirty="0">
                <a:latin typeface="Times New Roman"/>
                <a:cs typeface="Times New Roman"/>
              </a:rPr>
              <a:t>f</a:t>
            </a:r>
            <a:r>
              <a:rPr sz="2400" spc="-10" dirty="0">
                <a:latin typeface="Times New Roman"/>
                <a:cs typeface="Times New Roman"/>
              </a:rPr>
              <a:t>f</a:t>
            </a:r>
            <a:r>
              <a:rPr sz="2400" dirty="0">
                <a:latin typeface="Times New Roman"/>
                <a:cs typeface="Times New Roman"/>
              </a:rPr>
              <a:t>ic</a:t>
            </a:r>
            <a:r>
              <a:rPr sz="2400" spc="5" dirty="0">
                <a:latin typeface="Times New Roman"/>
                <a:cs typeface="Times New Roman"/>
              </a:rPr>
              <a:t>i</a:t>
            </a:r>
            <a:r>
              <a:rPr sz="2400" dirty="0">
                <a:latin typeface="Times New Roman"/>
                <a:cs typeface="Times New Roman"/>
              </a:rPr>
              <a:t>al</a:t>
            </a:r>
            <a:r>
              <a:rPr sz="2400" spc="-5" dirty="0">
                <a:latin typeface="Times New Roman"/>
                <a:cs typeface="Times New Roman"/>
              </a:rPr>
              <a:t> </a:t>
            </a:r>
            <a:r>
              <a:rPr sz="2400" dirty="0">
                <a:latin typeface="Times New Roman"/>
                <a:cs typeface="Times New Roman"/>
              </a:rPr>
              <a:t>standa</a:t>
            </a:r>
            <a:r>
              <a:rPr sz="2400" spc="5" dirty="0">
                <a:latin typeface="Times New Roman"/>
                <a:cs typeface="Times New Roman"/>
              </a:rPr>
              <a:t>r</a:t>
            </a:r>
            <a:r>
              <a:rPr sz="2400" dirty="0">
                <a:latin typeface="Times New Roman"/>
                <a:cs typeface="Times New Roman"/>
              </a:rPr>
              <a:t>ds</a:t>
            </a:r>
            <a:endParaRPr sz="2400">
              <a:latin typeface="Times New Roman"/>
              <a:cs typeface="Times New Roman"/>
            </a:endParaRPr>
          </a:p>
          <a:p>
            <a:pPr marL="287020" marR="22225" indent="-274320">
              <a:lnSpc>
                <a:spcPct val="100000"/>
              </a:lnSpc>
              <a:spcBef>
                <a:spcPts val="600"/>
              </a:spcBef>
              <a:buClr>
                <a:srgbClr val="D24716"/>
              </a:buClr>
              <a:buSzPct val="85416"/>
              <a:buFont typeface="Wingdings 2"/>
              <a:buChar char=""/>
              <a:tabLst>
                <a:tab pos="287020" algn="l"/>
                <a:tab pos="1966595" algn="l"/>
                <a:tab pos="3324860" algn="l"/>
                <a:tab pos="4665980" algn="l"/>
                <a:tab pos="6124575" algn="l"/>
                <a:tab pos="7770495" algn="l"/>
              </a:tabLst>
            </a:pPr>
            <a:r>
              <a:rPr sz="2400" dirty="0">
                <a:latin typeface="Times New Roman"/>
                <a:cs typeface="Times New Roman"/>
              </a:rPr>
              <a:t>Esta</a:t>
            </a:r>
            <a:r>
              <a:rPr sz="2400" spc="-15" dirty="0">
                <a:latin typeface="Times New Roman"/>
                <a:cs typeface="Times New Roman"/>
              </a:rPr>
              <a:t>b</a:t>
            </a:r>
            <a:r>
              <a:rPr sz="2400" dirty="0">
                <a:latin typeface="Times New Roman"/>
                <a:cs typeface="Times New Roman"/>
              </a:rPr>
              <a:t>lishes	in-hou</a:t>
            </a:r>
            <a:r>
              <a:rPr sz="2400" spc="-10" dirty="0">
                <a:latin typeface="Times New Roman"/>
                <a:cs typeface="Times New Roman"/>
              </a:rPr>
              <a:t>s</a:t>
            </a:r>
            <a:r>
              <a:rPr sz="2400" dirty="0">
                <a:latin typeface="Times New Roman"/>
                <a:cs typeface="Times New Roman"/>
              </a:rPr>
              <a:t>e	st</a:t>
            </a:r>
            <a:r>
              <a:rPr sz="2400" spc="5" dirty="0">
                <a:latin typeface="Times New Roman"/>
                <a:cs typeface="Times New Roman"/>
              </a:rPr>
              <a:t>a</a:t>
            </a:r>
            <a:r>
              <a:rPr sz="2400" dirty="0">
                <a:latin typeface="Times New Roman"/>
                <a:cs typeface="Times New Roman"/>
              </a:rPr>
              <a:t>n</a:t>
            </a:r>
            <a:r>
              <a:rPr sz="2400" spc="-15" dirty="0">
                <a:latin typeface="Times New Roman"/>
                <a:cs typeface="Times New Roman"/>
              </a:rPr>
              <a:t>d</a:t>
            </a:r>
            <a:r>
              <a:rPr sz="2400" dirty="0">
                <a:latin typeface="Times New Roman"/>
                <a:cs typeface="Times New Roman"/>
              </a:rPr>
              <a:t>ard	oper</a:t>
            </a:r>
            <a:r>
              <a:rPr sz="2400" spc="-10" dirty="0">
                <a:latin typeface="Times New Roman"/>
                <a:cs typeface="Times New Roman"/>
              </a:rPr>
              <a:t>a</a:t>
            </a:r>
            <a:r>
              <a:rPr sz="2400" dirty="0">
                <a:latin typeface="Times New Roman"/>
                <a:cs typeface="Times New Roman"/>
              </a:rPr>
              <a:t>ting	proced</a:t>
            </a:r>
            <a:r>
              <a:rPr sz="2400" spc="-10" dirty="0">
                <a:latin typeface="Times New Roman"/>
                <a:cs typeface="Times New Roman"/>
              </a:rPr>
              <a:t>u</a:t>
            </a:r>
            <a:r>
              <a:rPr sz="2400" dirty="0">
                <a:latin typeface="Times New Roman"/>
                <a:cs typeface="Times New Roman"/>
              </a:rPr>
              <a:t>res	and specifications</a:t>
            </a:r>
            <a:endParaRPr sz="2400">
              <a:latin typeface="Times New Roman"/>
              <a:cs typeface="Times New Roman"/>
            </a:endParaRPr>
          </a:p>
          <a:p>
            <a:pPr marL="287020" indent="-274320">
              <a:lnSpc>
                <a:spcPct val="100000"/>
              </a:lnSpc>
              <a:spcBef>
                <a:spcPts val="600"/>
              </a:spcBef>
              <a:buClr>
                <a:srgbClr val="D24716"/>
              </a:buClr>
              <a:buSzPct val="85416"/>
              <a:buFont typeface="Wingdings 2"/>
              <a:buChar char=""/>
              <a:tabLst>
                <a:tab pos="287020" algn="l"/>
              </a:tabLst>
            </a:pPr>
            <a:r>
              <a:rPr sz="2400" dirty="0">
                <a:latin typeface="Times New Roman"/>
                <a:cs typeface="Times New Roman"/>
              </a:rPr>
              <a:t>Facil</a:t>
            </a:r>
            <a:r>
              <a:rPr sz="2400" spc="5" dirty="0">
                <a:latin typeface="Times New Roman"/>
                <a:cs typeface="Times New Roman"/>
              </a:rPr>
              <a:t>i</a:t>
            </a:r>
            <a:r>
              <a:rPr sz="2400" dirty="0">
                <a:latin typeface="Times New Roman"/>
                <a:cs typeface="Times New Roman"/>
              </a:rPr>
              <a:t>ta</a:t>
            </a:r>
            <a:r>
              <a:rPr sz="2400" spc="-15" dirty="0">
                <a:latin typeface="Times New Roman"/>
                <a:cs typeface="Times New Roman"/>
              </a:rPr>
              <a:t>t</a:t>
            </a:r>
            <a:r>
              <a:rPr sz="2400" dirty="0">
                <a:latin typeface="Times New Roman"/>
                <a:cs typeface="Times New Roman"/>
              </a:rPr>
              <a:t>es</a:t>
            </a:r>
            <a:r>
              <a:rPr sz="2400" spc="-40" dirty="0">
                <a:latin typeface="Times New Roman"/>
                <a:cs typeface="Times New Roman"/>
              </a:rPr>
              <a:t> </a:t>
            </a:r>
            <a:r>
              <a:rPr sz="2400" dirty="0">
                <a:latin typeface="Times New Roman"/>
                <a:cs typeface="Times New Roman"/>
              </a:rPr>
              <a:t>new</a:t>
            </a:r>
            <a:r>
              <a:rPr sz="2400" spc="-5" dirty="0">
                <a:latin typeface="Times New Roman"/>
                <a:cs typeface="Times New Roman"/>
              </a:rPr>
              <a:t> </a:t>
            </a:r>
            <a:r>
              <a:rPr sz="2400" dirty="0">
                <a:latin typeface="Times New Roman"/>
                <a:cs typeface="Times New Roman"/>
              </a:rPr>
              <a:t>product</a:t>
            </a:r>
            <a:r>
              <a:rPr sz="2400" spc="-5" dirty="0">
                <a:latin typeface="Times New Roman"/>
                <a:cs typeface="Times New Roman"/>
              </a:rPr>
              <a:t> </a:t>
            </a:r>
            <a:r>
              <a:rPr sz="2400" dirty="0">
                <a:latin typeface="Times New Roman"/>
                <a:cs typeface="Times New Roman"/>
              </a:rPr>
              <a:t>deve</a:t>
            </a:r>
            <a:r>
              <a:rPr sz="2400" spc="5" dirty="0">
                <a:latin typeface="Times New Roman"/>
                <a:cs typeface="Times New Roman"/>
              </a:rPr>
              <a:t>l</a:t>
            </a:r>
            <a:r>
              <a:rPr sz="2400" dirty="0">
                <a:latin typeface="Times New Roman"/>
                <a:cs typeface="Times New Roman"/>
              </a:rPr>
              <a:t>op</a:t>
            </a:r>
            <a:r>
              <a:rPr sz="2400" spc="-20" dirty="0">
                <a:latin typeface="Times New Roman"/>
                <a:cs typeface="Times New Roman"/>
              </a:rPr>
              <a:t>m</a:t>
            </a:r>
            <a:r>
              <a:rPr sz="2400" dirty="0">
                <a:latin typeface="Times New Roman"/>
                <a:cs typeface="Times New Roman"/>
              </a:rPr>
              <a:t>ent</a:t>
            </a:r>
            <a:r>
              <a:rPr sz="2400" spc="-1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approva</a:t>
            </a:r>
            <a:r>
              <a:rPr sz="2400" spc="5" dirty="0">
                <a:latin typeface="Times New Roman"/>
                <a:cs typeface="Times New Roman"/>
              </a:rPr>
              <a:t>l</a:t>
            </a:r>
            <a:r>
              <a:rPr sz="2400" dirty="0">
                <a:latin typeface="Times New Roman"/>
                <a:cs typeface="Times New Roman"/>
              </a:rPr>
              <a:t>.</a:t>
            </a:r>
            <a:endParaRPr sz="24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549331"/>
            <a:ext cx="8241030" cy="5680710"/>
          </a:xfrm>
          <a:prstGeom prst="rect">
            <a:avLst/>
          </a:prstGeom>
        </p:spPr>
        <p:txBody>
          <a:bodyPr vert="horz" wrap="square" lIns="0" tIns="0" rIns="0" bIns="0" rtlCol="0">
            <a:spAutoFit/>
          </a:bodyPr>
          <a:lstStyle/>
          <a:p>
            <a:pPr marL="287020" indent="-274320">
              <a:lnSpc>
                <a:spcPct val="100000"/>
              </a:lnSpc>
              <a:buClr>
                <a:srgbClr val="D24716"/>
              </a:buClr>
              <a:buSzPct val="85416"/>
              <a:buFont typeface="Wingdings 2"/>
              <a:buChar char=""/>
              <a:tabLst>
                <a:tab pos="287020" algn="l"/>
                <a:tab pos="1685925" algn="l"/>
                <a:tab pos="3021330" algn="l"/>
                <a:tab pos="5775325" algn="l"/>
                <a:tab pos="6292215" algn="l"/>
                <a:tab pos="6605905" algn="l"/>
              </a:tabLst>
            </a:pPr>
            <a:r>
              <a:rPr sz="2400" b="1" dirty="0">
                <a:solidFill>
                  <a:srgbClr val="C00000"/>
                </a:solidFill>
                <a:latin typeface="Times New Roman"/>
                <a:cs typeface="Times New Roman"/>
              </a:rPr>
              <a:t>UNITED	S</a:t>
            </a:r>
            <a:r>
              <a:rPr sz="2400" b="1" spc="-180" dirty="0">
                <a:solidFill>
                  <a:srgbClr val="C00000"/>
                </a:solidFill>
                <a:latin typeface="Times New Roman"/>
                <a:cs typeface="Times New Roman"/>
              </a:rPr>
              <a:t>T</a:t>
            </a:r>
            <a:r>
              <a:rPr sz="2400" b="1" spc="-190" dirty="0">
                <a:solidFill>
                  <a:srgbClr val="C00000"/>
                </a:solidFill>
                <a:latin typeface="Times New Roman"/>
                <a:cs typeface="Times New Roman"/>
              </a:rPr>
              <a:t>A</a:t>
            </a:r>
            <a:r>
              <a:rPr sz="2400" b="1" dirty="0">
                <a:solidFill>
                  <a:srgbClr val="C00000"/>
                </a:solidFill>
                <a:latin typeface="Times New Roman"/>
                <a:cs typeface="Times New Roman"/>
              </a:rPr>
              <a:t>TES	PHA</a:t>
            </a:r>
            <a:r>
              <a:rPr sz="2400" b="1" spc="-10" dirty="0">
                <a:solidFill>
                  <a:srgbClr val="C00000"/>
                </a:solidFill>
                <a:latin typeface="Times New Roman"/>
                <a:cs typeface="Times New Roman"/>
              </a:rPr>
              <a:t>R</a:t>
            </a:r>
            <a:r>
              <a:rPr sz="2400" b="1" dirty="0">
                <a:solidFill>
                  <a:srgbClr val="C00000"/>
                </a:solidFill>
                <a:latin typeface="Times New Roman"/>
                <a:cs typeface="Times New Roman"/>
              </a:rPr>
              <a:t>MA</a:t>
            </a:r>
            <a:r>
              <a:rPr sz="2400" b="1" spc="5" dirty="0">
                <a:solidFill>
                  <a:srgbClr val="C00000"/>
                </a:solidFill>
                <a:latin typeface="Times New Roman"/>
                <a:cs typeface="Times New Roman"/>
              </a:rPr>
              <a:t>C</a:t>
            </a:r>
            <a:r>
              <a:rPr sz="2400" b="1" dirty="0">
                <a:solidFill>
                  <a:srgbClr val="C00000"/>
                </a:solidFill>
                <a:latin typeface="Times New Roman"/>
                <a:cs typeface="Times New Roman"/>
              </a:rPr>
              <a:t>OP</a:t>
            </a:r>
            <a:r>
              <a:rPr sz="2400" b="1" spc="-10" dirty="0">
                <a:solidFill>
                  <a:srgbClr val="C00000"/>
                </a:solidFill>
                <a:latin typeface="Times New Roman"/>
                <a:cs typeface="Times New Roman"/>
              </a:rPr>
              <a:t>E</a:t>
            </a:r>
            <a:r>
              <a:rPr sz="2400" b="1" dirty="0">
                <a:solidFill>
                  <a:srgbClr val="C00000"/>
                </a:solidFill>
                <a:latin typeface="Times New Roman"/>
                <a:cs typeface="Times New Roman"/>
              </a:rPr>
              <a:t>IA	</a:t>
            </a:r>
            <a:r>
              <a:rPr sz="2400" b="1" spc="-5" dirty="0">
                <a:solidFill>
                  <a:srgbClr val="C00000"/>
                </a:solidFill>
                <a:latin typeface="Times New Roman"/>
                <a:cs typeface="Times New Roman"/>
              </a:rPr>
              <a:t>3</a:t>
            </a:r>
            <a:r>
              <a:rPr sz="2400" b="1" dirty="0">
                <a:solidFill>
                  <a:srgbClr val="C00000"/>
                </a:solidFill>
                <a:latin typeface="Times New Roman"/>
                <a:cs typeface="Times New Roman"/>
              </a:rPr>
              <a:t>4	-	N</a:t>
            </a:r>
            <a:r>
              <a:rPr sz="2400" b="1" spc="-185" dirty="0">
                <a:solidFill>
                  <a:srgbClr val="C00000"/>
                </a:solidFill>
                <a:latin typeface="Times New Roman"/>
                <a:cs typeface="Times New Roman"/>
              </a:rPr>
              <a:t>A</a:t>
            </a:r>
            <a:r>
              <a:rPr sz="2400" b="1" dirty="0">
                <a:solidFill>
                  <a:srgbClr val="C00000"/>
                </a:solidFill>
                <a:latin typeface="Times New Roman"/>
                <a:cs typeface="Times New Roman"/>
              </a:rPr>
              <a:t>TIONAL</a:t>
            </a:r>
            <a:endParaRPr sz="2400">
              <a:latin typeface="Times New Roman"/>
              <a:cs typeface="Times New Roman"/>
            </a:endParaRPr>
          </a:p>
          <a:p>
            <a:pPr marL="287020" algn="just">
              <a:lnSpc>
                <a:spcPct val="100000"/>
              </a:lnSpc>
            </a:pPr>
            <a:r>
              <a:rPr sz="2400" b="1" dirty="0">
                <a:solidFill>
                  <a:srgbClr val="C00000"/>
                </a:solidFill>
                <a:latin typeface="Times New Roman"/>
                <a:cs typeface="Times New Roman"/>
              </a:rPr>
              <a:t>FORMU</a:t>
            </a:r>
            <a:r>
              <a:rPr sz="2400" b="1" spc="-10" dirty="0">
                <a:solidFill>
                  <a:srgbClr val="C00000"/>
                </a:solidFill>
                <a:latin typeface="Times New Roman"/>
                <a:cs typeface="Times New Roman"/>
              </a:rPr>
              <a:t>L</a:t>
            </a:r>
            <a:r>
              <a:rPr sz="2400" b="1" dirty="0">
                <a:solidFill>
                  <a:srgbClr val="C00000"/>
                </a:solidFill>
                <a:latin typeface="Times New Roman"/>
                <a:cs typeface="Times New Roman"/>
              </a:rPr>
              <a:t>A</a:t>
            </a:r>
            <a:r>
              <a:rPr sz="2400" b="1" spc="-95" dirty="0">
                <a:solidFill>
                  <a:srgbClr val="C00000"/>
                </a:solidFill>
                <a:latin typeface="Times New Roman"/>
                <a:cs typeface="Times New Roman"/>
              </a:rPr>
              <a:t>R</a:t>
            </a:r>
            <a:r>
              <a:rPr sz="2400" b="1" dirty="0">
                <a:solidFill>
                  <a:srgbClr val="C00000"/>
                </a:solidFill>
                <a:latin typeface="Times New Roman"/>
                <a:cs typeface="Times New Roman"/>
              </a:rPr>
              <a:t>Y</a:t>
            </a:r>
            <a:r>
              <a:rPr sz="2400" b="1" spc="-75" dirty="0">
                <a:solidFill>
                  <a:srgbClr val="C00000"/>
                </a:solidFill>
                <a:latin typeface="Times New Roman"/>
                <a:cs typeface="Times New Roman"/>
              </a:rPr>
              <a:t> </a:t>
            </a:r>
            <a:r>
              <a:rPr sz="2400" b="1" dirty="0">
                <a:solidFill>
                  <a:srgbClr val="C00000"/>
                </a:solidFill>
                <a:latin typeface="Times New Roman"/>
                <a:cs typeface="Times New Roman"/>
              </a:rPr>
              <a:t>29:</a:t>
            </a:r>
            <a:endParaRPr sz="2400">
              <a:latin typeface="Times New Roman"/>
              <a:cs typeface="Times New Roman"/>
            </a:endParaRPr>
          </a:p>
          <a:p>
            <a:pPr marL="287020" marR="19685" algn="just">
              <a:lnSpc>
                <a:spcPct val="100000"/>
              </a:lnSpc>
              <a:spcBef>
                <a:spcPts val="600"/>
              </a:spcBef>
            </a:pPr>
            <a:r>
              <a:rPr sz="2400" b="1" dirty="0">
                <a:latin typeface="Times New Roman"/>
                <a:cs typeface="Times New Roman"/>
              </a:rPr>
              <a:t>U</a:t>
            </a:r>
            <a:r>
              <a:rPr sz="2400" b="1" spc="-10" dirty="0">
                <a:latin typeface="Times New Roman"/>
                <a:cs typeface="Times New Roman"/>
              </a:rPr>
              <a:t>S</a:t>
            </a:r>
            <a:r>
              <a:rPr sz="2400" b="1" dirty="0">
                <a:latin typeface="Times New Roman"/>
                <a:cs typeface="Times New Roman"/>
              </a:rPr>
              <a:t>P</a:t>
            </a:r>
            <a:r>
              <a:rPr sz="2400" b="1" spc="-100" dirty="0">
                <a:latin typeface="Times New Roman"/>
                <a:cs typeface="Times New Roman"/>
              </a:rPr>
              <a:t> </a:t>
            </a:r>
            <a:r>
              <a:rPr sz="2400" b="1" dirty="0">
                <a:latin typeface="Times New Roman"/>
                <a:cs typeface="Times New Roman"/>
              </a:rPr>
              <a:t>34-</a:t>
            </a:r>
            <a:r>
              <a:rPr sz="2400" b="1" spc="-5" dirty="0">
                <a:latin typeface="Times New Roman"/>
                <a:cs typeface="Times New Roman"/>
              </a:rPr>
              <a:t>N</a:t>
            </a:r>
            <a:r>
              <a:rPr sz="2400" b="1" dirty="0">
                <a:latin typeface="Times New Roman"/>
                <a:cs typeface="Times New Roman"/>
              </a:rPr>
              <a:t>F</a:t>
            </a:r>
            <a:r>
              <a:rPr sz="2400" b="1" spc="-55" dirty="0">
                <a:latin typeface="Times New Roman"/>
                <a:cs typeface="Times New Roman"/>
              </a:rPr>
              <a:t> </a:t>
            </a:r>
            <a:r>
              <a:rPr sz="2400" b="1" dirty="0">
                <a:latin typeface="Times New Roman"/>
                <a:cs typeface="Times New Roman"/>
              </a:rPr>
              <a:t>29</a:t>
            </a:r>
            <a:r>
              <a:rPr sz="2400" b="1" spc="35" dirty="0">
                <a:latin typeface="Times New Roman"/>
                <a:cs typeface="Times New Roman"/>
              </a:rPr>
              <a:t> </a:t>
            </a:r>
            <a:r>
              <a:rPr sz="2400" b="1" dirty="0">
                <a:latin typeface="Times New Roman"/>
                <a:cs typeface="Times New Roman"/>
              </a:rPr>
              <a:t>fe</a:t>
            </a:r>
            <a:r>
              <a:rPr sz="2400" b="1" spc="-15" dirty="0">
                <a:latin typeface="Times New Roman"/>
                <a:cs typeface="Times New Roman"/>
              </a:rPr>
              <a:t>a</a:t>
            </a:r>
            <a:r>
              <a:rPr sz="2400" b="1" dirty="0">
                <a:latin typeface="Times New Roman"/>
                <a:cs typeface="Times New Roman"/>
              </a:rPr>
              <a:t>tu</a:t>
            </a:r>
            <a:r>
              <a:rPr sz="2400" b="1" spc="-45" dirty="0">
                <a:latin typeface="Times New Roman"/>
                <a:cs typeface="Times New Roman"/>
              </a:rPr>
              <a:t>r</a:t>
            </a:r>
            <a:r>
              <a:rPr sz="2400" b="1" dirty="0">
                <a:latin typeface="Times New Roman"/>
                <a:cs typeface="Times New Roman"/>
              </a:rPr>
              <a:t>es</a:t>
            </a:r>
            <a:r>
              <a:rPr sz="2400" b="1" spc="30" dirty="0">
                <a:latin typeface="Times New Roman"/>
                <a:cs typeface="Times New Roman"/>
              </a:rPr>
              <a:t> </a:t>
            </a:r>
            <a:r>
              <a:rPr sz="2400" b="1" dirty="0">
                <a:latin typeface="Times New Roman"/>
                <a:cs typeface="Times New Roman"/>
              </a:rPr>
              <a:t>mo</a:t>
            </a:r>
            <a:r>
              <a:rPr sz="2400" b="1" spc="-45" dirty="0">
                <a:latin typeface="Times New Roman"/>
                <a:cs typeface="Times New Roman"/>
              </a:rPr>
              <a:t>r</a:t>
            </a:r>
            <a:r>
              <a:rPr sz="2400" b="1" dirty="0">
                <a:latin typeface="Times New Roman"/>
                <a:cs typeface="Times New Roman"/>
              </a:rPr>
              <a:t>e</a:t>
            </a:r>
            <a:r>
              <a:rPr sz="2400" b="1" spc="25" dirty="0">
                <a:latin typeface="Times New Roman"/>
                <a:cs typeface="Times New Roman"/>
              </a:rPr>
              <a:t> </a:t>
            </a:r>
            <a:r>
              <a:rPr sz="2400" b="1" dirty="0">
                <a:latin typeface="Times New Roman"/>
                <a:cs typeface="Times New Roman"/>
              </a:rPr>
              <a:t>than</a:t>
            </a:r>
            <a:r>
              <a:rPr sz="2400" b="1" spc="35" dirty="0">
                <a:latin typeface="Times New Roman"/>
                <a:cs typeface="Times New Roman"/>
              </a:rPr>
              <a:t> </a:t>
            </a:r>
            <a:r>
              <a:rPr sz="2400" b="1" dirty="0">
                <a:latin typeface="Times New Roman"/>
                <a:cs typeface="Times New Roman"/>
              </a:rPr>
              <a:t>4,500</a:t>
            </a:r>
            <a:r>
              <a:rPr sz="2400" b="1" spc="35" dirty="0">
                <a:latin typeface="Times New Roman"/>
                <a:cs typeface="Times New Roman"/>
              </a:rPr>
              <a:t> </a:t>
            </a:r>
            <a:r>
              <a:rPr sz="2400" b="1" dirty="0">
                <a:latin typeface="Times New Roman"/>
                <a:cs typeface="Times New Roman"/>
              </a:rPr>
              <a:t>monographs</a:t>
            </a:r>
            <a:r>
              <a:rPr sz="2400" b="1" spc="40" dirty="0">
                <a:latin typeface="Times New Roman"/>
                <a:cs typeface="Times New Roman"/>
              </a:rPr>
              <a:t> </a:t>
            </a:r>
            <a:r>
              <a:rPr sz="2400" dirty="0">
                <a:latin typeface="Times New Roman"/>
                <a:cs typeface="Times New Roman"/>
              </a:rPr>
              <a:t>for</a:t>
            </a:r>
            <a:r>
              <a:rPr sz="2400" spc="30" dirty="0">
                <a:latin typeface="Times New Roman"/>
                <a:cs typeface="Times New Roman"/>
              </a:rPr>
              <a:t> </a:t>
            </a:r>
            <a:r>
              <a:rPr sz="2400" dirty="0">
                <a:latin typeface="Times New Roman"/>
                <a:cs typeface="Times New Roman"/>
              </a:rPr>
              <a:t>drug subs</a:t>
            </a:r>
            <a:r>
              <a:rPr sz="2400" spc="5" dirty="0">
                <a:latin typeface="Times New Roman"/>
                <a:cs typeface="Times New Roman"/>
              </a:rPr>
              <a:t>t</a:t>
            </a:r>
            <a:r>
              <a:rPr sz="2400" dirty="0">
                <a:latin typeface="Times New Roman"/>
                <a:cs typeface="Times New Roman"/>
              </a:rPr>
              <a:t>ances,   </a:t>
            </a:r>
            <a:r>
              <a:rPr sz="2400" spc="50" dirty="0">
                <a:latin typeface="Times New Roman"/>
                <a:cs typeface="Times New Roman"/>
              </a:rPr>
              <a:t> </a:t>
            </a:r>
            <a:r>
              <a:rPr sz="2400" dirty="0">
                <a:latin typeface="Times New Roman"/>
                <a:cs typeface="Times New Roman"/>
              </a:rPr>
              <a:t>dosage   </a:t>
            </a:r>
            <a:r>
              <a:rPr sz="2400" spc="70" dirty="0">
                <a:latin typeface="Times New Roman"/>
                <a:cs typeface="Times New Roman"/>
              </a:rPr>
              <a:t> </a:t>
            </a:r>
            <a:r>
              <a:rPr sz="2400" dirty="0">
                <a:latin typeface="Times New Roman"/>
                <a:cs typeface="Times New Roman"/>
              </a:rPr>
              <a:t>fo</a:t>
            </a:r>
            <a:r>
              <a:rPr sz="2400" spc="5" dirty="0">
                <a:latin typeface="Times New Roman"/>
                <a:cs typeface="Times New Roman"/>
              </a:rPr>
              <a:t>r</a:t>
            </a:r>
            <a:r>
              <a:rPr sz="2400" spc="-20" dirty="0">
                <a:latin typeface="Times New Roman"/>
                <a:cs typeface="Times New Roman"/>
              </a:rPr>
              <a:t>m</a:t>
            </a:r>
            <a:r>
              <a:rPr sz="2400" dirty="0">
                <a:latin typeface="Times New Roman"/>
                <a:cs typeface="Times New Roman"/>
              </a:rPr>
              <a:t>s,   </a:t>
            </a:r>
            <a:r>
              <a:rPr sz="2400" spc="60" dirty="0">
                <a:latin typeface="Times New Roman"/>
                <a:cs typeface="Times New Roman"/>
              </a:rPr>
              <a:t> </a:t>
            </a:r>
            <a:r>
              <a:rPr sz="2400" dirty="0">
                <a:latin typeface="Times New Roman"/>
                <a:cs typeface="Times New Roman"/>
              </a:rPr>
              <a:t>exc</a:t>
            </a:r>
            <a:r>
              <a:rPr sz="2400" spc="5" dirty="0">
                <a:latin typeface="Times New Roman"/>
                <a:cs typeface="Times New Roman"/>
              </a:rPr>
              <a:t>i</a:t>
            </a:r>
            <a:r>
              <a:rPr sz="2400" spc="-15" dirty="0">
                <a:latin typeface="Times New Roman"/>
                <a:cs typeface="Times New Roman"/>
              </a:rPr>
              <a:t>p</a:t>
            </a:r>
            <a:r>
              <a:rPr sz="2400" dirty="0">
                <a:latin typeface="Times New Roman"/>
                <a:cs typeface="Times New Roman"/>
              </a:rPr>
              <a:t>ie</a:t>
            </a:r>
            <a:r>
              <a:rPr sz="2400" spc="-15" dirty="0">
                <a:latin typeface="Times New Roman"/>
                <a:cs typeface="Times New Roman"/>
              </a:rPr>
              <a:t>n</a:t>
            </a:r>
            <a:r>
              <a:rPr sz="2400" dirty="0">
                <a:latin typeface="Times New Roman"/>
                <a:cs typeface="Times New Roman"/>
              </a:rPr>
              <a:t>ts,   </a:t>
            </a:r>
            <a:r>
              <a:rPr sz="2400" spc="70" dirty="0">
                <a:latin typeface="Times New Roman"/>
                <a:cs typeface="Times New Roman"/>
              </a:rPr>
              <a:t> </a:t>
            </a:r>
            <a:r>
              <a:rPr sz="2400" dirty="0">
                <a:latin typeface="Times New Roman"/>
                <a:cs typeface="Times New Roman"/>
              </a:rPr>
              <a:t>b</a:t>
            </a:r>
            <a:r>
              <a:rPr sz="2400" spc="-10" dirty="0">
                <a:latin typeface="Times New Roman"/>
                <a:cs typeface="Times New Roman"/>
              </a:rPr>
              <a:t>i</a:t>
            </a:r>
            <a:r>
              <a:rPr sz="2400" dirty="0">
                <a:latin typeface="Times New Roman"/>
                <a:cs typeface="Times New Roman"/>
              </a:rPr>
              <a:t>olo</a:t>
            </a:r>
            <a:r>
              <a:rPr sz="2400" spc="-10" dirty="0">
                <a:latin typeface="Times New Roman"/>
                <a:cs typeface="Times New Roman"/>
              </a:rPr>
              <a:t>g</a:t>
            </a:r>
            <a:r>
              <a:rPr sz="2400" dirty="0">
                <a:latin typeface="Times New Roman"/>
                <a:cs typeface="Times New Roman"/>
              </a:rPr>
              <a:t>ics,   </a:t>
            </a:r>
            <a:r>
              <a:rPr sz="2400" spc="65" dirty="0">
                <a:latin typeface="Times New Roman"/>
                <a:cs typeface="Times New Roman"/>
              </a:rPr>
              <a:t> </a:t>
            </a:r>
            <a:r>
              <a:rPr sz="2400" dirty="0">
                <a:latin typeface="Times New Roman"/>
                <a:cs typeface="Times New Roman"/>
              </a:rPr>
              <a:t>d</a:t>
            </a:r>
            <a:r>
              <a:rPr sz="2400" spc="-10" dirty="0">
                <a:latin typeface="Times New Roman"/>
                <a:cs typeface="Times New Roman"/>
              </a:rPr>
              <a:t>i</a:t>
            </a:r>
            <a:r>
              <a:rPr sz="2400" dirty="0">
                <a:latin typeface="Times New Roman"/>
                <a:cs typeface="Times New Roman"/>
              </a:rPr>
              <a:t>eta</a:t>
            </a:r>
            <a:r>
              <a:rPr sz="2400" spc="-10" dirty="0">
                <a:latin typeface="Times New Roman"/>
                <a:cs typeface="Times New Roman"/>
              </a:rPr>
              <a:t>r</a:t>
            </a:r>
            <a:r>
              <a:rPr sz="2400" dirty="0">
                <a:latin typeface="Times New Roman"/>
                <a:cs typeface="Times New Roman"/>
              </a:rPr>
              <a:t>y supple</a:t>
            </a:r>
            <a:r>
              <a:rPr sz="2400" spc="-20" dirty="0">
                <a:latin typeface="Times New Roman"/>
                <a:cs typeface="Times New Roman"/>
              </a:rPr>
              <a:t>m</a:t>
            </a:r>
            <a:r>
              <a:rPr sz="2400" dirty="0">
                <a:latin typeface="Times New Roman"/>
                <a:cs typeface="Times New Roman"/>
              </a:rPr>
              <a:t>ents,</a:t>
            </a:r>
            <a:r>
              <a:rPr sz="2400" spc="245" dirty="0">
                <a:latin typeface="Times New Roman"/>
                <a:cs typeface="Times New Roman"/>
              </a:rPr>
              <a:t> </a:t>
            </a:r>
            <a:r>
              <a:rPr sz="2400" dirty="0">
                <a:latin typeface="Times New Roman"/>
                <a:cs typeface="Times New Roman"/>
              </a:rPr>
              <a:t>and</a:t>
            </a:r>
            <a:r>
              <a:rPr sz="2400" spc="250" dirty="0">
                <a:latin typeface="Times New Roman"/>
                <a:cs typeface="Times New Roman"/>
              </a:rPr>
              <a:t> </a:t>
            </a:r>
            <a:r>
              <a:rPr sz="2400" dirty="0">
                <a:latin typeface="Times New Roman"/>
                <a:cs typeface="Times New Roman"/>
              </a:rPr>
              <a:t>ot</a:t>
            </a:r>
            <a:r>
              <a:rPr sz="2400" spc="-10" dirty="0">
                <a:latin typeface="Times New Roman"/>
                <a:cs typeface="Times New Roman"/>
              </a:rPr>
              <a:t>h</a:t>
            </a:r>
            <a:r>
              <a:rPr sz="2400" dirty="0">
                <a:latin typeface="Times New Roman"/>
                <a:cs typeface="Times New Roman"/>
              </a:rPr>
              <a:t>er</a:t>
            </a:r>
            <a:r>
              <a:rPr sz="2400" spc="245" dirty="0">
                <a:latin typeface="Times New Roman"/>
                <a:cs typeface="Times New Roman"/>
              </a:rPr>
              <a:t> </a:t>
            </a:r>
            <a:r>
              <a:rPr sz="2400" spc="-10" dirty="0">
                <a:latin typeface="Times New Roman"/>
                <a:cs typeface="Times New Roman"/>
              </a:rPr>
              <a:t>t</a:t>
            </a:r>
            <a:r>
              <a:rPr sz="2400" dirty="0">
                <a:latin typeface="Times New Roman"/>
                <a:cs typeface="Times New Roman"/>
              </a:rPr>
              <a:t>hera</a:t>
            </a:r>
            <a:r>
              <a:rPr sz="2400" spc="-10" dirty="0">
                <a:latin typeface="Times New Roman"/>
                <a:cs typeface="Times New Roman"/>
              </a:rPr>
              <a:t>p</a:t>
            </a:r>
            <a:r>
              <a:rPr sz="2400" dirty="0">
                <a:latin typeface="Times New Roman"/>
                <a:cs typeface="Times New Roman"/>
              </a:rPr>
              <a:t>e</a:t>
            </a:r>
            <a:r>
              <a:rPr sz="2400" spc="-15" dirty="0">
                <a:latin typeface="Times New Roman"/>
                <a:cs typeface="Times New Roman"/>
              </a:rPr>
              <a:t>u</a:t>
            </a:r>
            <a:r>
              <a:rPr sz="2400" dirty="0">
                <a:latin typeface="Times New Roman"/>
                <a:cs typeface="Times New Roman"/>
              </a:rPr>
              <a:t>tic</a:t>
            </a:r>
            <a:r>
              <a:rPr sz="2400" spc="-5" dirty="0">
                <a:latin typeface="Times New Roman"/>
                <a:cs typeface="Times New Roman"/>
              </a:rPr>
              <a:t>s</a:t>
            </a:r>
            <a:r>
              <a:rPr sz="2400" dirty="0">
                <a:latin typeface="Times New Roman"/>
                <a:cs typeface="Times New Roman"/>
              </a:rPr>
              <a:t>.</a:t>
            </a:r>
            <a:r>
              <a:rPr sz="2400" spc="240" dirty="0">
                <a:latin typeface="Times New Roman"/>
                <a:cs typeface="Times New Roman"/>
              </a:rPr>
              <a:t> </a:t>
            </a:r>
            <a:r>
              <a:rPr sz="2400" dirty="0">
                <a:latin typeface="Times New Roman"/>
                <a:cs typeface="Times New Roman"/>
              </a:rPr>
              <a:t>U</a:t>
            </a:r>
            <a:r>
              <a:rPr sz="2400" spc="-10" dirty="0">
                <a:latin typeface="Times New Roman"/>
                <a:cs typeface="Times New Roman"/>
              </a:rPr>
              <a:t>S</a:t>
            </a:r>
            <a:r>
              <a:rPr sz="2400" dirty="0">
                <a:latin typeface="Times New Roman"/>
                <a:cs typeface="Times New Roman"/>
              </a:rPr>
              <a:t>P</a:t>
            </a:r>
            <a:r>
              <a:rPr sz="2400" spc="160" dirty="0">
                <a:latin typeface="Times New Roman"/>
                <a:cs typeface="Times New Roman"/>
              </a:rPr>
              <a:t> </a:t>
            </a:r>
            <a:r>
              <a:rPr sz="2400" spc="-5" dirty="0">
                <a:latin typeface="Times New Roman"/>
                <a:cs typeface="Times New Roman"/>
              </a:rPr>
              <a:t>34</a:t>
            </a:r>
            <a:r>
              <a:rPr sz="2400" spc="15" dirty="0">
                <a:latin typeface="Times New Roman"/>
                <a:cs typeface="Times New Roman"/>
              </a:rPr>
              <a:t>-</a:t>
            </a:r>
            <a:r>
              <a:rPr sz="2400" spc="5" dirty="0">
                <a:latin typeface="Times New Roman"/>
                <a:cs typeface="Times New Roman"/>
              </a:rPr>
              <a:t>N</a:t>
            </a:r>
            <a:r>
              <a:rPr sz="2400" dirty="0">
                <a:latin typeface="Times New Roman"/>
                <a:cs typeface="Times New Roman"/>
              </a:rPr>
              <a:t>F</a:t>
            </a:r>
            <a:r>
              <a:rPr sz="2400" spc="245" dirty="0">
                <a:latin typeface="Times New Roman"/>
                <a:cs typeface="Times New Roman"/>
              </a:rPr>
              <a:t> </a:t>
            </a:r>
            <a:r>
              <a:rPr sz="2400" spc="-5" dirty="0">
                <a:latin typeface="Times New Roman"/>
                <a:cs typeface="Times New Roman"/>
              </a:rPr>
              <a:t>2</a:t>
            </a:r>
            <a:r>
              <a:rPr sz="2400" dirty="0">
                <a:latin typeface="Times New Roman"/>
                <a:cs typeface="Times New Roman"/>
              </a:rPr>
              <a:t>9</a:t>
            </a:r>
            <a:r>
              <a:rPr sz="2400" spc="250" dirty="0">
                <a:latin typeface="Times New Roman"/>
                <a:cs typeface="Times New Roman"/>
              </a:rPr>
              <a:t> </a:t>
            </a:r>
            <a:r>
              <a:rPr sz="2400" dirty="0">
                <a:latin typeface="Times New Roman"/>
                <a:cs typeface="Times New Roman"/>
              </a:rPr>
              <a:t>also</a:t>
            </a:r>
            <a:r>
              <a:rPr sz="2400" spc="254" dirty="0">
                <a:latin typeface="Times New Roman"/>
                <a:cs typeface="Times New Roman"/>
              </a:rPr>
              <a:t> </a:t>
            </a:r>
            <a:r>
              <a:rPr sz="2400" dirty="0">
                <a:latin typeface="Times New Roman"/>
                <a:cs typeface="Times New Roman"/>
              </a:rPr>
              <a:t>o</a:t>
            </a:r>
            <a:r>
              <a:rPr sz="2400" spc="-50" dirty="0">
                <a:latin typeface="Times New Roman"/>
                <a:cs typeface="Times New Roman"/>
              </a:rPr>
              <a:t>f</a:t>
            </a:r>
            <a:r>
              <a:rPr sz="2400" spc="-10" dirty="0">
                <a:latin typeface="Times New Roman"/>
                <a:cs typeface="Times New Roman"/>
              </a:rPr>
              <a:t>f</a:t>
            </a:r>
            <a:r>
              <a:rPr sz="2400" dirty="0">
                <a:latin typeface="Times New Roman"/>
                <a:cs typeface="Times New Roman"/>
              </a:rPr>
              <a:t>ers har</a:t>
            </a:r>
            <a:r>
              <a:rPr sz="2400" spc="-20" dirty="0">
                <a:latin typeface="Times New Roman"/>
                <a:cs typeface="Times New Roman"/>
              </a:rPr>
              <a:t>m</a:t>
            </a:r>
            <a:r>
              <a:rPr sz="2400" dirty="0">
                <a:latin typeface="Times New Roman"/>
                <a:cs typeface="Times New Roman"/>
              </a:rPr>
              <a:t>onized</a:t>
            </a:r>
            <a:r>
              <a:rPr sz="2400" spc="235" dirty="0">
                <a:latin typeface="Times New Roman"/>
                <a:cs typeface="Times New Roman"/>
              </a:rPr>
              <a:t> </a:t>
            </a:r>
            <a:r>
              <a:rPr sz="2400" spc="-20" dirty="0">
                <a:latin typeface="Times New Roman"/>
                <a:cs typeface="Times New Roman"/>
              </a:rPr>
              <a:t>m</a:t>
            </a:r>
            <a:r>
              <a:rPr sz="2400" dirty="0">
                <a:latin typeface="Times New Roman"/>
                <a:cs typeface="Times New Roman"/>
              </a:rPr>
              <a:t>ateri</a:t>
            </a:r>
            <a:r>
              <a:rPr sz="2400" spc="-10" dirty="0">
                <a:latin typeface="Times New Roman"/>
                <a:cs typeface="Times New Roman"/>
              </a:rPr>
              <a:t>a</a:t>
            </a:r>
            <a:r>
              <a:rPr sz="2400" dirty="0">
                <a:latin typeface="Times New Roman"/>
                <a:cs typeface="Times New Roman"/>
              </a:rPr>
              <a:t>l</a:t>
            </a:r>
            <a:r>
              <a:rPr sz="2400" spc="250" dirty="0">
                <a:latin typeface="Times New Roman"/>
                <a:cs typeface="Times New Roman"/>
              </a:rPr>
              <a:t> </a:t>
            </a:r>
            <a:r>
              <a:rPr sz="2400" dirty="0">
                <a:latin typeface="Times New Roman"/>
                <a:cs typeface="Times New Roman"/>
              </a:rPr>
              <a:t>and</a:t>
            </a:r>
            <a:r>
              <a:rPr sz="2400" spc="240" dirty="0">
                <a:latin typeface="Times New Roman"/>
                <a:cs typeface="Times New Roman"/>
              </a:rPr>
              <a:t> </a:t>
            </a:r>
            <a:r>
              <a:rPr sz="2400" spc="-20" dirty="0">
                <a:latin typeface="Times New Roman"/>
                <a:cs typeface="Times New Roman"/>
              </a:rPr>
              <a:t>m</a:t>
            </a:r>
            <a:r>
              <a:rPr sz="2400" dirty="0">
                <a:latin typeface="Times New Roman"/>
                <a:cs typeface="Times New Roman"/>
              </a:rPr>
              <a:t>ore</a:t>
            </a:r>
            <a:r>
              <a:rPr sz="2400" spc="245" dirty="0">
                <a:latin typeface="Times New Roman"/>
                <a:cs typeface="Times New Roman"/>
              </a:rPr>
              <a:t> </a:t>
            </a:r>
            <a:r>
              <a:rPr sz="2400" dirty="0">
                <a:latin typeface="Times New Roman"/>
                <a:cs typeface="Times New Roman"/>
              </a:rPr>
              <a:t>than</a:t>
            </a:r>
            <a:r>
              <a:rPr sz="2400" spc="229" dirty="0">
                <a:latin typeface="Times New Roman"/>
                <a:cs typeface="Times New Roman"/>
              </a:rPr>
              <a:t> </a:t>
            </a:r>
            <a:r>
              <a:rPr sz="2400" dirty="0">
                <a:latin typeface="Times New Roman"/>
                <a:cs typeface="Times New Roman"/>
              </a:rPr>
              <a:t>230</a:t>
            </a:r>
            <a:r>
              <a:rPr sz="2400" spc="240" dirty="0">
                <a:latin typeface="Times New Roman"/>
                <a:cs typeface="Times New Roman"/>
              </a:rPr>
              <a:t> </a:t>
            </a:r>
            <a:r>
              <a:rPr sz="2400" dirty="0">
                <a:latin typeface="Times New Roman"/>
                <a:cs typeface="Times New Roman"/>
              </a:rPr>
              <a:t>General</a:t>
            </a:r>
            <a:r>
              <a:rPr sz="2400" spc="235" dirty="0">
                <a:latin typeface="Times New Roman"/>
                <a:cs typeface="Times New Roman"/>
              </a:rPr>
              <a:t> </a:t>
            </a:r>
            <a:r>
              <a:rPr sz="2400" dirty="0">
                <a:latin typeface="Times New Roman"/>
                <a:cs typeface="Times New Roman"/>
              </a:rPr>
              <a:t>Chapte</a:t>
            </a:r>
            <a:r>
              <a:rPr sz="2400" spc="5" dirty="0">
                <a:latin typeface="Times New Roman"/>
                <a:cs typeface="Times New Roman"/>
              </a:rPr>
              <a:t>r</a:t>
            </a:r>
            <a:r>
              <a:rPr sz="2400" dirty="0">
                <a:latin typeface="Times New Roman"/>
                <a:cs typeface="Times New Roman"/>
              </a:rPr>
              <a:t>s</a:t>
            </a:r>
            <a:r>
              <a:rPr sz="2400" spc="245" dirty="0">
                <a:latin typeface="Times New Roman"/>
                <a:cs typeface="Times New Roman"/>
              </a:rPr>
              <a:t> </a:t>
            </a:r>
            <a:r>
              <a:rPr sz="2400" dirty="0">
                <a:latin typeface="Times New Roman"/>
                <a:cs typeface="Times New Roman"/>
              </a:rPr>
              <a:t>w</a:t>
            </a:r>
            <a:r>
              <a:rPr sz="2400" spc="-15" dirty="0">
                <a:latin typeface="Times New Roman"/>
                <a:cs typeface="Times New Roman"/>
              </a:rPr>
              <a:t>i</a:t>
            </a:r>
            <a:r>
              <a:rPr sz="2400" dirty="0">
                <a:latin typeface="Times New Roman"/>
                <a:cs typeface="Times New Roman"/>
              </a:rPr>
              <a:t>th current </a:t>
            </a:r>
            <a:r>
              <a:rPr sz="2400" spc="110" dirty="0">
                <a:latin typeface="Times New Roman"/>
                <a:cs typeface="Times New Roman"/>
              </a:rPr>
              <a:t> </a:t>
            </a:r>
            <a:r>
              <a:rPr sz="2400" dirty="0">
                <a:latin typeface="Times New Roman"/>
                <a:cs typeface="Times New Roman"/>
              </a:rPr>
              <a:t>g</a:t>
            </a:r>
            <a:r>
              <a:rPr sz="2400" spc="-15" dirty="0">
                <a:latin typeface="Times New Roman"/>
                <a:cs typeface="Times New Roman"/>
              </a:rPr>
              <a:t>u</a:t>
            </a:r>
            <a:r>
              <a:rPr sz="2400" dirty="0">
                <a:latin typeface="Times New Roman"/>
                <a:cs typeface="Times New Roman"/>
              </a:rPr>
              <a:t>i</a:t>
            </a:r>
            <a:r>
              <a:rPr sz="2400" spc="-10" dirty="0">
                <a:latin typeface="Times New Roman"/>
                <a:cs typeface="Times New Roman"/>
              </a:rPr>
              <a:t>d</a:t>
            </a:r>
            <a:r>
              <a:rPr sz="2400" dirty="0">
                <a:latin typeface="Times New Roman"/>
                <a:cs typeface="Times New Roman"/>
              </a:rPr>
              <a:t>eli</a:t>
            </a:r>
            <a:r>
              <a:rPr sz="2400" spc="-15" dirty="0">
                <a:latin typeface="Times New Roman"/>
                <a:cs typeface="Times New Roman"/>
              </a:rPr>
              <a:t>n</a:t>
            </a:r>
            <a:r>
              <a:rPr sz="2400" dirty="0">
                <a:latin typeface="Times New Roman"/>
                <a:cs typeface="Times New Roman"/>
              </a:rPr>
              <a:t>es </a:t>
            </a:r>
            <a:r>
              <a:rPr sz="2400" spc="114" dirty="0">
                <a:latin typeface="Times New Roman"/>
                <a:cs typeface="Times New Roman"/>
              </a:rPr>
              <a:t> </a:t>
            </a:r>
            <a:r>
              <a:rPr sz="2400" dirty="0">
                <a:latin typeface="Times New Roman"/>
                <a:cs typeface="Times New Roman"/>
              </a:rPr>
              <a:t>for </a:t>
            </a:r>
            <a:r>
              <a:rPr sz="2400" spc="114" dirty="0">
                <a:latin typeface="Times New Roman"/>
                <a:cs typeface="Times New Roman"/>
              </a:rPr>
              <a:t> </a:t>
            </a:r>
            <a:r>
              <a:rPr sz="2400" dirty="0">
                <a:latin typeface="Times New Roman"/>
                <a:cs typeface="Times New Roman"/>
              </a:rPr>
              <a:t>the </a:t>
            </a:r>
            <a:r>
              <a:rPr sz="2400" spc="114" dirty="0">
                <a:latin typeface="Times New Roman"/>
                <a:cs typeface="Times New Roman"/>
              </a:rPr>
              <a:t> </a:t>
            </a:r>
            <a:r>
              <a:rPr sz="2400" dirty="0">
                <a:latin typeface="Times New Roman"/>
                <a:cs typeface="Times New Roman"/>
              </a:rPr>
              <a:t>fu</a:t>
            </a:r>
            <a:r>
              <a:rPr sz="2400" spc="-15" dirty="0">
                <a:latin typeface="Times New Roman"/>
                <a:cs typeface="Times New Roman"/>
              </a:rPr>
              <a:t>l</a:t>
            </a:r>
            <a:r>
              <a:rPr sz="2400" dirty="0">
                <a:latin typeface="Times New Roman"/>
                <a:cs typeface="Times New Roman"/>
              </a:rPr>
              <a:t>l </a:t>
            </a:r>
            <a:r>
              <a:rPr sz="2400" spc="110" dirty="0">
                <a:latin typeface="Times New Roman"/>
                <a:cs typeface="Times New Roman"/>
              </a:rPr>
              <a:t> </a:t>
            </a:r>
            <a:r>
              <a:rPr sz="2400" dirty="0">
                <a:latin typeface="Times New Roman"/>
                <a:cs typeface="Times New Roman"/>
              </a:rPr>
              <a:t>ra</a:t>
            </a:r>
            <a:r>
              <a:rPr sz="2400" spc="-15" dirty="0">
                <a:latin typeface="Times New Roman"/>
                <a:cs typeface="Times New Roman"/>
              </a:rPr>
              <a:t>n</a:t>
            </a:r>
            <a:r>
              <a:rPr sz="2400" dirty="0">
                <a:latin typeface="Times New Roman"/>
                <a:cs typeface="Times New Roman"/>
              </a:rPr>
              <a:t>ge </a:t>
            </a:r>
            <a:r>
              <a:rPr sz="2400" spc="114" dirty="0">
                <a:latin typeface="Times New Roman"/>
                <a:cs typeface="Times New Roman"/>
              </a:rPr>
              <a:t> </a:t>
            </a:r>
            <a:r>
              <a:rPr sz="2400" dirty="0">
                <a:latin typeface="Times New Roman"/>
                <a:cs typeface="Times New Roman"/>
              </a:rPr>
              <a:t>of </a:t>
            </a:r>
            <a:r>
              <a:rPr sz="2400" spc="100" dirty="0">
                <a:latin typeface="Times New Roman"/>
                <a:cs typeface="Times New Roman"/>
              </a:rPr>
              <a:t> </a:t>
            </a:r>
            <a:r>
              <a:rPr sz="2400" dirty="0">
                <a:latin typeface="Times New Roman"/>
                <a:cs typeface="Times New Roman"/>
              </a:rPr>
              <a:t>laborat</a:t>
            </a:r>
            <a:r>
              <a:rPr sz="2400" spc="-15" dirty="0">
                <a:latin typeface="Times New Roman"/>
                <a:cs typeface="Times New Roman"/>
              </a:rPr>
              <a:t>o</a:t>
            </a:r>
            <a:r>
              <a:rPr sz="2400" dirty="0">
                <a:latin typeface="Times New Roman"/>
                <a:cs typeface="Times New Roman"/>
              </a:rPr>
              <a:t>ry </a:t>
            </a:r>
            <a:r>
              <a:rPr sz="2400" spc="114" dirty="0">
                <a:latin typeface="Times New Roman"/>
                <a:cs typeface="Times New Roman"/>
              </a:rPr>
              <a:t> </a:t>
            </a:r>
            <a:r>
              <a:rPr sz="2400" dirty="0">
                <a:latin typeface="Times New Roman"/>
                <a:cs typeface="Times New Roman"/>
              </a:rPr>
              <a:t>tests </a:t>
            </a:r>
            <a:r>
              <a:rPr sz="2400" spc="100" dirty="0">
                <a:latin typeface="Times New Roman"/>
                <a:cs typeface="Times New Roman"/>
              </a:rPr>
              <a:t> </a:t>
            </a:r>
            <a:r>
              <a:rPr sz="2400" dirty="0">
                <a:latin typeface="Times New Roman"/>
                <a:cs typeface="Times New Roman"/>
              </a:rPr>
              <a:t>and es</a:t>
            </a:r>
            <a:r>
              <a:rPr sz="2400" spc="5" dirty="0">
                <a:latin typeface="Times New Roman"/>
                <a:cs typeface="Times New Roman"/>
              </a:rPr>
              <a:t>t</a:t>
            </a:r>
            <a:r>
              <a:rPr sz="2400" dirty="0">
                <a:latin typeface="Times New Roman"/>
                <a:cs typeface="Times New Roman"/>
              </a:rPr>
              <a:t>ablished</a:t>
            </a:r>
            <a:r>
              <a:rPr sz="2400" spc="-45" dirty="0">
                <a:latin typeface="Times New Roman"/>
                <a:cs typeface="Times New Roman"/>
              </a:rPr>
              <a:t> </a:t>
            </a:r>
            <a:r>
              <a:rPr sz="2400" dirty="0">
                <a:latin typeface="Times New Roman"/>
                <a:cs typeface="Times New Roman"/>
              </a:rPr>
              <a:t>processes for</a:t>
            </a:r>
            <a:r>
              <a:rPr sz="2400" spc="5" dirty="0">
                <a:latin typeface="Times New Roman"/>
                <a:cs typeface="Times New Roman"/>
              </a:rPr>
              <a:t> </a:t>
            </a:r>
            <a:r>
              <a:rPr sz="2400" dirty="0">
                <a:latin typeface="Times New Roman"/>
                <a:cs typeface="Times New Roman"/>
              </a:rPr>
              <a:t>validating</a:t>
            </a:r>
            <a:r>
              <a:rPr sz="2400" spc="-50" dirty="0">
                <a:latin typeface="Times New Roman"/>
                <a:cs typeface="Times New Roman"/>
              </a:rPr>
              <a:t> </a:t>
            </a:r>
            <a:r>
              <a:rPr sz="2400" spc="-20" dirty="0">
                <a:latin typeface="Times New Roman"/>
                <a:cs typeface="Times New Roman"/>
              </a:rPr>
              <a:t>m</a:t>
            </a:r>
            <a:r>
              <a:rPr sz="2400" dirty="0">
                <a:latin typeface="Times New Roman"/>
                <a:cs typeface="Times New Roman"/>
              </a:rPr>
              <a:t>ethod</a:t>
            </a:r>
            <a:r>
              <a:rPr sz="2400" spc="5" dirty="0">
                <a:latin typeface="Times New Roman"/>
                <a:cs typeface="Times New Roman"/>
              </a:rPr>
              <a:t>s</a:t>
            </a:r>
            <a:r>
              <a:rPr sz="2400" dirty="0">
                <a:latin typeface="Times New Roman"/>
                <a:cs typeface="Times New Roman"/>
              </a:rPr>
              <a:t>.</a:t>
            </a:r>
            <a:endParaRPr sz="2400">
              <a:latin typeface="Times New Roman"/>
              <a:cs typeface="Times New Roman"/>
            </a:endParaRPr>
          </a:p>
          <a:p>
            <a:pPr marL="287020" marR="5080" indent="-274320">
              <a:lnSpc>
                <a:spcPct val="100000"/>
              </a:lnSpc>
              <a:spcBef>
                <a:spcPts val="600"/>
              </a:spcBef>
              <a:buClr>
                <a:srgbClr val="D24716"/>
              </a:buClr>
              <a:buSzPct val="85416"/>
              <a:buFont typeface="Wingdings 2"/>
              <a:buChar char=""/>
              <a:tabLst>
                <a:tab pos="287020" algn="l"/>
                <a:tab pos="1685925" algn="l"/>
                <a:tab pos="3021330" algn="l"/>
                <a:tab pos="5775325" algn="l"/>
                <a:tab pos="6292215" algn="l"/>
                <a:tab pos="6605905" algn="l"/>
              </a:tabLst>
            </a:pPr>
            <a:r>
              <a:rPr sz="2400" b="1" dirty="0">
                <a:solidFill>
                  <a:srgbClr val="C00000"/>
                </a:solidFill>
                <a:latin typeface="Times New Roman"/>
                <a:cs typeface="Times New Roman"/>
              </a:rPr>
              <a:t>UNITED	S</a:t>
            </a:r>
            <a:r>
              <a:rPr sz="2400" b="1" spc="-180" dirty="0">
                <a:solidFill>
                  <a:srgbClr val="C00000"/>
                </a:solidFill>
                <a:latin typeface="Times New Roman"/>
                <a:cs typeface="Times New Roman"/>
              </a:rPr>
              <a:t>T</a:t>
            </a:r>
            <a:r>
              <a:rPr sz="2400" b="1" spc="-185" dirty="0">
                <a:solidFill>
                  <a:srgbClr val="C00000"/>
                </a:solidFill>
                <a:latin typeface="Times New Roman"/>
                <a:cs typeface="Times New Roman"/>
              </a:rPr>
              <a:t>A</a:t>
            </a:r>
            <a:r>
              <a:rPr sz="2400" b="1" dirty="0">
                <a:solidFill>
                  <a:srgbClr val="C00000"/>
                </a:solidFill>
                <a:latin typeface="Times New Roman"/>
                <a:cs typeface="Times New Roman"/>
              </a:rPr>
              <a:t>TES	</a:t>
            </a:r>
            <a:r>
              <a:rPr sz="2400" b="1" spc="5" dirty="0">
                <a:solidFill>
                  <a:srgbClr val="C00000"/>
                </a:solidFill>
                <a:latin typeface="Times New Roman"/>
                <a:cs typeface="Times New Roman"/>
              </a:rPr>
              <a:t>P</a:t>
            </a:r>
            <a:r>
              <a:rPr sz="2400" b="1" dirty="0">
                <a:solidFill>
                  <a:srgbClr val="C00000"/>
                </a:solidFill>
                <a:latin typeface="Times New Roman"/>
                <a:cs typeface="Times New Roman"/>
              </a:rPr>
              <a:t>HARMA</a:t>
            </a:r>
            <a:r>
              <a:rPr sz="2400" b="1" spc="5" dirty="0">
                <a:solidFill>
                  <a:srgbClr val="C00000"/>
                </a:solidFill>
                <a:latin typeface="Times New Roman"/>
                <a:cs typeface="Times New Roman"/>
              </a:rPr>
              <a:t>C</a:t>
            </a:r>
            <a:r>
              <a:rPr sz="2400" b="1" dirty="0">
                <a:solidFill>
                  <a:srgbClr val="C00000"/>
                </a:solidFill>
                <a:latin typeface="Times New Roman"/>
                <a:cs typeface="Times New Roman"/>
              </a:rPr>
              <a:t>OPEIA	35	-	N</a:t>
            </a:r>
            <a:r>
              <a:rPr sz="2400" b="1" spc="-180" dirty="0">
                <a:solidFill>
                  <a:srgbClr val="C00000"/>
                </a:solidFill>
                <a:latin typeface="Times New Roman"/>
                <a:cs typeface="Times New Roman"/>
              </a:rPr>
              <a:t>A</a:t>
            </a:r>
            <a:r>
              <a:rPr sz="2400" b="1" dirty="0">
                <a:solidFill>
                  <a:srgbClr val="C00000"/>
                </a:solidFill>
                <a:latin typeface="Times New Roman"/>
                <a:cs typeface="Times New Roman"/>
              </a:rPr>
              <a:t>TIO</a:t>
            </a:r>
            <a:r>
              <a:rPr sz="2400" b="1" spc="5" dirty="0">
                <a:solidFill>
                  <a:srgbClr val="C00000"/>
                </a:solidFill>
                <a:latin typeface="Times New Roman"/>
                <a:cs typeface="Times New Roman"/>
              </a:rPr>
              <a:t>N</a:t>
            </a:r>
            <a:r>
              <a:rPr sz="2400" b="1" dirty="0">
                <a:solidFill>
                  <a:srgbClr val="C00000"/>
                </a:solidFill>
                <a:latin typeface="Times New Roman"/>
                <a:cs typeface="Times New Roman"/>
              </a:rPr>
              <a:t>AL FORMU</a:t>
            </a:r>
            <a:r>
              <a:rPr sz="2400" b="1" spc="-10" dirty="0">
                <a:solidFill>
                  <a:srgbClr val="C00000"/>
                </a:solidFill>
                <a:latin typeface="Times New Roman"/>
                <a:cs typeface="Times New Roman"/>
              </a:rPr>
              <a:t>L</a:t>
            </a:r>
            <a:r>
              <a:rPr sz="2400" b="1" dirty="0">
                <a:solidFill>
                  <a:srgbClr val="C00000"/>
                </a:solidFill>
                <a:latin typeface="Times New Roman"/>
                <a:cs typeface="Times New Roman"/>
              </a:rPr>
              <a:t>A</a:t>
            </a:r>
            <a:r>
              <a:rPr sz="2400" b="1" spc="-95" dirty="0">
                <a:solidFill>
                  <a:srgbClr val="C00000"/>
                </a:solidFill>
                <a:latin typeface="Times New Roman"/>
                <a:cs typeface="Times New Roman"/>
              </a:rPr>
              <a:t>R</a:t>
            </a:r>
            <a:r>
              <a:rPr sz="2400" b="1" dirty="0">
                <a:solidFill>
                  <a:srgbClr val="C00000"/>
                </a:solidFill>
                <a:latin typeface="Times New Roman"/>
                <a:cs typeface="Times New Roman"/>
              </a:rPr>
              <a:t>Y</a:t>
            </a:r>
            <a:r>
              <a:rPr sz="2400" b="1" spc="-75" dirty="0">
                <a:solidFill>
                  <a:srgbClr val="C00000"/>
                </a:solidFill>
                <a:latin typeface="Times New Roman"/>
                <a:cs typeface="Times New Roman"/>
              </a:rPr>
              <a:t> </a:t>
            </a:r>
            <a:r>
              <a:rPr sz="2400" b="1" dirty="0">
                <a:solidFill>
                  <a:srgbClr val="C00000"/>
                </a:solidFill>
                <a:latin typeface="Times New Roman"/>
                <a:cs typeface="Times New Roman"/>
              </a:rPr>
              <a:t>30:</a:t>
            </a:r>
            <a:endParaRPr sz="2400">
              <a:latin typeface="Times New Roman"/>
              <a:cs typeface="Times New Roman"/>
            </a:endParaRPr>
          </a:p>
          <a:p>
            <a:pPr marL="287020" marR="19685" algn="just">
              <a:lnSpc>
                <a:spcPct val="100000"/>
              </a:lnSpc>
              <a:spcBef>
                <a:spcPts val="600"/>
              </a:spcBef>
            </a:pPr>
            <a:r>
              <a:rPr sz="2400" dirty="0">
                <a:latin typeface="Times New Roman"/>
                <a:cs typeface="Times New Roman"/>
              </a:rPr>
              <a:t>The </a:t>
            </a:r>
            <a:r>
              <a:rPr sz="2400" spc="-204" dirty="0">
                <a:latin typeface="Times New Roman"/>
                <a:cs typeface="Times New Roman"/>
              </a:rPr>
              <a:t> </a:t>
            </a:r>
            <a:r>
              <a:rPr sz="2400" dirty="0">
                <a:latin typeface="Times New Roman"/>
                <a:cs typeface="Times New Roman"/>
              </a:rPr>
              <a:t>'United </a:t>
            </a:r>
            <a:r>
              <a:rPr sz="2400" spc="-215" dirty="0">
                <a:latin typeface="Times New Roman"/>
                <a:cs typeface="Times New Roman"/>
              </a:rPr>
              <a:t> </a:t>
            </a:r>
            <a:r>
              <a:rPr sz="2400" dirty="0">
                <a:latin typeface="Times New Roman"/>
                <a:cs typeface="Times New Roman"/>
              </a:rPr>
              <a:t>States </a:t>
            </a:r>
            <a:r>
              <a:rPr sz="2400" spc="-200" dirty="0">
                <a:latin typeface="Times New Roman"/>
                <a:cs typeface="Times New Roman"/>
              </a:rPr>
              <a:t> </a:t>
            </a:r>
            <a:r>
              <a:rPr sz="2400" dirty="0">
                <a:latin typeface="Times New Roman"/>
                <a:cs typeface="Times New Roman"/>
              </a:rPr>
              <a:t>Phar</a:t>
            </a:r>
            <a:r>
              <a:rPr sz="2400" spc="-30" dirty="0">
                <a:latin typeface="Times New Roman"/>
                <a:cs typeface="Times New Roman"/>
              </a:rPr>
              <a:t>m</a:t>
            </a:r>
            <a:r>
              <a:rPr sz="2400" dirty="0">
                <a:latin typeface="Times New Roman"/>
                <a:cs typeface="Times New Roman"/>
              </a:rPr>
              <a:t>acopeia </a:t>
            </a:r>
            <a:r>
              <a:rPr sz="2400" spc="-195" dirty="0">
                <a:latin typeface="Times New Roman"/>
                <a:cs typeface="Times New Roman"/>
              </a:rPr>
              <a:t> </a:t>
            </a:r>
            <a:r>
              <a:rPr sz="2400" spc="-15" dirty="0">
                <a:latin typeface="Times New Roman"/>
                <a:cs typeface="Times New Roman"/>
              </a:rPr>
              <a:t>3</a:t>
            </a:r>
            <a:r>
              <a:rPr sz="2400" dirty="0">
                <a:latin typeface="Times New Roman"/>
                <a:cs typeface="Times New Roman"/>
              </a:rPr>
              <a:t>5 </a:t>
            </a:r>
            <a:r>
              <a:rPr sz="2400" spc="-204" dirty="0">
                <a:latin typeface="Times New Roman"/>
                <a:cs typeface="Times New Roman"/>
              </a:rPr>
              <a:t> </a:t>
            </a:r>
            <a:r>
              <a:rPr sz="2400" dirty="0">
                <a:latin typeface="Times New Roman"/>
                <a:cs typeface="Times New Roman"/>
              </a:rPr>
              <a:t>- </a:t>
            </a:r>
            <a:r>
              <a:rPr sz="2400" spc="-200" dirty="0">
                <a:latin typeface="Times New Roman"/>
                <a:cs typeface="Times New Roman"/>
              </a:rPr>
              <a:t> </a:t>
            </a:r>
            <a:r>
              <a:rPr sz="2400" dirty="0">
                <a:latin typeface="Times New Roman"/>
                <a:cs typeface="Times New Roman"/>
              </a:rPr>
              <a:t>Natio</a:t>
            </a:r>
            <a:r>
              <a:rPr sz="2400" spc="-15" dirty="0">
                <a:latin typeface="Times New Roman"/>
                <a:cs typeface="Times New Roman"/>
              </a:rPr>
              <a:t>n</a:t>
            </a:r>
            <a:r>
              <a:rPr sz="2400" dirty="0">
                <a:latin typeface="Times New Roman"/>
                <a:cs typeface="Times New Roman"/>
              </a:rPr>
              <a:t>al </a:t>
            </a:r>
            <a:r>
              <a:rPr sz="2400" spc="-210" dirty="0">
                <a:latin typeface="Times New Roman"/>
                <a:cs typeface="Times New Roman"/>
              </a:rPr>
              <a:t> </a:t>
            </a:r>
            <a:r>
              <a:rPr sz="2400" dirty="0">
                <a:latin typeface="Times New Roman"/>
                <a:cs typeface="Times New Roman"/>
              </a:rPr>
              <a:t>Fo</a:t>
            </a:r>
            <a:r>
              <a:rPr sz="2400" spc="10" dirty="0">
                <a:latin typeface="Times New Roman"/>
                <a:cs typeface="Times New Roman"/>
              </a:rPr>
              <a:t>r</a:t>
            </a:r>
            <a:r>
              <a:rPr sz="2400" spc="-20" dirty="0">
                <a:latin typeface="Times New Roman"/>
                <a:cs typeface="Times New Roman"/>
              </a:rPr>
              <a:t>m</a:t>
            </a:r>
            <a:r>
              <a:rPr sz="2400" dirty="0">
                <a:latin typeface="Times New Roman"/>
                <a:cs typeface="Times New Roman"/>
              </a:rPr>
              <a:t>ulary </a:t>
            </a:r>
            <a:r>
              <a:rPr sz="2400" spc="-204" dirty="0">
                <a:latin typeface="Times New Roman"/>
                <a:cs typeface="Times New Roman"/>
              </a:rPr>
              <a:t> </a:t>
            </a:r>
            <a:r>
              <a:rPr sz="2400" dirty="0">
                <a:latin typeface="Times New Roman"/>
                <a:cs typeface="Times New Roman"/>
              </a:rPr>
              <a:t>30' (US</a:t>
            </a:r>
            <a:r>
              <a:rPr sz="2400" spc="-5" dirty="0">
                <a:latin typeface="Times New Roman"/>
                <a:cs typeface="Times New Roman"/>
              </a:rPr>
              <a:t>P</a:t>
            </a:r>
            <a:r>
              <a:rPr sz="2400" spc="15" dirty="0">
                <a:latin typeface="Times New Roman"/>
                <a:cs typeface="Times New Roman"/>
              </a:rPr>
              <a:t>-</a:t>
            </a:r>
            <a:r>
              <a:rPr sz="2400" dirty="0">
                <a:latin typeface="Times New Roman"/>
                <a:cs typeface="Times New Roman"/>
              </a:rPr>
              <a:t>N</a:t>
            </a:r>
            <a:r>
              <a:rPr sz="2400" spc="-10" dirty="0">
                <a:latin typeface="Times New Roman"/>
                <a:cs typeface="Times New Roman"/>
              </a:rPr>
              <a:t>F</a:t>
            </a:r>
            <a:r>
              <a:rPr sz="2400" dirty="0">
                <a:latin typeface="Times New Roman"/>
                <a:cs typeface="Times New Roman"/>
              </a:rPr>
              <a:t>) </a:t>
            </a:r>
            <a:r>
              <a:rPr sz="2400" spc="220" dirty="0">
                <a:latin typeface="Times New Roman"/>
                <a:cs typeface="Times New Roman"/>
              </a:rPr>
              <a:t> </a:t>
            </a:r>
            <a:r>
              <a:rPr sz="2400" dirty="0">
                <a:latin typeface="Times New Roman"/>
                <a:cs typeface="Times New Roman"/>
              </a:rPr>
              <a:t>is </a:t>
            </a:r>
            <a:r>
              <a:rPr sz="2400" spc="215" dirty="0">
                <a:latin typeface="Times New Roman"/>
                <a:cs typeface="Times New Roman"/>
              </a:rPr>
              <a:t> </a:t>
            </a:r>
            <a:r>
              <a:rPr sz="2400" dirty="0">
                <a:latin typeface="Times New Roman"/>
                <a:cs typeface="Times New Roman"/>
              </a:rPr>
              <a:t>a </a:t>
            </a:r>
            <a:r>
              <a:rPr sz="2400" spc="215" dirty="0">
                <a:latin typeface="Times New Roman"/>
                <a:cs typeface="Times New Roman"/>
              </a:rPr>
              <a:t> </a:t>
            </a:r>
            <a:r>
              <a:rPr sz="2400" dirty="0">
                <a:latin typeface="Times New Roman"/>
                <a:cs typeface="Times New Roman"/>
              </a:rPr>
              <a:t>co</a:t>
            </a:r>
            <a:r>
              <a:rPr sz="2400" spc="-20" dirty="0">
                <a:latin typeface="Times New Roman"/>
                <a:cs typeface="Times New Roman"/>
              </a:rPr>
              <a:t>m</a:t>
            </a:r>
            <a:r>
              <a:rPr sz="2400" dirty="0">
                <a:latin typeface="Times New Roman"/>
                <a:cs typeface="Times New Roman"/>
              </a:rPr>
              <a:t>bi</a:t>
            </a:r>
            <a:r>
              <a:rPr sz="2400" spc="-10" dirty="0">
                <a:latin typeface="Times New Roman"/>
                <a:cs typeface="Times New Roman"/>
              </a:rPr>
              <a:t>n</a:t>
            </a:r>
            <a:r>
              <a:rPr sz="2400" dirty="0">
                <a:latin typeface="Times New Roman"/>
                <a:cs typeface="Times New Roman"/>
              </a:rPr>
              <a:t>ation </a:t>
            </a:r>
            <a:r>
              <a:rPr sz="2400" spc="215" dirty="0">
                <a:latin typeface="Times New Roman"/>
                <a:cs typeface="Times New Roman"/>
              </a:rPr>
              <a:t> </a:t>
            </a:r>
            <a:r>
              <a:rPr sz="2400" dirty="0">
                <a:latin typeface="Times New Roman"/>
                <a:cs typeface="Times New Roman"/>
              </a:rPr>
              <a:t>of </a:t>
            </a:r>
            <a:r>
              <a:rPr sz="2400" spc="195" dirty="0">
                <a:latin typeface="Times New Roman"/>
                <a:cs typeface="Times New Roman"/>
              </a:rPr>
              <a:t> </a:t>
            </a:r>
            <a:r>
              <a:rPr sz="2400" dirty="0">
                <a:latin typeface="Times New Roman"/>
                <a:cs typeface="Times New Roman"/>
              </a:rPr>
              <a:t>two </a:t>
            </a:r>
            <a:r>
              <a:rPr sz="2400" spc="215" dirty="0">
                <a:latin typeface="Times New Roman"/>
                <a:cs typeface="Times New Roman"/>
              </a:rPr>
              <a:t> </a:t>
            </a:r>
            <a:r>
              <a:rPr sz="2400" dirty="0">
                <a:latin typeface="Times New Roman"/>
                <a:cs typeface="Times New Roman"/>
              </a:rPr>
              <a:t>o</a:t>
            </a:r>
            <a:r>
              <a:rPr sz="2400" spc="-60" dirty="0">
                <a:latin typeface="Times New Roman"/>
                <a:cs typeface="Times New Roman"/>
              </a:rPr>
              <a:t>f</a:t>
            </a:r>
            <a:r>
              <a:rPr sz="2400" dirty="0">
                <a:latin typeface="Times New Roman"/>
                <a:cs typeface="Times New Roman"/>
              </a:rPr>
              <a:t>ficial </a:t>
            </a:r>
            <a:r>
              <a:rPr sz="2400" spc="200" dirty="0">
                <a:latin typeface="Times New Roman"/>
                <a:cs typeface="Times New Roman"/>
              </a:rPr>
              <a:t> </a:t>
            </a:r>
            <a:r>
              <a:rPr sz="2400" spc="-10" dirty="0">
                <a:latin typeface="Times New Roman"/>
                <a:cs typeface="Times New Roman"/>
              </a:rPr>
              <a:t>c</a:t>
            </a:r>
            <a:r>
              <a:rPr sz="2400" dirty="0">
                <a:latin typeface="Times New Roman"/>
                <a:cs typeface="Times New Roman"/>
              </a:rPr>
              <a:t>o</a:t>
            </a:r>
            <a:r>
              <a:rPr sz="2400" spc="-20" dirty="0">
                <a:latin typeface="Times New Roman"/>
                <a:cs typeface="Times New Roman"/>
              </a:rPr>
              <a:t>m</a:t>
            </a:r>
            <a:r>
              <a:rPr sz="2400" dirty="0">
                <a:latin typeface="Times New Roman"/>
                <a:cs typeface="Times New Roman"/>
              </a:rPr>
              <a:t>pendi</a:t>
            </a:r>
            <a:r>
              <a:rPr sz="2400" spc="10" dirty="0">
                <a:latin typeface="Times New Roman"/>
                <a:cs typeface="Times New Roman"/>
              </a:rPr>
              <a:t>a</a:t>
            </a:r>
            <a:r>
              <a:rPr sz="2400" dirty="0">
                <a:latin typeface="Times New Roman"/>
                <a:cs typeface="Times New Roman"/>
              </a:rPr>
              <a:t>: </a:t>
            </a:r>
            <a:r>
              <a:rPr sz="2400" spc="204" dirty="0">
                <a:latin typeface="Times New Roman"/>
                <a:cs typeface="Times New Roman"/>
              </a:rPr>
              <a:t> </a:t>
            </a:r>
            <a:r>
              <a:rPr sz="2400" dirty="0">
                <a:latin typeface="Times New Roman"/>
                <a:cs typeface="Times New Roman"/>
              </a:rPr>
              <a:t>t</a:t>
            </a:r>
            <a:r>
              <a:rPr sz="2400" spc="-10" dirty="0">
                <a:latin typeface="Times New Roman"/>
                <a:cs typeface="Times New Roman"/>
              </a:rPr>
              <a:t>h</a:t>
            </a:r>
            <a:r>
              <a:rPr sz="2400" dirty="0">
                <a:latin typeface="Times New Roman"/>
                <a:cs typeface="Times New Roman"/>
              </a:rPr>
              <a:t>e 'U</a:t>
            </a:r>
            <a:r>
              <a:rPr sz="2400" spc="-10" dirty="0">
                <a:latin typeface="Times New Roman"/>
                <a:cs typeface="Times New Roman"/>
              </a:rPr>
              <a:t>n</a:t>
            </a:r>
            <a:r>
              <a:rPr sz="2400" dirty="0">
                <a:latin typeface="Times New Roman"/>
                <a:cs typeface="Times New Roman"/>
              </a:rPr>
              <a:t>ited</a:t>
            </a:r>
            <a:r>
              <a:rPr sz="2400" spc="40" dirty="0">
                <a:latin typeface="Times New Roman"/>
                <a:cs typeface="Times New Roman"/>
              </a:rPr>
              <a:t> </a:t>
            </a:r>
            <a:r>
              <a:rPr sz="2400" dirty="0">
                <a:latin typeface="Times New Roman"/>
                <a:cs typeface="Times New Roman"/>
              </a:rPr>
              <a:t>St</a:t>
            </a:r>
            <a:r>
              <a:rPr sz="2400" spc="-10" dirty="0">
                <a:latin typeface="Times New Roman"/>
                <a:cs typeface="Times New Roman"/>
              </a:rPr>
              <a:t>at</a:t>
            </a:r>
            <a:r>
              <a:rPr sz="2400" dirty="0">
                <a:latin typeface="Times New Roman"/>
                <a:cs typeface="Times New Roman"/>
              </a:rPr>
              <a:t>es</a:t>
            </a:r>
            <a:r>
              <a:rPr sz="2400" spc="35" dirty="0">
                <a:latin typeface="Times New Roman"/>
                <a:cs typeface="Times New Roman"/>
              </a:rPr>
              <a:t> </a:t>
            </a:r>
            <a:r>
              <a:rPr sz="2400" dirty="0">
                <a:latin typeface="Times New Roman"/>
                <a:cs typeface="Times New Roman"/>
              </a:rPr>
              <a:t>Phar</a:t>
            </a:r>
            <a:r>
              <a:rPr sz="2400" spc="-25" dirty="0">
                <a:latin typeface="Times New Roman"/>
                <a:cs typeface="Times New Roman"/>
              </a:rPr>
              <a:t>m</a:t>
            </a:r>
            <a:r>
              <a:rPr sz="2400" dirty="0">
                <a:latin typeface="Times New Roman"/>
                <a:cs typeface="Times New Roman"/>
              </a:rPr>
              <a:t>acopeia</a:t>
            </a:r>
            <a:r>
              <a:rPr sz="2400" spc="35" dirty="0">
                <a:latin typeface="Times New Roman"/>
                <a:cs typeface="Times New Roman"/>
              </a:rPr>
              <a:t> </a:t>
            </a:r>
            <a:r>
              <a:rPr sz="2400" dirty="0">
                <a:latin typeface="Times New Roman"/>
                <a:cs typeface="Times New Roman"/>
              </a:rPr>
              <a:t>(US</a:t>
            </a:r>
            <a:r>
              <a:rPr sz="2400" spc="-10" dirty="0">
                <a:latin typeface="Times New Roman"/>
                <a:cs typeface="Times New Roman"/>
              </a:rPr>
              <a:t>P</a:t>
            </a:r>
            <a:r>
              <a:rPr sz="2400" spc="10" dirty="0">
                <a:latin typeface="Times New Roman"/>
                <a:cs typeface="Times New Roman"/>
              </a:rPr>
              <a:t>)</a:t>
            </a:r>
            <a:r>
              <a:rPr sz="2400" dirty="0">
                <a:latin typeface="Times New Roman"/>
                <a:cs typeface="Times New Roman"/>
              </a:rPr>
              <a:t>'</a:t>
            </a:r>
            <a:r>
              <a:rPr sz="2400" spc="35" dirty="0">
                <a:latin typeface="Times New Roman"/>
                <a:cs typeface="Times New Roman"/>
              </a:rPr>
              <a:t> </a:t>
            </a:r>
            <a:r>
              <a:rPr sz="2400" dirty="0">
                <a:latin typeface="Times New Roman"/>
                <a:cs typeface="Times New Roman"/>
              </a:rPr>
              <a:t>and</a:t>
            </a:r>
            <a:r>
              <a:rPr sz="2400" spc="35" dirty="0">
                <a:latin typeface="Times New Roman"/>
                <a:cs typeface="Times New Roman"/>
              </a:rPr>
              <a:t> </a:t>
            </a:r>
            <a:r>
              <a:rPr sz="2400" dirty="0">
                <a:latin typeface="Times New Roman"/>
                <a:cs typeface="Times New Roman"/>
              </a:rPr>
              <a:t>the</a:t>
            </a:r>
            <a:r>
              <a:rPr sz="2400" spc="40" dirty="0">
                <a:latin typeface="Times New Roman"/>
                <a:cs typeface="Times New Roman"/>
              </a:rPr>
              <a:t> </a:t>
            </a:r>
            <a:r>
              <a:rPr sz="2400" spc="-15" dirty="0">
                <a:latin typeface="Times New Roman"/>
                <a:cs typeface="Times New Roman"/>
              </a:rPr>
              <a:t>'</a:t>
            </a:r>
            <a:r>
              <a:rPr sz="2400" dirty="0">
                <a:latin typeface="Times New Roman"/>
                <a:cs typeface="Times New Roman"/>
              </a:rPr>
              <a:t>Nat</a:t>
            </a:r>
            <a:r>
              <a:rPr sz="2400" spc="-10" dirty="0">
                <a:latin typeface="Times New Roman"/>
                <a:cs typeface="Times New Roman"/>
              </a:rPr>
              <a:t>i</a:t>
            </a:r>
            <a:r>
              <a:rPr sz="2400" dirty="0">
                <a:latin typeface="Times New Roman"/>
                <a:cs typeface="Times New Roman"/>
              </a:rPr>
              <a:t>onal</a:t>
            </a:r>
            <a:r>
              <a:rPr sz="2400" spc="40" dirty="0">
                <a:latin typeface="Times New Roman"/>
                <a:cs typeface="Times New Roman"/>
              </a:rPr>
              <a:t> </a:t>
            </a:r>
            <a:r>
              <a:rPr sz="2400" dirty="0">
                <a:latin typeface="Times New Roman"/>
                <a:cs typeface="Times New Roman"/>
              </a:rPr>
              <a:t>For</a:t>
            </a:r>
            <a:r>
              <a:rPr sz="2400" spc="-25" dirty="0">
                <a:latin typeface="Times New Roman"/>
                <a:cs typeface="Times New Roman"/>
              </a:rPr>
              <a:t>m</a:t>
            </a:r>
            <a:r>
              <a:rPr sz="2400" dirty="0">
                <a:latin typeface="Times New Roman"/>
                <a:cs typeface="Times New Roman"/>
              </a:rPr>
              <a:t>ulary (NF</a:t>
            </a:r>
            <a:r>
              <a:rPr sz="2400" spc="10" dirty="0">
                <a:latin typeface="Times New Roman"/>
                <a:cs typeface="Times New Roman"/>
              </a:rPr>
              <a:t>)</a:t>
            </a:r>
            <a:r>
              <a:rPr sz="2400" dirty="0">
                <a:latin typeface="Times New Roman"/>
                <a:cs typeface="Times New Roman"/>
              </a:rPr>
              <a:t>'</a:t>
            </a:r>
            <a:r>
              <a:rPr sz="2400" spc="60" dirty="0">
                <a:latin typeface="Times New Roman"/>
                <a:cs typeface="Times New Roman"/>
              </a:rPr>
              <a:t> </a:t>
            </a:r>
            <a:r>
              <a:rPr sz="2400" dirty="0">
                <a:latin typeface="Times New Roman"/>
                <a:cs typeface="Times New Roman"/>
              </a:rPr>
              <a:t>and</a:t>
            </a:r>
            <a:r>
              <a:rPr sz="2400" spc="70" dirty="0">
                <a:latin typeface="Times New Roman"/>
                <a:cs typeface="Times New Roman"/>
              </a:rPr>
              <a:t> </a:t>
            </a:r>
            <a:r>
              <a:rPr sz="2400" dirty="0">
                <a:latin typeface="Times New Roman"/>
                <a:cs typeface="Times New Roman"/>
              </a:rPr>
              <a:t>is</a:t>
            </a:r>
            <a:r>
              <a:rPr sz="2400" spc="70" dirty="0">
                <a:latin typeface="Times New Roman"/>
                <a:cs typeface="Times New Roman"/>
              </a:rPr>
              <a:t> </a:t>
            </a:r>
            <a:r>
              <a:rPr sz="2400" dirty="0">
                <a:latin typeface="Times New Roman"/>
                <a:cs typeface="Times New Roman"/>
              </a:rPr>
              <a:t>o</a:t>
            </a:r>
            <a:r>
              <a:rPr sz="2400" spc="-45" dirty="0">
                <a:latin typeface="Times New Roman"/>
                <a:cs typeface="Times New Roman"/>
              </a:rPr>
              <a:t>f</a:t>
            </a:r>
            <a:r>
              <a:rPr sz="2400" dirty="0">
                <a:latin typeface="Times New Roman"/>
                <a:cs typeface="Times New Roman"/>
              </a:rPr>
              <a:t>fic</a:t>
            </a:r>
            <a:r>
              <a:rPr sz="2400" spc="-10" dirty="0">
                <a:latin typeface="Times New Roman"/>
                <a:cs typeface="Times New Roman"/>
              </a:rPr>
              <a:t>ia</a:t>
            </a:r>
            <a:r>
              <a:rPr sz="2400" dirty="0">
                <a:latin typeface="Times New Roman"/>
                <a:cs typeface="Times New Roman"/>
              </a:rPr>
              <a:t>l</a:t>
            </a:r>
            <a:r>
              <a:rPr sz="2400" spc="5" dirty="0">
                <a:latin typeface="Times New Roman"/>
                <a:cs typeface="Times New Roman"/>
              </a:rPr>
              <a:t>l</a:t>
            </a:r>
            <a:r>
              <a:rPr sz="2400" dirty="0">
                <a:latin typeface="Times New Roman"/>
                <a:cs typeface="Times New Roman"/>
              </a:rPr>
              <a:t>y</a:t>
            </a:r>
            <a:r>
              <a:rPr sz="2400" spc="65" dirty="0">
                <a:latin typeface="Times New Roman"/>
                <a:cs typeface="Times New Roman"/>
              </a:rPr>
              <a:t> </a:t>
            </a:r>
            <a:r>
              <a:rPr sz="2400" dirty="0">
                <a:latin typeface="Times New Roman"/>
                <a:cs typeface="Times New Roman"/>
              </a:rPr>
              <a:t>a</a:t>
            </a:r>
            <a:r>
              <a:rPr sz="2400" spc="-10" dirty="0">
                <a:latin typeface="Times New Roman"/>
                <a:cs typeface="Times New Roman"/>
              </a:rPr>
              <a:t>p</a:t>
            </a:r>
            <a:r>
              <a:rPr sz="2400" dirty="0">
                <a:latin typeface="Times New Roman"/>
                <a:cs typeface="Times New Roman"/>
              </a:rPr>
              <a:t>p</a:t>
            </a:r>
            <a:r>
              <a:rPr sz="2400" spc="-10" dirty="0">
                <a:latin typeface="Times New Roman"/>
                <a:cs typeface="Times New Roman"/>
              </a:rPr>
              <a:t>l</a:t>
            </a:r>
            <a:r>
              <a:rPr sz="2400" dirty="0">
                <a:latin typeface="Times New Roman"/>
                <a:cs typeface="Times New Roman"/>
              </a:rPr>
              <a:t>icab</a:t>
            </a:r>
            <a:r>
              <a:rPr sz="2400" spc="-10" dirty="0">
                <a:latin typeface="Times New Roman"/>
                <a:cs typeface="Times New Roman"/>
              </a:rPr>
              <a:t>l</a:t>
            </a:r>
            <a:r>
              <a:rPr sz="2400" dirty="0">
                <a:latin typeface="Times New Roman"/>
                <a:cs typeface="Times New Roman"/>
              </a:rPr>
              <a:t>e</a:t>
            </a:r>
            <a:r>
              <a:rPr sz="2400" spc="70" dirty="0">
                <a:latin typeface="Times New Roman"/>
                <a:cs typeface="Times New Roman"/>
              </a:rPr>
              <a:t> </a:t>
            </a:r>
            <a:r>
              <a:rPr sz="2400" dirty="0">
                <a:latin typeface="Times New Roman"/>
                <a:cs typeface="Times New Roman"/>
              </a:rPr>
              <a:t>from</a:t>
            </a:r>
            <a:r>
              <a:rPr sz="2400" spc="50" dirty="0">
                <a:latin typeface="Times New Roman"/>
                <a:cs typeface="Times New Roman"/>
              </a:rPr>
              <a:t> </a:t>
            </a:r>
            <a:r>
              <a:rPr sz="2400" b="1" dirty="0">
                <a:latin typeface="Times New Roman"/>
                <a:cs typeface="Times New Roman"/>
              </a:rPr>
              <a:t>1</a:t>
            </a:r>
            <a:r>
              <a:rPr sz="2400" b="1" spc="70" dirty="0">
                <a:latin typeface="Times New Roman"/>
                <a:cs typeface="Times New Roman"/>
              </a:rPr>
              <a:t> </a:t>
            </a:r>
            <a:r>
              <a:rPr sz="2400" b="1" dirty="0">
                <a:latin typeface="Times New Roman"/>
                <a:cs typeface="Times New Roman"/>
              </a:rPr>
              <a:t>Ma</a:t>
            </a:r>
            <a:r>
              <a:rPr sz="2400" b="1" spc="-130" dirty="0">
                <a:latin typeface="Times New Roman"/>
                <a:cs typeface="Times New Roman"/>
              </a:rPr>
              <a:t>y</a:t>
            </a:r>
            <a:r>
              <a:rPr sz="2400" b="1" dirty="0">
                <a:latin typeface="Times New Roman"/>
                <a:cs typeface="Times New Roman"/>
              </a:rPr>
              <a:t>,</a:t>
            </a:r>
            <a:r>
              <a:rPr sz="2400" b="1" spc="70" dirty="0">
                <a:latin typeface="Times New Roman"/>
                <a:cs typeface="Times New Roman"/>
              </a:rPr>
              <a:t> </a:t>
            </a:r>
            <a:r>
              <a:rPr sz="2400" b="1" spc="5" dirty="0">
                <a:latin typeface="Times New Roman"/>
                <a:cs typeface="Times New Roman"/>
              </a:rPr>
              <a:t>2</a:t>
            </a:r>
            <a:r>
              <a:rPr sz="2400" b="1" dirty="0">
                <a:latin typeface="Times New Roman"/>
                <a:cs typeface="Times New Roman"/>
              </a:rPr>
              <a:t>012</a:t>
            </a:r>
            <a:r>
              <a:rPr sz="2400" b="1" spc="70" dirty="0">
                <a:latin typeface="Times New Roman"/>
                <a:cs typeface="Times New Roman"/>
              </a:rPr>
              <a:t> </a:t>
            </a:r>
            <a:r>
              <a:rPr sz="2400" b="1" dirty="0">
                <a:latin typeface="Times New Roman"/>
                <a:cs typeface="Times New Roman"/>
              </a:rPr>
              <a:t>to</a:t>
            </a:r>
            <a:r>
              <a:rPr sz="2400" b="1" spc="75" dirty="0">
                <a:latin typeface="Times New Roman"/>
                <a:cs typeface="Times New Roman"/>
              </a:rPr>
              <a:t> </a:t>
            </a:r>
            <a:r>
              <a:rPr sz="2400" b="1" dirty="0">
                <a:latin typeface="Times New Roman"/>
                <a:cs typeface="Times New Roman"/>
              </a:rPr>
              <a:t>30</a:t>
            </a:r>
            <a:r>
              <a:rPr sz="2400" b="1" spc="70" dirty="0">
                <a:latin typeface="Times New Roman"/>
                <a:cs typeface="Times New Roman"/>
              </a:rPr>
              <a:t> </a:t>
            </a:r>
            <a:r>
              <a:rPr sz="2400" b="1" dirty="0">
                <a:latin typeface="Times New Roman"/>
                <a:cs typeface="Times New Roman"/>
              </a:rPr>
              <a:t>A</a:t>
            </a:r>
            <a:r>
              <a:rPr sz="2400" b="1" spc="-10" dirty="0">
                <a:latin typeface="Times New Roman"/>
                <a:cs typeface="Times New Roman"/>
              </a:rPr>
              <a:t>p</a:t>
            </a:r>
            <a:r>
              <a:rPr sz="2400" b="1" dirty="0">
                <a:latin typeface="Times New Roman"/>
                <a:cs typeface="Times New Roman"/>
              </a:rPr>
              <a:t>ril, 2013.</a:t>
            </a:r>
            <a:endParaRPr sz="24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preferRelativeResize="0">
            <a:picLocks noChangeArrowheads="1"/>
          </p:cNvPicPr>
          <p:nvPr/>
        </p:nvPicPr>
        <p:blipFill>
          <a:blip r:embed="rId2"/>
          <a:srcRect l="3750" t="19000" r="35625" b="10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07765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1780">
              <a:lnSpc>
                <a:spcPct val="100000"/>
              </a:lnSpc>
            </a:pPr>
            <a:r>
              <a:rPr spc="-5" dirty="0"/>
              <a:t>U</a:t>
            </a:r>
            <a:r>
              <a:rPr spc="-10" dirty="0"/>
              <a:t>NIT</a:t>
            </a:r>
            <a:r>
              <a:rPr spc="-20" dirty="0"/>
              <a:t>ED</a:t>
            </a:r>
            <a:r>
              <a:rPr spc="-50" dirty="0">
                <a:latin typeface="Times New Roman"/>
                <a:cs typeface="Times New Roman"/>
              </a:rPr>
              <a:t> </a:t>
            </a:r>
            <a:r>
              <a:rPr spc="-20" dirty="0"/>
              <a:t>S</a:t>
            </a:r>
            <a:r>
              <a:rPr dirty="0"/>
              <a:t>T</a:t>
            </a:r>
            <a:r>
              <a:rPr spc="-25" dirty="0"/>
              <a:t>A</a:t>
            </a:r>
            <a:r>
              <a:rPr spc="-5" dirty="0"/>
              <a:t>T</a:t>
            </a:r>
            <a:r>
              <a:rPr spc="-20" dirty="0"/>
              <a:t>E</a:t>
            </a:r>
            <a:r>
              <a:rPr spc="-20" dirty="0">
                <a:latin typeface="Times New Roman"/>
                <a:cs typeface="Times New Roman"/>
              </a:rPr>
              <a:t> </a:t>
            </a:r>
            <a:r>
              <a:rPr spc="-10" dirty="0"/>
              <a:t>P</a:t>
            </a:r>
            <a:r>
              <a:rPr spc="-20" dirty="0"/>
              <a:t>h</a:t>
            </a:r>
            <a:r>
              <a:rPr spc="-15" dirty="0"/>
              <a:t>ar</a:t>
            </a:r>
            <a:r>
              <a:rPr spc="-30" dirty="0"/>
              <a:t>m</a:t>
            </a:r>
            <a:r>
              <a:rPr spc="-10" dirty="0"/>
              <a:t>ac</a:t>
            </a:r>
            <a:r>
              <a:rPr spc="-20" dirty="0"/>
              <a:t>o</a:t>
            </a:r>
            <a:r>
              <a:rPr spc="-5" dirty="0"/>
              <a:t>p</a:t>
            </a:r>
            <a:r>
              <a:rPr spc="-20" dirty="0"/>
              <a:t>oeia</a:t>
            </a:r>
          </a:p>
        </p:txBody>
      </p:sp>
      <p:sp>
        <p:nvSpPr>
          <p:cNvPr id="3" name="object 3"/>
          <p:cNvSpPr/>
          <p:nvPr/>
        </p:nvSpPr>
        <p:spPr>
          <a:xfrm>
            <a:off x="6858000" y="990600"/>
            <a:ext cx="2133600" cy="3505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04800" y="1828800"/>
            <a:ext cx="3648090" cy="47625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91000" y="1066800"/>
            <a:ext cx="2362200" cy="28575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191000" y="4495800"/>
            <a:ext cx="3068452" cy="20574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81000" y="838200"/>
            <a:ext cx="2514600" cy="8382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7315200" y="4648200"/>
            <a:ext cx="1676400" cy="19050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58519">
              <a:lnSpc>
                <a:spcPct val="100000"/>
              </a:lnSpc>
            </a:pPr>
            <a:r>
              <a:rPr spc="-10" dirty="0"/>
              <a:t>E</a:t>
            </a:r>
            <a:r>
              <a:rPr spc="-5" dirty="0"/>
              <a:t>u</a:t>
            </a:r>
            <a:r>
              <a:rPr spc="-25" dirty="0"/>
              <a:t>ro</a:t>
            </a:r>
            <a:r>
              <a:rPr spc="-5" dirty="0"/>
              <a:t>p</a:t>
            </a:r>
            <a:r>
              <a:rPr spc="-20" dirty="0"/>
              <a:t>ean</a:t>
            </a:r>
            <a:r>
              <a:rPr spc="-35" dirty="0">
                <a:latin typeface="Times New Roman"/>
                <a:cs typeface="Times New Roman"/>
              </a:rPr>
              <a:t> </a:t>
            </a:r>
            <a:r>
              <a:rPr spc="-10" dirty="0"/>
              <a:t>P</a:t>
            </a:r>
            <a:r>
              <a:rPr spc="-20" dirty="0"/>
              <a:t>h</a:t>
            </a:r>
            <a:r>
              <a:rPr spc="-15" dirty="0"/>
              <a:t>ar</a:t>
            </a:r>
            <a:r>
              <a:rPr spc="-30" dirty="0"/>
              <a:t>m</a:t>
            </a:r>
            <a:r>
              <a:rPr spc="-10" dirty="0"/>
              <a:t>ac</a:t>
            </a:r>
            <a:r>
              <a:rPr spc="-20" dirty="0"/>
              <a:t>o</a:t>
            </a:r>
            <a:r>
              <a:rPr spc="-5" dirty="0"/>
              <a:t>p</a:t>
            </a:r>
            <a:r>
              <a:rPr spc="-20" dirty="0"/>
              <a:t>eia</a:t>
            </a:r>
          </a:p>
        </p:txBody>
      </p:sp>
      <p:sp>
        <p:nvSpPr>
          <p:cNvPr id="3" name="object 3"/>
          <p:cNvSpPr txBox="1"/>
          <p:nvPr/>
        </p:nvSpPr>
        <p:spPr>
          <a:xfrm>
            <a:off x="307340" y="1010565"/>
            <a:ext cx="8368030" cy="5380990"/>
          </a:xfrm>
          <a:prstGeom prst="rect">
            <a:avLst/>
          </a:prstGeom>
        </p:spPr>
        <p:txBody>
          <a:bodyPr vert="horz" wrap="square" lIns="0" tIns="0" rIns="0" bIns="0" rtlCol="0">
            <a:spAutoFit/>
          </a:bodyPr>
          <a:lstStyle/>
          <a:p>
            <a:pPr marL="287020" marR="90170" indent="-274320">
              <a:lnSpc>
                <a:spcPct val="100000"/>
              </a:lnSpc>
              <a:buClr>
                <a:srgbClr val="D24716"/>
              </a:buClr>
              <a:buSzPct val="85416"/>
              <a:buFont typeface="Wingdings 2"/>
              <a:buChar char=""/>
              <a:tabLst>
                <a:tab pos="287020" algn="l"/>
              </a:tabLst>
            </a:pPr>
            <a:r>
              <a:rPr sz="2400" dirty="0">
                <a:latin typeface="Arial"/>
                <a:cs typeface="Arial"/>
              </a:rPr>
              <a:t>E</a:t>
            </a:r>
            <a:r>
              <a:rPr sz="2400" spc="-10" dirty="0">
                <a:latin typeface="Arial"/>
                <a:cs typeface="Arial"/>
              </a:rPr>
              <a:t>u</a:t>
            </a:r>
            <a:r>
              <a:rPr sz="2400" dirty="0">
                <a:latin typeface="Arial"/>
                <a:cs typeface="Arial"/>
              </a:rPr>
              <a:t>ropean</a:t>
            </a:r>
            <a:r>
              <a:rPr sz="2400" spc="70" dirty="0">
                <a:latin typeface="Times New Roman"/>
                <a:cs typeface="Times New Roman"/>
              </a:rPr>
              <a:t> </a:t>
            </a:r>
            <a:r>
              <a:rPr sz="2400" spc="-5" dirty="0">
                <a:latin typeface="Arial"/>
                <a:cs typeface="Arial"/>
              </a:rPr>
              <a:t>ph</a:t>
            </a:r>
            <a:r>
              <a:rPr sz="2400" spc="-10" dirty="0">
                <a:latin typeface="Arial"/>
                <a:cs typeface="Arial"/>
              </a:rPr>
              <a:t>a</a:t>
            </a:r>
            <a:r>
              <a:rPr sz="2400" dirty="0">
                <a:latin typeface="Arial"/>
                <a:cs typeface="Arial"/>
              </a:rPr>
              <a:t>r</a:t>
            </a:r>
            <a:r>
              <a:rPr sz="2400" spc="5" dirty="0">
                <a:latin typeface="Arial"/>
                <a:cs typeface="Arial"/>
              </a:rPr>
              <a:t>m</a:t>
            </a:r>
            <a:r>
              <a:rPr sz="2400" spc="-5" dirty="0">
                <a:latin typeface="Arial"/>
                <a:cs typeface="Arial"/>
              </a:rPr>
              <a:t>aco</a:t>
            </a:r>
            <a:r>
              <a:rPr sz="2400" spc="-10" dirty="0">
                <a:latin typeface="Arial"/>
                <a:cs typeface="Arial"/>
              </a:rPr>
              <a:t>p</a:t>
            </a:r>
            <a:r>
              <a:rPr sz="2400" spc="-5" dirty="0">
                <a:latin typeface="Arial"/>
                <a:cs typeface="Arial"/>
              </a:rPr>
              <a:t>ei</a:t>
            </a:r>
            <a:r>
              <a:rPr sz="2400" dirty="0">
                <a:latin typeface="Arial"/>
                <a:cs typeface="Arial"/>
              </a:rPr>
              <a:t>a</a:t>
            </a:r>
            <a:r>
              <a:rPr sz="2400" spc="95" dirty="0">
                <a:latin typeface="Times New Roman"/>
                <a:cs typeface="Times New Roman"/>
              </a:rPr>
              <a:t> </a:t>
            </a:r>
            <a:r>
              <a:rPr sz="2400" dirty="0">
                <a:latin typeface="Arial"/>
                <a:cs typeface="Arial"/>
              </a:rPr>
              <a:t>comm</a:t>
            </a:r>
            <a:r>
              <a:rPr sz="2400" spc="-5" dirty="0">
                <a:latin typeface="Arial"/>
                <a:cs typeface="Arial"/>
              </a:rPr>
              <a:t>iss</a:t>
            </a:r>
            <a:r>
              <a:rPr sz="2400" spc="-10" dirty="0">
                <a:latin typeface="Arial"/>
                <a:cs typeface="Arial"/>
              </a:rPr>
              <a:t>i</a:t>
            </a:r>
            <a:r>
              <a:rPr sz="2400" spc="-5" dirty="0">
                <a:latin typeface="Arial"/>
                <a:cs typeface="Arial"/>
              </a:rPr>
              <a:t>o</a:t>
            </a:r>
            <a:r>
              <a:rPr sz="2400" dirty="0">
                <a:latin typeface="Arial"/>
                <a:cs typeface="Arial"/>
              </a:rPr>
              <a:t>n</a:t>
            </a:r>
            <a:r>
              <a:rPr sz="2400" spc="75" dirty="0">
                <a:latin typeface="Times New Roman"/>
                <a:cs typeface="Times New Roman"/>
              </a:rPr>
              <a:t> </a:t>
            </a:r>
            <a:r>
              <a:rPr sz="2400" spc="-10" dirty="0">
                <a:latin typeface="Arial"/>
                <a:cs typeface="Arial"/>
              </a:rPr>
              <a:t>star</a:t>
            </a:r>
            <a:r>
              <a:rPr sz="2400" dirty="0">
                <a:latin typeface="Arial"/>
                <a:cs typeface="Arial"/>
              </a:rPr>
              <a:t>t</a:t>
            </a:r>
            <a:r>
              <a:rPr sz="2400" spc="-5" dirty="0">
                <a:latin typeface="Arial"/>
                <a:cs typeface="Arial"/>
              </a:rPr>
              <a:t>e</a:t>
            </a:r>
            <a:r>
              <a:rPr sz="2400" dirty="0">
                <a:latin typeface="Arial"/>
                <a:cs typeface="Arial"/>
              </a:rPr>
              <a:t>d</a:t>
            </a:r>
            <a:r>
              <a:rPr sz="2400" spc="55" dirty="0">
                <a:latin typeface="Times New Roman"/>
                <a:cs typeface="Times New Roman"/>
              </a:rPr>
              <a:t> </a:t>
            </a:r>
            <a:r>
              <a:rPr sz="2400" spc="-5" dirty="0">
                <a:latin typeface="Arial"/>
                <a:cs typeface="Arial"/>
              </a:rPr>
              <a:t>w</a:t>
            </a:r>
            <a:r>
              <a:rPr sz="2400" spc="-10" dirty="0">
                <a:latin typeface="Arial"/>
                <a:cs typeface="Arial"/>
              </a:rPr>
              <a:t>o</a:t>
            </a:r>
            <a:r>
              <a:rPr sz="2400" dirty="0">
                <a:latin typeface="Arial"/>
                <a:cs typeface="Arial"/>
              </a:rPr>
              <a:t>rking</a:t>
            </a:r>
            <a:r>
              <a:rPr sz="2400" spc="85" dirty="0">
                <a:latin typeface="Times New Roman"/>
                <a:cs typeface="Times New Roman"/>
              </a:rPr>
              <a:t> </a:t>
            </a:r>
            <a:r>
              <a:rPr sz="2400" dirty="0">
                <a:latin typeface="Arial"/>
                <a:cs typeface="Arial"/>
              </a:rPr>
              <a:t>si</a:t>
            </a:r>
            <a:r>
              <a:rPr sz="2400" spc="-10" dirty="0">
                <a:latin typeface="Arial"/>
                <a:cs typeface="Arial"/>
              </a:rPr>
              <a:t>n</a:t>
            </a:r>
            <a:r>
              <a:rPr sz="2400" dirty="0">
                <a:latin typeface="Arial"/>
                <a:cs typeface="Arial"/>
              </a:rPr>
              <a:t>ce</a:t>
            </a:r>
            <a:r>
              <a:rPr sz="2400" dirty="0">
                <a:latin typeface="Times New Roman"/>
                <a:cs typeface="Times New Roman"/>
              </a:rPr>
              <a:t> </a:t>
            </a:r>
            <a:r>
              <a:rPr sz="2400" spc="-5" dirty="0">
                <a:latin typeface="Arial"/>
                <a:cs typeface="Arial"/>
              </a:rPr>
              <a:t>19</a:t>
            </a:r>
            <a:r>
              <a:rPr sz="2400" spc="-10" dirty="0">
                <a:latin typeface="Arial"/>
                <a:cs typeface="Arial"/>
              </a:rPr>
              <a:t>6</a:t>
            </a:r>
            <a:r>
              <a:rPr sz="2400" dirty="0">
                <a:latin typeface="Arial"/>
                <a:cs typeface="Arial"/>
              </a:rPr>
              <a:t>4</a:t>
            </a:r>
            <a:r>
              <a:rPr sz="2400" spc="65" dirty="0">
                <a:latin typeface="Times New Roman"/>
                <a:cs typeface="Times New Roman"/>
              </a:rPr>
              <a:t> </a:t>
            </a:r>
            <a:r>
              <a:rPr sz="2400" spc="-5" dirty="0">
                <a:latin typeface="Arial"/>
                <a:cs typeface="Arial"/>
              </a:rPr>
              <a:t>t</a:t>
            </a:r>
            <a:r>
              <a:rPr sz="2400" dirty="0">
                <a:latin typeface="Arial"/>
                <a:cs typeface="Arial"/>
              </a:rPr>
              <a:t>o</a:t>
            </a:r>
            <a:r>
              <a:rPr sz="2400" spc="55" dirty="0">
                <a:latin typeface="Times New Roman"/>
                <a:cs typeface="Times New Roman"/>
              </a:rPr>
              <a:t> </a:t>
            </a:r>
            <a:r>
              <a:rPr sz="2400" spc="-5" dirty="0">
                <a:latin typeface="Arial"/>
                <a:cs typeface="Arial"/>
              </a:rPr>
              <a:t>prepar</a:t>
            </a:r>
            <a:r>
              <a:rPr sz="2400" dirty="0">
                <a:latin typeface="Arial"/>
                <a:cs typeface="Arial"/>
              </a:rPr>
              <a:t>e</a:t>
            </a:r>
            <a:r>
              <a:rPr sz="2400" spc="80" dirty="0">
                <a:latin typeface="Times New Roman"/>
                <a:cs typeface="Times New Roman"/>
              </a:rPr>
              <a:t> </a:t>
            </a:r>
            <a:r>
              <a:rPr sz="2400" spc="-20" dirty="0">
                <a:latin typeface="Arial"/>
                <a:cs typeface="Arial"/>
              </a:rPr>
              <a:t>EP</a:t>
            </a:r>
            <a:endParaRPr sz="2400">
              <a:latin typeface="Arial"/>
              <a:cs typeface="Arial"/>
            </a:endParaRPr>
          </a:p>
          <a:p>
            <a:pPr marL="12700">
              <a:lnSpc>
                <a:spcPct val="100000"/>
              </a:lnSpc>
              <a:spcBef>
                <a:spcPts val="600"/>
              </a:spcBef>
            </a:pPr>
            <a:r>
              <a:rPr sz="2400" b="1" spc="-15" dirty="0">
                <a:latin typeface="Arial"/>
                <a:cs typeface="Arial"/>
              </a:rPr>
              <a:t>Edit</a:t>
            </a:r>
            <a:r>
              <a:rPr sz="2400" b="1" spc="-5" dirty="0">
                <a:latin typeface="Arial"/>
                <a:cs typeface="Arial"/>
              </a:rPr>
              <a:t>i</a:t>
            </a:r>
            <a:r>
              <a:rPr sz="2400" b="1" spc="-15" dirty="0">
                <a:latin typeface="Arial"/>
                <a:cs typeface="Arial"/>
              </a:rPr>
              <a:t>ons</a:t>
            </a:r>
            <a:endParaRPr sz="2400">
              <a:latin typeface="Arial"/>
              <a:cs typeface="Arial"/>
            </a:endParaRPr>
          </a:p>
          <a:p>
            <a:pPr marL="287020" indent="-274320">
              <a:lnSpc>
                <a:spcPct val="100000"/>
              </a:lnSpc>
              <a:spcBef>
                <a:spcPts val="600"/>
              </a:spcBef>
              <a:buClr>
                <a:srgbClr val="D24716"/>
              </a:buClr>
              <a:buSzPct val="85416"/>
              <a:buFont typeface="Wingdings 2"/>
              <a:buChar char=""/>
              <a:tabLst>
                <a:tab pos="287020" algn="l"/>
              </a:tabLst>
            </a:pPr>
            <a:r>
              <a:rPr sz="2400" spc="-5" dirty="0">
                <a:latin typeface="Arial"/>
                <a:cs typeface="Arial"/>
              </a:rPr>
              <a:t>1s</a:t>
            </a:r>
            <a:r>
              <a:rPr sz="2400" dirty="0">
                <a:latin typeface="Arial"/>
                <a:cs typeface="Arial"/>
              </a:rPr>
              <a:t>t</a:t>
            </a:r>
            <a:r>
              <a:rPr sz="2400" spc="45" dirty="0">
                <a:latin typeface="Times New Roman"/>
                <a:cs typeface="Times New Roman"/>
              </a:rPr>
              <a:t> </a:t>
            </a:r>
            <a:r>
              <a:rPr sz="2400" spc="-5" dirty="0">
                <a:latin typeface="Arial"/>
                <a:cs typeface="Arial"/>
              </a:rPr>
              <a:t>e</a:t>
            </a:r>
            <a:r>
              <a:rPr sz="2400" spc="-10" dirty="0">
                <a:latin typeface="Arial"/>
                <a:cs typeface="Arial"/>
              </a:rPr>
              <a:t>d</a:t>
            </a:r>
            <a:r>
              <a:rPr sz="2400" spc="-5" dirty="0">
                <a:latin typeface="Arial"/>
                <a:cs typeface="Arial"/>
              </a:rPr>
              <a:t>iti</a:t>
            </a:r>
            <a:r>
              <a:rPr sz="2400" spc="-10" dirty="0">
                <a:latin typeface="Arial"/>
                <a:cs typeface="Arial"/>
              </a:rPr>
              <a:t>o</a:t>
            </a:r>
            <a:r>
              <a:rPr sz="2400" spc="-5" dirty="0">
                <a:latin typeface="Arial"/>
                <a:cs typeface="Arial"/>
              </a:rPr>
              <a:t>n</a:t>
            </a:r>
            <a:r>
              <a:rPr sz="2400" dirty="0">
                <a:latin typeface="Arial"/>
                <a:cs typeface="Arial"/>
              </a:rPr>
              <a:t>:</a:t>
            </a:r>
            <a:r>
              <a:rPr sz="2400" spc="80" dirty="0">
                <a:latin typeface="Times New Roman"/>
                <a:cs typeface="Times New Roman"/>
              </a:rPr>
              <a:t> </a:t>
            </a:r>
            <a:r>
              <a:rPr sz="2400" spc="-5" dirty="0">
                <a:latin typeface="Arial"/>
                <a:cs typeface="Arial"/>
              </a:rPr>
              <a:t>p</a:t>
            </a:r>
            <a:r>
              <a:rPr sz="2400" spc="-10" dirty="0">
                <a:latin typeface="Arial"/>
                <a:cs typeface="Arial"/>
              </a:rPr>
              <a:t>u</a:t>
            </a:r>
            <a:r>
              <a:rPr sz="2400" spc="-5" dirty="0">
                <a:latin typeface="Arial"/>
                <a:cs typeface="Arial"/>
              </a:rPr>
              <a:t>b</a:t>
            </a:r>
            <a:r>
              <a:rPr sz="2400" spc="-10" dirty="0">
                <a:latin typeface="Arial"/>
                <a:cs typeface="Arial"/>
              </a:rPr>
              <a:t>l</a:t>
            </a:r>
            <a:r>
              <a:rPr sz="2400" spc="-5" dirty="0">
                <a:latin typeface="Arial"/>
                <a:cs typeface="Arial"/>
              </a:rPr>
              <a:t>is</a:t>
            </a:r>
            <a:r>
              <a:rPr sz="2400" spc="-10" dirty="0">
                <a:latin typeface="Arial"/>
                <a:cs typeface="Arial"/>
              </a:rPr>
              <a:t>h</a:t>
            </a:r>
            <a:r>
              <a:rPr sz="2400" spc="-5" dirty="0">
                <a:latin typeface="Arial"/>
                <a:cs typeface="Arial"/>
              </a:rPr>
              <a:t>e</a:t>
            </a:r>
            <a:r>
              <a:rPr sz="2400" dirty="0">
                <a:latin typeface="Arial"/>
                <a:cs typeface="Arial"/>
              </a:rPr>
              <a:t>d</a:t>
            </a:r>
            <a:r>
              <a:rPr sz="2400" spc="95" dirty="0">
                <a:latin typeface="Times New Roman"/>
                <a:cs typeface="Times New Roman"/>
              </a:rPr>
              <a:t> </a:t>
            </a:r>
            <a:r>
              <a:rPr sz="2400" spc="-5" dirty="0">
                <a:latin typeface="Arial"/>
                <a:cs typeface="Arial"/>
              </a:rPr>
              <a:t>1</a:t>
            </a:r>
            <a:r>
              <a:rPr sz="2400" spc="-10" dirty="0">
                <a:latin typeface="Arial"/>
                <a:cs typeface="Arial"/>
              </a:rPr>
              <a:t>9</a:t>
            </a:r>
            <a:r>
              <a:rPr sz="2400" spc="-5" dirty="0">
                <a:latin typeface="Arial"/>
                <a:cs typeface="Arial"/>
              </a:rPr>
              <a:t>67</a:t>
            </a:r>
            <a:endParaRPr sz="2400">
              <a:latin typeface="Arial"/>
              <a:cs typeface="Arial"/>
            </a:endParaRPr>
          </a:p>
          <a:p>
            <a:pPr marL="287020" indent="-274320">
              <a:lnSpc>
                <a:spcPct val="100000"/>
              </a:lnSpc>
              <a:spcBef>
                <a:spcPts val="600"/>
              </a:spcBef>
              <a:buClr>
                <a:srgbClr val="D24716"/>
              </a:buClr>
              <a:buSzPct val="85416"/>
              <a:buFont typeface="Wingdings 2"/>
              <a:buChar char=""/>
              <a:tabLst>
                <a:tab pos="287020" algn="l"/>
              </a:tabLst>
            </a:pPr>
            <a:r>
              <a:rPr sz="2400" spc="-5" dirty="0">
                <a:latin typeface="Arial"/>
                <a:cs typeface="Arial"/>
              </a:rPr>
              <a:t>2n</a:t>
            </a:r>
            <a:r>
              <a:rPr sz="2400" dirty="0">
                <a:latin typeface="Arial"/>
                <a:cs typeface="Arial"/>
              </a:rPr>
              <a:t>d</a:t>
            </a:r>
            <a:r>
              <a:rPr sz="2400" spc="55" dirty="0">
                <a:latin typeface="Times New Roman"/>
                <a:cs typeface="Times New Roman"/>
              </a:rPr>
              <a:t> </a:t>
            </a:r>
            <a:r>
              <a:rPr sz="2400" spc="-5" dirty="0">
                <a:latin typeface="Arial"/>
                <a:cs typeface="Arial"/>
              </a:rPr>
              <a:t>editi</a:t>
            </a:r>
            <a:r>
              <a:rPr sz="2400" spc="-10" dirty="0">
                <a:latin typeface="Arial"/>
                <a:cs typeface="Arial"/>
              </a:rPr>
              <a:t>o</a:t>
            </a:r>
            <a:r>
              <a:rPr sz="2400" spc="-20" dirty="0">
                <a:latin typeface="Arial"/>
                <a:cs typeface="Arial"/>
              </a:rPr>
              <a:t>n</a:t>
            </a:r>
            <a:r>
              <a:rPr sz="2400" spc="-10" dirty="0">
                <a:latin typeface="Arial"/>
                <a:cs typeface="Arial"/>
              </a:rPr>
              <a:t>:</a:t>
            </a:r>
            <a:r>
              <a:rPr sz="2400" spc="80" dirty="0">
                <a:latin typeface="Times New Roman"/>
                <a:cs typeface="Times New Roman"/>
              </a:rPr>
              <a:t> </a:t>
            </a:r>
            <a:r>
              <a:rPr sz="2400" spc="-5" dirty="0">
                <a:latin typeface="Arial"/>
                <a:cs typeface="Arial"/>
              </a:rPr>
              <a:t>pu</a:t>
            </a:r>
            <a:r>
              <a:rPr sz="2400" spc="-10" dirty="0">
                <a:latin typeface="Arial"/>
                <a:cs typeface="Arial"/>
              </a:rPr>
              <a:t>b</a:t>
            </a:r>
            <a:r>
              <a:rPr sz="2400" spc="-5" dirty="0">
                <a:latin typeface="Arial"/>
                <a:cs typeface="Arial"/>
              </a:rPr>
              <a:t>l</a:t>
            </a:r>
            <a:r>
              <a:rPr sz="2400" spc="-10" dirty="0">
                <a:latin typeface="Arial"/>
                <a:cs typeface="Arial"/>
              </a:rPr>
              <a:t>i</a:t>
            </a:r>
            <a:r>
              <a:rPr sz="2400" dirty="0">
                <a:latin typeface="Arial"/>
                <a:cs typeface="Arial"/>
              </a:rPr>
              <a:t>shed</a:t>
            </a:r>
            <a:r>
              <a:rPr sz="2400" spc="95" dirty="0">
                <a:latin typeface="Times New Roman"/>
                <a:cs typeface="Times New Roman"/>
              </a:rPr>
              <a:t> </a:t>
            </a:r>
            <a:r>
              <a:rPr sz="2400" spc="-5" dirty="0">
                <a:latin typeface="Arial"/>
                <a:cs typeface="Arial"/>
              </a:rPr>
              <a:t>19</a:t>
            </a:r>
            <a:r>
              <a:rPr sz="2400" spc="-10" dirty="0">
                <a:latin typeface="Arial"/>
                <a:cs typeface="Arial"/>
              </a:rPr>
              <a:t>8</a:t>
            </a:r>
            <a:r>
              <a:rPr sz="2400" dirty="0">
                <a:latin typeface="Arial"/>
                <a:cs typeface="Arial"/>
              </a:rPr>
              <a:t>0</a:t>
            </a:r>
            <a:endParaRPr sz="2400">
              <a:latin typeface="Arial"/>
              <a:cs typeface="Arial"/>
            </a:endParaRPr>
          </a:p>
          <a:p>
            <a:pPr marL="287020" indent="-274320">
              <a:lnSpc>
                <a:spcPct val="100000"/>
              </a:lnSpc>
              <a:spcBef>
                <a:spcPts val="600"/>
              </a:spcBef>
              <a:buClr>
                <a:srgbClr val="D24716"/>
              </a:buClr>
              <a:buSzPct val="85416"/>
              <a:buFont typeface="Wingdings 2"/>
              <a:buChar char=""/>
              <a:tabLst>
                <a:tab pos="287020" algn="l"/>
              </a:tabLst>
            </a:pPr>
            <a:r>
              <a:rPr sz="2400" spc="-5" dirty="0">
                <a:latin typeface="Arial"/>
                <a:cs typeface="Arial"/>
              </a:rPr>
              <a:t>3r</a:t>
            </a:r>
            <a:r>
              <a:rPr sz="2400" dirty="0">
                <a:latin typeface="Arial"/>
                <a:cs typeface="Arial"/>
              </a:rPr>
              <a:t>d</a:t>
            </a:r>
            <a:r>
              <a:rPr sz="2400" spc="60" dirty="0">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r>
              <a:rPr sz="2400" spc="75" dirty="0">
                <a:latin typeface="Times New Roman"/>
                <a:cs typeface="Times New Roman"/>
              </a:rPr>
              <a:t> </a:t>
            </a:r>
            <a:r>
              <a:rPr sz="2400" spc="-5" dirty="0">
                <a:latin typeface="Arial"/>
                <a:cs typeface="Arial"/>
              </a:rPr>
              <a:t>pu</a:t>
            </a:r>
            <a:r>
              <a:rPr sz="2400" spc="-10" dirty="0">
                <a:latin typeface="Arial"/>
                <a:cs typeface="Arial"/>
              </a:rPr>
              <a:t>b</a:t>
            </a:r>
            <a:r>
              <a:rPr sz="2400" spc="-5" dirty="0">
                <a:latin typeface="Arial"/>
                <a:cs typeface="Arial"/>
              </a:rPr>
              <a:t>l</a:t>
            </a:r>
            <a:r>
              <a:rPr sz="2400" spc="-10" dirty="0">
                <a:latin typeface="Arial"/>
                <a:cs typeface="Arial"/>
              </a:rPr>
              <a:t>i</a:t>
            </a:r>
            <a:r>
              <a:rPr sz="2400" dirty="0">
                <a:latin typeface="Arial"/>
                <a:cs typeface="Arial"/>
              </a:rPr>
              <a:t>shed</a:t>
            </a:r>
            <a:r>
              <a:rPr sz="2400" spc="95" dirty="0">
                <a:latin typeface="Times New Roman"/>
                <a:cs typeface="Times New Roman"/>
              </a:rPr>
              <a:t> </a:t>
            </a:r>
            <a:r>
              <a:rPr sz="2400" spc="-5" dirty="0">
                <a:latin typeface="Arial"/>
                <a:cs typeface="Arial"/>
              </a:rPr>
              <a:t>19</a:t>
            </a:r>
            <a:r>
              <a:rPr sz="2400" spc="-10" dirty="0">
                <a:latin typeface="Arial"/>
                <a:cs typeface="Arial"/>
              </a:rPr>
              <a:t>9</a:t>
            </a:r>
            <a:r>
              <a:rPr sz="2400" dirty="0">
                <a:latin typeface="Arial"/>
                <a:cs typeface="Arial"/>
              </a:rPr>
              <a:t>7</a:t>
            </a:r>
            <a:endParaRPr sz="2400">
              <a:latin typeface="Arial"/>
              <a:cs typeface="Arial"/>
            </a:endParaRPr>
          </a:p>
          <a:p>
            <a:pPr marL="287020" indent="-274320">
              <a:lnSpc>
                <a:spcPct val="100000"/>
              </a:lnSpc>
              <a:spcBef>
                <a:spcPts val="600"/>
              </a:spcBef>
              <a:buClr>
                <a:srgbClr val="D24716"/>
              </a:buClr>
              <a:buSzPct val="85416"/>
              <a:buFont typeface="Wingdings 2"/>
              <a:buChar char=""/>
              <a:tabLst>
                <a:tab pos="287020" algn="l"/>
              </a:tabLst>
            </a:pPr>
            <a:r>
              <a:rPr sz="2400" spc="-5" dirty="0">
                <a:latin typeface="Arial"/>
                <a:cs typeface="Arial"/>
              </a:rPr>
              <a:t>4t</a:t>
            </a:r>
            <a:r>
              <a:rPr sz="2400" dirty="0">
                <a:latin typeface="Arial"/>
                <a:cs typeface="Arial"/>
              </a:rPr>
              <a:t>h</a:t>
            </a:r>
            <a:r>
              <a:rPr sz="2400" spc="45" dirty="0">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r>
              <a:rPr sz="2400" spc="75" dirty="0">
                <a:latin typeface="Times New Roman"/>
                <a:cs typeface="Times New Roman"/>
              </a:rPr>
              <a:t> </a:t>
            </a:r>
            <a:r>
              <a:rPr sz="2400" spc="-5" dirty="0">
                <a:latin typeface="Arial"/>
                <a:cs typeface="Arial"/>
              </a:rPr>
              <a:t>pu</a:t>
            </a:r>
            <a:r>
              <a:rPr sz="2400" spc="-10" dirty="0">
                <a:latin typeface="Arial"/>
                <a:cs typeface="Arial"/>
              </a:rPr>
              <a:t>b</a:t>
            </a:r>
            <a:r>
              <a:rPr sz="2400" spc="-5" dirty="0">
                <a:latin typeface="Arial"/>
                <a:cs typeface="Arial"/>
              </a:rPr>
              <a:t>l</a:t>
            </a:r>
            <a:r>
              <a:rPr sz="2400" spc="-10" dirty="0">
                <a:latin typeface="Arial"/>
                <a:cs typeface="Arial"/>
              </a:rPr>
              <a:t>i</a:t>
            </a:r>
            <a:r>
              <a:rPr sz="2400" dirty="0">
                <a:latin typeface="Arial"/>
                <a:cs typeface="Arial"/>
              </a:rPr>
              <a:t>shed</a:t>
            </a:r>
            <a:r>
              <a:rPr sz="2400" spc="105" dirty="0">
                <a:latin typeface="Times New Roman"/>
                <a:cs typeface="Times New Roman"/>
              </a:rPr>
              <a:t> </a:t>
            </a:r>
            <a:r>
              <a:rPr sz="2400" spc="-5" dirty="0">
                <a:latin typeface="Arial"/>
                <a:cs typeface="Arial"/>
              </a:rPr>
              <a:t>20</a:t>
            </a:r>
            <a:r>
              <a:rPr sz="2400" spc="-10" dirty="0">
                <a:latin typeface="Arial"/>
                <a:cs typeface="Arial"/>
              </a:rPr>
              <a:t>0</a:t>
            </a:r>
            <a:r>
              <a:rPr sz="2400" spc="-20" dirty="0">
                <a:latin typeface="Arial"/>
                <a:cs typeface="Arial"/>
              </a:rPr>
              <a:t>1</a:t>
            </a:r>
            <a:r>
              <a:rPr sz="2400" spc="-10" dirty="0">
                <a:latin typeface="Arial"/>
                <a:cs typeface="Arial"/>
              </a:rPr>
              <a:t>,</a:t>
            </a:r>
            <a:r>
              <a:rPr sz="2400" spc="70" dirty="0">
                <a:latin typeface="Times New Roman"/>
                <a:cs typeface="Times New Roman"/>
              </a:rPr>
              <a:t> </a:t>
            </a:r>
            <a:r>
              <a:rPr sz="2400" dirty="0">
                <a:latin typeface="Arial"/>
                <a:cs typeface="Arial"/>
              </a:rPr>
              <a:t>va</a:t>
            </a:r>
            <a:r>
              <a:rPr sz="2400" spc="-10" dirty="0">
                <a:latin typeface="Arial"/>
                <a:cs typeface="Arial"/>
              </a:rPr>
              <a:t>l</a:t>
            </a:r>
            <a:r>
              <a:rPr sz="2400" spc="-5" dirty="0">
                <a:latin typeface="Arial"/>
                <a:cs typeface="Arial"/>
              </a:rPr>
              <a:t>i</a:t>
            </a:r>
            <a:r>
              <a:rPr sz="2400" dirty="0">
                <a:latin typeface="Arial"/>
                <a:cs typeface="Arial"/>
              </a:rPr>
              <a:t>d</a:t>
            </a:r>
            <a:r>
              <a:rPr sz="2400" spc="85" dirty="0">
                <a:latin typeface="Times New Roman"/>
                <a:cs typeface="Times New Roman"/>
              </a:rPr>
              <a:t> </a:t>
            </a:r>
            <a:r>
              <a:rPr sz="2400" spc="-10" dirty="0">
                <a:latin typeface="Arial"/>
                <a:cs typeface="Arial"/>
              </a:rPr>
              <a:t>f</a:t>
            </a:r>
            <a:r>
              <a:rPr sz="2400" spc="-5" dirty="0">
                <a:latin typeface="Arial"/>
                <a:cs typeface="Arial"/>
              </a:rPr>
              <a:t>ro</a:t>
            </a:r>
            <a:r>
              <a:rPr sz="2400" dirty="0">
                <a:latin typeface="Arial"/>
                <a:cs typeface="Arial"/>
              </a:rPr>
              <a:t>m</a:t>
            </a:r>
            <a:r>
              <a:rPr sz="2400" spc="50" dirty="0">
                <a:latin typeface="Times New Roman"/>
                <a:cs typeface="Times New Roman"/>
              </a:rPr>
              <a:t> </a:t>
            </a:r>
            <a:r>
              <a:rPr sz="2400" dirty="0">
                <a:latin typeface="Arial"/>
                <a:cs typeface="Arial"/>
              </a:rPr>
              <a:t>1</a:t>
            </a:r>
            <a:r>
              <a:rPr sz="2400" spc="65" dirty="0">
                <a:latin typeface="Times New Roman"/>
                <a:cs typeface="Times New Roman"/>
              </a:rPr>
              <a:t> </a:t>
            </a:r>
            <a:r>
              <a:rPr sz="2400" dirty="0">
                <a:latin typeface="Arial"/>
                <a:cs typeface="Arial"/>
              </a:rPr>
              <a:t>Janu</a:t>
            </a:r>
            <a:r>
              <a:rPr sz="2400" spc="-10" dirty="0">
                <a:latin typeface="Arial"/>
                <a:cs typeface="Arial"/>
              </a:rPr>
              <a:t>a</a:t>
            </a:r>
            <a:r>
              <a:rPr sz="2400" dirty="0">
                <a:latin typeface="Arial"/>
                <a:cs typeface="Arial"/>
              </a:rPr>
              <a:t>ry</a:t>
            </a:r>
            <a:r>
              <a:rPr sz="2400" spc="70" dirty="0">
                <a:latin typeface="Times New Roman"/>
                <a:cs typeface="Times New Roman"/>
              </a:rPr>
              <a:t> </a:t>
            </a:r>
            <a:r>
              <a:rPr sz="2400" spc="-5" dirty="0">
                <a:latin typeface="Arial"/>
                <a:cs typeface="Arial"/>
              </a:rPr>
              <a:t>20</a:t>
            </a:r>
            <a:r>
              <a:rPr sz="2400" spc="-10" dirty="0">
                <a:latin typeface="Arial"/>
                <a:cs typeface="Arial"/>
              </a:rPr>
              <a:t>0</a:t>
            </a:r>
            <a:r>
              <a:rPr sz="2400" dirty="0">
                <a:latin typeface="Arial"/>
                <a:cs typeface="Arial"/>
              </a:rPr>
              <a:t>2</a:t>
            </a:r>
            <a:endParaRPr sz="2400">
              <a:latin typeface="Arial"/>
              <a:cs typeface="Arial"/>
            </a:endParaRPr>
          </a:p>
          <a:p>
            <a:pPr marL="287020" marR="346710" indent="-274320">
              <a:lnSpc>
                <a:spcPct val="100000"/>
              </a:lnSpc>
              <a:spcBef>
                <a:spcPts val="600"/>
              </a:spcBef>
              <a:buClr>
                <a:srgbClr val="D24716"/>
              </a:buClr>
              <a:buSzPct val="85416"/>
              <a:buFont typeface="Wingdings 2"/>
              <a:buChar char=""/>
              <a:tabLst>
                <a:tab pos="287020" algn="l"/>
              </a:tabLst>
            </a:pPr>
            <a:r>
              <a:rPr sz="2400" spc="-5" dirty="0">
                <a:latin typeface="Arial"/>
                <a:cs typeface="Arial"/>
              </a:rPr>
              <a:t>5t</a:t>
            </a:r>
            <a:r>
              <a:rPr sz="2400" dirty="0">
                <a:latin typeface="Arial"/>
                <a:cs typeface="Arial"/>
              </a:rPr>
              <a:t>h</a:t>
            </a:r>
            <a:r>
              <a:rPr sz="2400" spc="45" dirty="0">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r>
              <a:rPr sz="2400" spc="75" dirty="0">
                <a:latin typeface="Times New Roman"/>
                <a:cs typeface="Times New Roman"/>
              </a:rPr>
              <a:t> </a:t>
            </a:r>
            <a:r>
              <a:rPr sz="2400" spc="-5" dirty="0">
                <a:latin typeface="Arial"/>
                <a:cs typeface="Arial"/>
              </a:rPr>
              <a:t>pu</a:t>
            </a:r>
            <a:r>
              <a:rPr sz="2400" spc="-10" dirty="0">
                <a:latin typeface="Arial"/>
                <a:cs typeface="Arial"/>
              </a:rPr>
              <a:t>b</a:t>
            </a:r>
            <a:r>
              <a:rPr sz="2400" spc="-5" dirty="0">
                <a:latin typeface="Arial"/>
                <a:cs typeface="Arial"/>
              </a:rPr>
              <a:t>l</a:t>
            </a:r>
            <a:r>
              <a:rPr sz="2400" spc="-10" dirty="0">
                <a:latin typeface="Arial"/>
                <a:cs typeface="Arial"/>
              </a:rPr>
              <a:t>i</a:t>
            </a:r>
            <a:r>
              <a:rPr sz="2400" dirty="0">
                <a:latin typeface="Arial"/>
                <a:cs typeface="Arial"/>
              </a:rPr>
              <a:t>shed</a:t>
            </a:r>
            <a:r>
              <a:rPr sz="2400" spc="105" dirty="0">
                <a:latin typeface="Times New Roman"/>
                <a:cs typeface="Times New Roman"/>
              </a:rPr>
              <a:t> </a:t>
            </a:r>
            <a:r>
              <a:rPr sz="2400" spc="-5" dirty="0">
                <a:latin typeface="Arial"/>
                <a:cs typeface="Arial"/>
              </a:rPr>
              <a:t>1</a:t>
            </a:r>
            <a:r>
              <a:rPr sz="2400" dirty="0">
                <a:latin typeface="Arial"/>
                <a:cs typeface="Arial"/>
              </a:rPr>
              <a:t>5</a:t>
            </a:r>
            <a:r>
              <a:rPr sz="2400" spc="65" dirty="0">
                <a:latin typeface="Times New Roman"/>
                <a:cs typeface="Times New Roman"/>
              </a:rPr>
              <a:t> </a:t>
            </a:r>
            <a:r>
              <a:rPr sz="2400" dirty="0">
                <a:latin typeface="Arial"/>
                <a:cs typeface="Arial"/>
              </a:rPr>
              <a:t>June</a:t>
            </a:r>
            <a:r>
              <a:rPr sz="2400" spc="70" dirty="0">
                <a:latin typeface="Times New Roman"/>
                <a:cs typeface="Times New Roman"/>
              </a:rPr>
              <a:t> </a:t>
            </a:r>
            <a:r>
              <a:rPr sz="2400" spc="-5" dirty="0">
                <a:latin typeface="Arial"/>
                <a:cs typeface="Arial"/>
              </a:rPr>
              <a:t>20</a:t>
            </a:r>
            <a:r>
              <a:rPr sz="2400" spc="-10" dirty="0">
                <a:latin typeface="Arial"/>
                <a:cs typeface="Arial"/>
              </a:rPr>
              <a:t>0</a:t>
            </a:r>
            <a:r>
              <a:rPr sz="2400" spc="-20" dirty="0">
                <a:latin typeface="Arial"/>
                <a:cs typeface="Arial"/>
              </a:rPr>
              <a:t>4</a:t>
            </a:r>
            <a:r>
              <a:rPr sz="2400" spc="-10" dirty="0">
                <a:latin typeface="Arial"/>
                <a:cs typeface="Arial"/>
              </a:rPr>
              <a:t>,</a:t>
            </a:r>
            <a:r>
              <a:rPr sz="2400" spc="70" dirty="0">
                <a:latin typeface="Times New Roman"/>
                <a:cs typeface="Times New Roman"/>
              </a:rPr>
              <a:t> </a:t>
            </a:r>
            <a:r>
              <a:rPr sz="2400" dirty="0">
                <a:latin typeface="Arial"/>
                <a:cs typeface="Arial"/>
              </a:rPr>
              <a:t>va</a:t>
            </a:r>
            <a:r>
              <a:rPr sz="2400" spc="-10" dirty="0">
                <a:latin typeface="Arial"/>
                <a:cs typeface="Arial"/>
              </a:rPr>
              <a:t>l</a:t>
            </a:r>
            <a:r>
              <a:rPr sz="2400" spc="-5" dirty="0">
                <a:latin typeface="Arial"/>
                <a:cs typeface="Arial"/>
              </a:rPr>
              <a:t>i</a:t>
            </a:r>
            <a:r>
              <a:rPr sz="2400" dirty="0">
                <a:latin typeface="Arial"/>
                <a:cs typeface="Arial"/>
              </a:rPr>
              <a:t>d</a:t>
            </a:r>
            <a:r>
              <a:rPr sz="2400" spc="85" dirty="0">
                <a:latin typeface="Times New Roman"/>
                <a:cs typeface="Times New Roman"/>
              </a:rPr>
              <a:t> </a:t>
            </a:r>
            <a:r>
              <a:rPr sz="2400" spc="-10" dirty="0">
                <a:latin typeface="Arial"/>
                <a:cs typeface="Arial"/>
              </a:rPr>
              <a:t>f</a:t>
            </a:r>
            <a:r>
              <a:rPr sz="2400" spc="-5" dirty="0">
                <a:latin typeface="Arial"/>
                <a:cs typeface="Arial"/>
              </a:rPr>
              <a:t>ro</a:t>
            </a:r>
            <a:r>
              <a:rPr sz="2400" dirty="0">
                <a:latin typeface="Arial"/>
                <a:cs typeface="Arial"/>
              </a:rPr>
              <a:t>m</a:t>
            </a:r>
            <a:r>
              <a:rPr sz="2400" spc="50" dirty="0">
                <a:latin typeface="Times New Roman"/>
                <a:cs typeface="Times New Roman"/>
              </a:rPr>
              <a:t> </a:t>
            </a:r>
            <a:r>
              <a:rPr sz="2400" dirty="0">
                <a:latin typeface="Arial"/>
                <a:cs typeface="Arial"/>
              </a:rPr>
              <a:t>1</a:t>
            </a:r>
            <a:r>
              <a:rPr sz="2400" spc="55" dirty="0">
                <a:latin typeface="Times New Roman"/>
                <a:cs typeface="Times New Roman"/>
              </a:rPr>
              <a:t> </a:t>
            </a:r>
            <a:r>
              <a:rPr sz="2400" dirty="0">
                <a:latin typeface="Arial"/>
                <a:cs typeface="Arial"/>
              </a:rPr>
              <a:t>Jan</a:t>
            </a:r>
            <a:r>
              <a:rPr sz="2400" spc="-10" dirty="0">
                <a:latin typeface="Arial"/>
                <a:cs typeface="Arial"/>
              </a:rPr>
              <a:t>u</a:t>
            </a:r>
            <a:r>
              <a:rPr sz="2400" spc="-5" dirty="0">
                <a:latin typeface="Arial"/>
                <a:cs typeface="Arial"/>
              </a:rPr>
              <a:t>ary</a:t>
            </a:r>
            <a:r>
              <a:rPr sz="2400" spc="-5" dirty="0">
                <a:latin typeface="Times New Roman"/>
                <a:cs typeface="Times New Roman"/>
              </a:rPr>
              <a:t> </a:t>
            </a:r>
            <a:r>
              <a:rPr sz="2400" spc="-5" dirty="0">
                <a:latin typeface="Arial"/>
                <a:cs typeface="Arial"/>
              </a:rPr>
              <a:t>2005</a:t>
            </a:r>
            <a:endParaRPr sz="2400">
              <a:latin typeface="Arial"/>
              <a:cs typeface="Arial"/>
            </a:endParaRPr>
          </a:p>
          <a:p>
            <a:pPr marL="287020" indent="-274320">
              <a:lnSpc>
                <a:spcPct val="100000"/>
              </a:lnSpc>
              <a:spcBef>
                <a:spcPts val="600"/>
              </a:spcBef>
              <a:buClr>
                <a:srgbClr val="D24716"/>
              </a:buClr>
              <a:buSzPct val="85416"/>
              <a:buFont typeface="Wingdings 2"/>
              <a:buChar char=""/>
              <a:tabLst>
                <a:tab pos="287020" algn="l"/>
              </a:tabLst>
            </a:pPr>
            <a:r>
              <a:rPr sz="2400" spc="-5" dirty="0">
                <a:latin typeface="Arial"/>
                <a:cs typeface="Arial"/>
              </a:rPr>
              <a:t>6t</a:t>
            </a:r>
            <a:r>
              <a:rPr sz="2400" dirty="0">
                <a:latin typeface="Arial"/>
                <a:cs typeface="Arial"/>
              </a:rPr>
              <a:t>h</a:t>
            </a:r>
            <a:r>
              <a:rPr sz="2400" spc="45" dirty="0">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r>
              <a:rPr sz="2400" spc="75" dirty="0">
                <a:latin typeface="Times New Roman"/>
                <a:cs typeface="Times New Roman"/>
              </a:rPr>
              <a:t> </a:t>
            </a:r>
            <a:r>
              <a:rPr sz="2400" spc="-5" dirty="0">
                <a:latin typeface="Arial"/>
                <a:cs typeface="Arial"/>
              </a:rPr>
              <a:t>pu</a:t>
            </a:r>
            <a:r>
              <a:rPr sz="2400" spc="-10" dirty="0">
                <a:latin typeface="Arial"/>
                <a:cs typeface="Arial"/>
              </a:rPr>
              <a:t>b</a:t>
            </a:r>
            <a:r>
              <a:rPr sz="2400" spc="-5" dirty="0">
                <a:latin typeface="Arial"/>
                <a:cs typeface="Arial"/>
              </a:rPr>
              <a:t>l</a:t>
            </a:r>
            <a:r>
              <a:rPr sz="2400" spc="-10" dirty="0">
                <a:latin typeface="Arial"/>
                <a:cs typeface="Arial"/>
              </a:rPr>
              <a:t>i</a:t>
            </a:r>
            <a:r>
              <a:rPr sz="2400" dirty="0">
                <a:latin typeface="Arial"/>
                <a:cs typeface="Arial"/>
              </a:rPr>
              <a:t>shed</a:t>
            </a:r>
            <a:r>
              <a:rPr sz="2400" spc="105" dirty="0">
                <a:latin typeface="Times New Roman"/>
                <a:cs typeface="Times New Roman"/>
              </a:rPr>
              <a:t> </a:t>
            </a:r>
            <a:r>
              <a:rPr sz="2400" spc="-5" dirty="0">
                <a:latin typeface="Arial"/>
                <a:cs typeface="Arial"/>
              </a:rPr>
              <a:t>1</a:t>
            </a:r>
            <a:r>
              <a:rPr sz="2400" dirty="0">
                <a:latin typeface="Arial"/>
                <a:cs typeface="Arial"/>
              </a:rPr>
              <a:t>6</a:t>
            </a:r>
            <a:r>
              <a:rPr sz="2400" spc="65" dirty="0">
                <a:latin typeface="Times New Roman"/>
                <a:cs typeface="Times New Roman"/>
              </a:rPr>
              <a:t> </a:t>
            </a:r>
            <a:r>
              <a:rPr sz="2400" dirty="0">
                <a:latin typeface="Arial"/>
                <a:cs typeface="Arial"/>
              </a:rPr>
              <a:t>Ju</a:t>
            </a:r>
            <a:r>
              <a:rPr sz="2400" spc="-10" dirty="0">
                <a:latin typeface="Arial"/>
                <a:cs typeface="Arial"/>
              </a:rPr>
              <a:t>l</a:t>
            </a:r>
            <a:r>
              <a:rPr sz="2400" dirty="0">
                <a:latin typeface="Arial"/>
                <a:cs typeface="Arial"/>
              </a:rPr>
              <a:t>y</a:t>
            </a:r>
            <a:r>
              <a:rPr sz="2400" spc="80" dirty="0">
                <a:latin typeface="Times New Roman"/>
                <a:cs typeface="Times New Roman"/>
              </a:rPr>
              <a:t> </a:t>
            </a:r>
            <a:r>
              <a:rPr sz="2400" spc="-5" dirty="0">
                <a:latin typeface="Arial"/>
                <a:cs typeface="Arial"/>
              </a:rPr>
              <a:t>20</a:t>
            </a:r>
            <a:r>
              <a:rPr sz="2400" spc="-10" dirty="0">
                <a:latin typeface="Arial"/>
                <a:cs typeface="Arial"/>
              </a:rPr>
              <a:t>0</a:t>
            </a:r>
            <a:r>
              <a:rPr sz="2400" spc="-20" dirty="0">
                <a:latin typeface="Arial"/>
                <a:cs typeface="Arial"/>
              </a:rPr>
              <a:t>7</a:t>
            </a:r>
            <a:r>
              <a:rPr sz="2400" spc="-10" dirty="0">
                <a:latin typeface="Arial"/>
                <a:cs typeface="Arial"/>
              </a:rPr>
              <a:t>,</a:t>
            </a:r>
            <a:r>
              <a:rPr sz="2400" spc="70" dirty="0">
                <a:latin typeface="Times New Roman"/>
                <a:cs typeface="Times New Roman"/>
              </a:rPr>
              <a:t> </a:t>
            </a:r>
            <a:r>
              <a:rPr sz="2400" dirty="0">
                <a:latin typeface="Arial"/>
                <a:cs typeface="Arial"/>
              </a:rPr>
              <a:t>va</a:t>
            </a:r>
            <a:r>
              <a:rPr sz="2400" spc="-10" dirty="0">
                <a:latin typeface="Arial"/>
                <a:cs typeface="Arial"/>
              </a:rPr>
              <a:t>l</a:t>
            </a:r>
            <a:r>
              <a:rPr sz="2400" spc="-5" dirty="0">
                <a:latin typeface="Arial"/>
                <a:cs typeface="Arial"/>
              </a:rPr>
              <a:t>i</a:t>
            </a:r>
            <a:r>
              <a:rPr sz="2400" dirty="0">
                <a:latin typeface="Arial"/>
                <a:cs typeface="Arial"/>
              </a:rPr>
              <a:t>d</a:t>
            </a:r>
            <a:r>
              <a:rPr sz="2400" spc="70" dirty="0">
                <a:latin typeface="Times New Roman"/>
                <a:cs typeface="Times New Roman"/>
              </a:rPr>
              <a:t> </a:t>
            </a:r>
            <a:r>
              <a:rPr sz="2400" spc="-10" dirty="0">
                <a:latin typeface="Arial"/>
                <a:cs typeface="Arial"/>
              </a:rPr>
              <a:t>f</a:t>
            </a:r>
            <a:r>
              <a:rPr sz="2400" spc="-5" dirty="0">
                <a:latin typeface="Arial"/>
                <a:cs typeface="Arial"/>
              </a:rPr>
              <a:t>ro</a:t>
            </a:r>
            <a:r>
              <a:rPr sz="2400" dirty="0">
                <a:latin typeface="Arial"/>
                <a:cs typeface="Arial"/>
              </a:rPr>
              <a:t>m</a:t>
            </a:r>
            <a:r>
              <a:rPr sz="2400" spc="65" dirty="0">
                <a:latin typeface="Times New Roman"/>
                <a:cs typeface="Times New Roman"/>
              </a:rPr>
              <a:t> </a:t>
            </a:r>
            <a:r>
              <a:rPr sz="2400" dirty="0">
                <a:latin typeface="Arial"/>
                <a:cs typeface="Arial"/>
              </a:rPr>
              <a:t>1</a:t>
            </a:r>
            <a:r>
              <a:rPr sz="2400" spc="55" dirty="0">
                <a:latin typeface="Times New Roman"/>
                <a:cs typeface="Times New Roman"/>
              </a:rPr>
              <a:t> </a:t>
            </a:r>
            <a:r>
              <a:rPr sz="2400" spc="-10" dirty="0">
                <a:latin typeface="Arial"/>
                <a:cs typeface="Arial"/>
              </a:rPr>
              <a:t>J</a:t>
            </a:r>
            <a:r>
              <a:rPr sz="2400" spc="-5" dirty="0">
                <a:latin typeface="Arial"/>
                <a:cs typeface="Arial"/>
              </a:rPr>
              <a:t>an</a:t>
            </a:r>
            <a:r>
              <a:rPr sz="2400" spc="-10" dirty="0">
                <a:latin typeface="Arial"/>
                <a:cs typeface="Arial"/>
              </a:rPr>
              <a:t>u</a:t>
            </a:r>
            <a:r>
              <a:rPr sz="2400" spc="-5" dirty="0">
                <a:latin typeface="Arial"/>
                <a:cs typeface="Arial"/>
              </a:rPr>
              <a:t>ary</a:t>
            </a:r>
            <a:endParaRPr sz="2400">
              <a:latin typeface="Arial"/>
              <a:cs typeface="Arial"/>
            </a:endParaRPr>
          </a:p>
          <a:p>
            <a:pPr marR="7108825" algn="ctr">
              <a:lnSpc>
                <a:spcPct val="100000"/>
              </a:lnSpc>
            </a:pPr>
            <a:r>
              <a:rPr sz="2400" spc="-5" dirty="0">
                <a:latin typeface="Arial"/>
                <a:cs typeface="Arial"/>
              </a:rPr>
              <a:t>2008</a:t>
            </a:r>
            <a:endParaRPr sz="2400">
              <a:latin typeface="Arial"/>
              <a:cs typeface="Arial"/>
            </a:endParaRPr>
          </a:p>
          <a:p>
            <a:pPr marL="287020" indent="-274320">
              <a:lnSpc>
                <a:spcPct val="100000"/>
              </a:lnSpc>
              <a:spcBef>
                <a:spcPts val="600"/>
              </a:spcBef>
              <a:buClr>
                <a:srgbClr val="D24716"/>
              </a:buClr>
              <a:buSzPct val="85416"/>
              <a:buFont typeface="Wingdings 2"/>
              <a:buChar char=""/>
              <a:tabLst>
                <a:tab pos="287020" algn="l"/>
              </a:tabLst>
            </a:pPr>
            <a:r>
              <a:rPr sz="2400" spc="-5" dirty="0">
                <a:latin typeface="Arial"/>
                <a:cs typeface="Arial"/>
              </a:rPr>
              <a:t>7t</a:t>
            </a:r>
            <a:r>
              <a:rPr sz="2400" dirty="0">
                <a:latin typeface="Arial"/>
                <a:cs typeface="Arial"/>
              </a:rPr>
              <a:t>h</a:t>
            </a:r>
            <a:r>
              <a:rPr sz="2400" spc="45" dirty="0">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r>
              <a:rPr sz="2400" spc="75" dirty="0">
                <a:latin typeface="Times New Roman"/>
                <a:cs typeface="Times New Roman"/>
              </a:rPr>
              <a:t> </a:t>
            </a:r>
            <a:r>
              <a:rPr sz="2400" spc="-5" dirty="0">
                <a:latin typeface="Arial"/>
                <a:cs typeface="Arial"/>
              </a:rPr>
              <a:t>pu</a:t>
            </a:r>
            <a:r>
              <a:rPr sz="2400" spc="-10" dirty="0">
                <a:latin typeface="Arial"/>
                <a:cs typeface="Arial"/>
              </a:rPr>
              <a:t>b</a:t>
            </a:r>
            <a:r>
              <a:rPr sz="2400" spc="-5" dirty="0">
                <a:latin typeface="Arial"/>
                <a:cs typeface="Arial"/>
              </a:rPr>
              <a:t>l</a:t>
            </a:r>
            <a:r>
              <a:rPr sz="2400" spc="-10" dirty="0">
                <a:latin typeface="Arial"/>
                <a:cs typeface="Arial"/>
              </a:rPr>
              <a:t>i</a:t>
            </a:r>
            <a:r>
              <a:rPr sz="2400" dirty="0">
                <a:latin typeface="Arial"/>
                <a:cs typeface="Arial"/>
              </a:rPr>
              <a:t>shed</a:t>
            </a:r>
            <a:r>
              <a:rPr sz="2400" spc="105" dirty="0">
                <a:latin typeface="Times New Roman"/>
                <a:cs typeface="Times New Roman"/>
              </a:rPr>
              <a:t> </a:t>
            </a:r>
            <a:r>
              <a:rPr sz="2400" dirty="0">
                <a:latin typeface="Arial"/>
                <a:cs typeface="Arial"/>
              </a:rPr>
              <a:t>June</a:t>
            </a:r>
            <a:r>
              <a:rPr sz="2400" spc="70" dirty="0">
                <a:latin typeface="Times New Roman"/>
                <a:cs typeface="Times New Roman"/>
              </a:rPr>
              <a:t> </a:t>
            </a:r>
            <a:r>
              <a:rPr sz="2400" spc="-5" dirty="0">
                <a:latin typeface="Arial"/>
                <a:cs typeface="Arial"/>
              </a:rPr>
              <a:t>20</a:t>
            </a:r>
            <a:r>
              <a:rPr sz="2400" spc="-10" dirty="0">
                <a:latin typeface="Arial"/>
                <a:cs typeface="Arial"/>
              </a:rPr>
              <a:t>1</a:t>
            </a:r>
            <a:r>
              <a:rPr sz="2400" spc="-20" dirty="0">
                <a:latin typeface="Arial"/>
                <a:cs typeface="Arial"/>
              </a:rPr>
              <a:t>0</a:t>
            </a:r>
            <a:r>
              <a:rPr sz="2400" spc="-10" dirty="0">
                <a:latin typeface="Arial"/>
                <a:cs typeface="Arial"/>
              </a:rPr>
              <a:t>,</a:t>
            </a:r>
            <a:r>
              <a:rPr sz="2400" spc="70" dirty="0">
                <a:latin typeface="Times New Roman"/>
                <a:cs typeface="Times New Roman"/>
              </a:rPr>
              <a:t> </a:t>
            </a:r>
            <a:r>
              <a:rPr sz="2400" dirty="0">
                <a:latin typeface="Arial"/>
                <a:cs typeface="Arial"/>
              </a:rPr>
              <a:t>va</a:t>
            </a:r>
            <a:r>
              <a:rPr sz="2400" spc="-10" dirty="0">
                <a:latin typeface="Arial"/>
                <a:cs typeface="Arial"/>
              </a:rPr>
              <a:t>l</a:t>
            </a:r>
            <a:r>
              <a:rPr sz="2400" spc="-5" dirty="0">
                <a:latin typeface="Arial"/>
                <a:cs typeface="Arial"/>
              </a:rPr>
              <a:t>i</a:t>
            </a:r>
            <a:r>
              <a:rPr sz="2400" dirty="0">
                <a:latin typeface="Arial"/>
                <a:cs typeface="Arial"/>
              </a:rPr>
              <a:t>d</a:t>
            </a:r>
            <a:r>
              <a:rPr sz="2400" spc="70" dirty="0">
                <a:latin typeface="Times New Roman"/>
                <a:cs typeface="Times New Roman"/>
              </a:rPr>
              <a:t> </a:t>
            </a:r>
            <a:r>
              <a:rPr sz="2400" spc="-10" dirty="0">
                <a:latin typeface="Arial"/>
                <a:cs typeface="Arial"/>
              </a:rPr>
              <a:t>f</a:t>
            </a:r>
            <a:r>
              <a:rPr sz="2400" spc="-5" dirty="0">
                <a:latin typeface="Arial"/>
                <a:cs typeface="Arial"/>
              </a:rPr>
              <a:t>ro</a:t>
            </a:r>
            <a:r>
              <a:rPr sz="2400" dirty="0">
                <a:latin typeface="Arial"/>
                <a:cs typeface="Arial"/>
              </a:rPr>
              <a:t>m</a:t>
            </a:r>
            <a:r>
              <a:rPr sz="2400" spc="65" dirty="0">
                <a:latin typeface="Times New Roman"/>
                <a:cs typeface="Times New Roman"/>
              </a:rPr>
              <a:t> </a:t>
            </a:r>
            <a:r>
              <a:rPr sz="2400" dirty="0">
                <a:latin typeface="Arial"/>
                <a:cs typeface="Arial"/>
              </a:rPr>
              <a:t>1</a:t>
            </a:r>
            <a:r>
              <a:rPr sz="2400" spc="55" dirty="0">
                <a:latin typeface="Times New Roman"/>
                <a:cs typeface="Times New Roman"/>
              </a:rPr>
              <a:t> </a:t>
            </a:r>
            <a:r>
              <a:rPr sz="2400" spc="-10" dirty="0">
                <a:latin typeface="Arial"/>
                <a:cs typeface="Arial"/>
              </a:rPr>
              <a:t>J</a:t>
            </a:r>
            <a:r>
              <a:rPr sz="2400" spc="-5" dirty="0">
                <a:latin typeface="Arial"/>
                <a:cs typeface="Arial"/>
              </a:rPr>
              <a:t>an</a:t>
            </a:r>
            <a:r>
              <a:rPr sz="2400" spc="-10" dirty="0">
                <a:latin typeface="Arial"/>
                <a:cs typeface="Arial"/>
              </a:rPr>
              <a:t>u</a:t>
            </a:r>
            <a:r>
              <a:rPr sz="2400" spc="-5" dirty="0">
                <a:latin typeface="Arial"/>
                <a:cs typeface="Arial"/>
              </a:rPr>
              <a:t>ar</a:t>
            </a:r>
            <a:r>
              <a:rPr sz="2400" dirty="0">
                <a:latin typeface="Arial"/>
                <a:cs typeface="Arial"/>
              </a:rPr>
              <a:t>y</a:t>
            </a:r>
            <a:r>
              <a:rPr sz="2400" spc="85" dirty="0">
                <a:latin typeface="Times New Roman"/>
                <a:cs typeface="Times New Roman"/>
              </a:rPr>
              <a:t> </a:t>
            </a:r>
            <a:r>
              <a:rPr sz="2400" spc="-5" dirty="0">
                <a:latin typeface="Arial"/>
                <a:cs typeface="Arial"/>
              </a:rPr>
              <a:t>20</a:t>
            </a:r>
            <a:r>
              <a:rPr sz="2400" spc="-190" dirty="0">
                <a:latin typeface="Arial"/>
                <a:cs typeface="Arial"/>
              </a:rPr>
              <a:t>1</a:t>
            </a:r>
            <a:r>
              <a:rPr sz="2400" dirty="0">
                <a:latin typeface="Arial"/>
                <a:cs typeface="Arial"/>
              </a:rPr>
              <a:t>1</a:t>
            </a:r>
            <a:endParaRPr sz="2400">
              <a:latin typeface="Arial"/>
              <a:cs typeface="Arial"/>
            </a:endParaRPr>
          </a:p>
          <a:p>
            <a:pPr marL="287020" indent="-274320">
              <a:lnSpc>
                <a:spcPts val="2855"/>
              </a:lnSpc>
              <a:spcBef>
                <a:spcPts val="600"/>
              </a:spcBef>
              <a:buClr>
                <a:srgbClr val="D24716"/>
              </a:buClr>
              <a:buSzPct val="85416"/>
              <a:buFont typeface="Wingdings 2"/>
              <a:buChar char=""/>
              <a:tabLst>
                <a:tab pos="287020" algn="l"/>
              </a:tabLst>
            </a:pPr>
            <a:r>
              <a:rPr sz="2400" spc="-5" dirty="0">
                <a:latin typeface="Arial"/>
                <a:cs typeface="Arial"/>
              </a:rPr>
              <a:t>8t</a:t>
            </a:r>
            <a:r>
              <a:rPr sz="2400" dirty="0">
                <a:latin typeface="Arial"/>
                <a:cs typeface="Arial"/>
              </a:rPr>
              <a:t>h</a:t>
            </a:r>
            <a:r>
              <a:rPr sz="2400" spc="45" dirty="0">
                <a:latin typeface="Times New Roman"/>
                <a:cs typeface="Times New Roman"/>
              </a:rPr>
              <a:t> </a:t>
            </a:r>
            <a:r>
              <a:rPr sz="2400" spc="-5" dirty="0">
                <a:latin typeface="Arial"/>
                <a:cs typeface="Arial"/>
              </a:rPr>
              <a:t>ed</a:t>
            </a:r>
            <a:r>
              <a:rPr sz="2400" spc="-10" dirty="0">
                <a:latin typeface="Arial"/>
                <a:cs typeface="Arial"/>
              </a:rPr>
              <a:t>i</a:t>
            </a:r>
            <a:r>
              <a:rPr sz="2400" dirty="0">
                <a:latin typeface="Arial"/>
                <a:cs typeface="Arial"/>
              </a:rPr>
              <a:t>tion:</a:t>
            </a:r>
            <a:r>
              <a:rPr sz="2400" spc="75" dirty="0">
                <a:latin typeface="Times New Roman"/>
                <a:cs typeface="Times New Roman"/>
              </a:rPr>
              <a:t> </a:t>
            </a:r>
            <a:r>
              <a:rPr sz="2400" spc="-5" dirty="0">
                <a:latin typeface="Arial"/>
                <a:cs typeface="Arial"/>
              </a:rPr>
              <a:t>pu</a:t>
            </a:r>
            <a:r>
              <a:rPr sz="2400" spc="-10" dirty="0">
                <a:latin typeface="Arial"/>
                <a:cs typeface="Arial"/>
              </a:rPr>
              <a:t>b</a:t>
            </a:r>
            <a:r>
              <a:rPr sz="2400" spc="-5" dirty="0">
                <a:latin typeface="Arial"/>
                <a:cs typeface="Arial"/>
              </a:rPr>
              <a:t>l</a:t>
            </a:r>
            <a:r>
              <a:rPr sz="2400" spc="-10" dirty="0">
                <a:latin typeface="Arial"/>
                <a:cs typeface="Arial"/>
              </a:rPr>
              <a:t>i</a:t>
            </a:r>
            <a:r>
              <a:rPr sz="2400" dirty="0">
                <a:latin typeface="Arial"/>
                <a:cs typeface="Arial"/>
              </a:rPr>
              <a:t>shed</a:t>
            </a:r>
            <a:r>
              <a:rPr sz="2400" spc="105" dirty="0">
                <a:latin typeface="Times New Roman"/>
                <a:cs typeface="Times New Roman"/>
              </a:rPr>
              <a:t> </a:t>
            </a:r>
            <a:r>
              <a:rPr sz="2400" dirty="0">
                <a:latin typeface="Arial"/>
                <a:cs typeface="Arial"/>
              </a:rPr>
              <a:t>June</a:t>
            </a:r>
            <a:r>
              <a:rPr sz="2400" spc="85" dirty="0">
                <a:latin typeface="Times New Roman"/>
                <a:cs typeface="Times New Roman"/>
              </a:rPr>
              <a:t> </a:t>
            </a:r>
            <a:r>
              <a:rPr sz="2400" spc="-5" dirty="0">
                <a:latin typeface="Arial"/>
                <a:cs typeface="Arial"/>
              </a:rPr>
              <a:t>20</a:t>
            </a:r>
            <a:r>
              <a:rPr sz="2400" spc="-10" dirty="0">
                <a:latin typeface="Arial"/>
                <a:cs typeface="Arial"/>
              </a:rPr>
              <a:t>1</a:t>
            </a:r>
            <a:r>
              <a:rPr sz="2400" spc="-20" dirty="0">
                <a:latin typeface="Arial"/>
                <a:cs typeface="Arial"/>
              </a:rPr>
              <a:t>3</a:t>
            </a:r>
            <a:r>
              <a:rPr sz="2400" spc="-10" dirty="0">
                <a:latin typeface="Arial"/>
                <a:cs typeface="Arial"/>
              </a:rPr>
              <a:t>,</a:t>
            </a:r>
            <a:r>
              <a:rPr sz="2400" spc="70" dirty="0">
                <a:latin typeface="Times New Roman"/>
                <a:cs typeface="Times New Roman"/>
              </a:rPr>
              <a:t> </a:t>
            </a:r>
            <a:r>
              <a:rPr sz="2400" dirty="0">
                <a:latin typeface="Arial"/>
                <a:cs typeface="Arial"/>
              </a:rPr>
              <a:t>va</a:t>
            </a:r>
            <a:r>
              <a:rPr sz="2400" spc="-10" dirty="0">
                <a:latin typeface="Arial"/>
                <a:cs typeface="Arial"/>
              </a:rPr>
              <a:t>l</a:t>
            </a:r>
            <a:r>
              <a:rPr sz="2400" spc="-5" dirty="0">
                <a:latin typeface="Arial"/>
                <a:cs typeface="Arial"/>
              </a:rPr>
              <a:t>i</a:t>
            </a:r>
            <a:r>
              <a:rPr sz="2400" dirty="0">
                <a:latin typeface="Arial"/>
                <a:cs typeface="Arial"/>
              </a:rPr>
              <a:t>d</a:t>
            </a:r>
            <a:r>
              <a:rPr sz="2400" spc="70" dirty="0">
                <a:latin typeface="Times New Roman"/>
                <a:cs typeface="Times New Roman"/>
              </a:rPr>
              <a:t> </a:t>
            </a:r>
            <a:r>
              <a:rPr sz="2400" spc="-10" dirty="0">
                <a:latin typeface="Arial"/>
                <a:cs typeface="Arial"/>
              </a:rPr>
              <a:t>f</a:t>
            </a:r>
            <a:r>
              <a:rPr sz="2400" spc="-5" dirty="0">
                <a:latin typeface="Arial"/>
                <a:cs typeface="Arial"/>
              </a:rPr>
              <a:t>ro</a:t>
            </a:r>
            <a:r>
              <a:rPr sz="2400" dirty="0">
                <a:latin typeface="Arial"/>
                <a:cs typeface="Arial"/>
              </a:rPr>
              <a:t>m</a:t>
            </a:r>
            <a:r>
              <a:rPr sz="2400" spc="65" dirty="0">
                <a:latin typeface="Times New Roman"/>
                <a:cs typeface="Times New Roman"/>
              </a:rPr>
              <a:t> </a:t>
            </a:r>
            <a:r>
              <a:rPr sz="2400" dirty="0">
                <a:latin typeface="Arial"/>
                <a:cs typeface="Arial"/>
              </a:rPr>
              <a:t>1</a:t>
            </a:r>
            <a:r>
              <a:rPr sz="2400" spc="55" dirty="0">
                <a:latin typeface="Times New Roman"/>
                <a:cs typeface="Times New Roman"/>
              </a:rPr>
              <a:t> </a:t>
            </a:r>
            <a:r>
              <a:rPr sz="2400" spc="-10" dirty="0">
                <a:latin typeface="Arial"/>
                <a:cs typeface="Arial"/>
              </a:rPr>
              <a:t>J</a:t>
            </a:r>
            <a:r>
              <a:rPr sz="2400" spc="-5" dirty="0">
                <a:latin typeface="Arial"/>
                <a:cs typeface="Arial"/>
              </a:rPr>
              <a:t>an</a:t>
            </a:r>
            <a:r>
              <a:rPr sz="2400" spc="-10" dirty="0">
                <a:latin typeface="Arial"/>
                <a:cs typeface="Arial"/>
              </a:rPr>
              <a:t>u</a:t>
            </a:r>
            <a:r>
              <a:rPr sz="2400" spc="-5" dirty="0">
                <a:latin typeface="Arial"/>
                <a:cs typeface="Arial"/>
              </a:rPr>
              <a:t>ar</a:t>
            </a:r>
            <a:r>
              <a:rPr sz="2400" dirty="0">
                <a:latin typeface="Arial"/>
                <a:cs typeface="Arial"/>
              </a:rPr>
              <a:t>y</a:t>
            </a:r>
            <a:r>
              <a:rPr sz="2400" spc="85" dirty="0">
                <a:latin typeface="Times New Roman"/>
                <a:cs typeface="Times New Roman"/>
              </a:rPr>
              <a:t> </a:t>
            </a:r>
            <a:r>
              <a:rPr sz="2400" spc="-5" dirty="0">
                <a:latin typeface="Arial"/>
                <a:cs typeface="Arial"/>
              </a:rPr>
              <a:t>20</a:t>
            </a:r>
            <a:r>
              <a:rPr sz="2400" spc="-10" dirty="0">
                <a:latin typeface="Arial"/>
                <a:cs typeface="Arial"/>
              </a:rPr>
              <a:t>1</a:t>
            </a:r>
            <a:r>
              <a:rPr sz="2400" dirty="0">
                <a:latin typeface="Arial"/>
                <a:cs typeface="Arial"/>
              </a:rPr>
              <a:t>4</a:t>
            </a:r>
            <a:endParaRPr sz="24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40" y="487264"/>
            <a:ext cx="7312025" cy="3368675"/>
          </a:xfrm>
          <a:prstGeom prst="rect">
            <a:avLst/>
          </a:prstGeom>
        </p:spPr>
        <p:txBody>
          <a:bodyPr vert="horz" wrap="square" lIns="0" tIns="0" rIns="0" bIns="0" rtlCol="0">
            <a:spAutoFit/>
          </a:bodyPr>
          <a:lstStyle/>
          <a:p>
            <a:pPr marL="12700" marR="5080" algn="just">
              <a:lnSpc>
                <a:spcPct val="100000"/>
              </a:lnSpc>
            </a:pPr>
            <a:r>
              <a:rPr sz="2800" spc="-20" dirty="0">
                <a:latin typeface="Times New Roman"/>
                <a:cs typeface="Times New Roman"/>
              </a:rPr>
              <a:t>S</a:t>
            </a:r>
            <a:r>
              <a:rPr sz="2800" spc="-10" dirty="0">
                <a:latin typeface="Times New Roman"/>
                <a:cs typeface="Times New Roman"/>
              </a:rPr>
              <a:t>in</a:t>
            </a:r>
            <a:r>
              <a:rPr sz="2800" spc="-15" dirty="0">
                <a:latin typeface="Times New Roman"/>
                <a:cs typeface="Times New Roman"/>
              </a:rPr>
              <a:t>ce</a:t>
            </a:r>
            <a:r>
              <a:rPr sz="2800" dirty="0">
                <a:latin typeface="Times New Roman"/>
                <a:cs typeface="Times New Roman"/>
              </a:rPr>
              <a:t>  </a:t>
            </a:r>
            <a:r>
              <a:rPr sz="2800" spc="240" dirty="0">
                <a:latin typeface="Times New Roman"/>
                <a:cs typeface="Times New Roman"/>
              </a:rPr>
              <a:t> </a:t>
            </a:r>
            <a:r>
              <a:rPr sz="2800" spc="-10" dirty="0">
                <a:latin typeface="Times New Roman"/>
                <a:cs typeface="Times New Roman"/>
              </a:rPr>
              <a:t>its</a:t>
            </a:r>
            <a:r>
              <a:rPr sz="2800" dirty="0">
                <a:latin typeface="Times New Roman"/>
                <a:cs typeface="Times New Roman"/>
              </a:rPr>
              <a:t>  </a:t>
            </a:r>
            <a:r>
              <a:rPr sz="2800" spc="240" dirty="0">
                <a:latin typeface="Times New Roman"/>
                <a:cs typeface="Times New Roman"/>
              </a:rPr>
              <a:t> </a:t>
            </a:r>
            <a:r>
              <a:rPr sz="2800" spc="-10" dirty="0">
                <a:latin typeface="Times New Roman"/>
                <a:cs typeface="Times New Roman"/>
              </a:rPr>
              <a:t>5</a:t>
            </a:r>
            <a:r>
              <a:rPr sz="2800" spc="-15" dirty="0">
                <a:latin typeface="Times New Roman"/>
                <a:cs typeface="Times New Roman"/>
              </a:rPr>
              <a:t>th</a:t>
            </a:r>
            <a:r>
              <a:rPr sz="2800" dirty="0">
                <a:latin typeface="Times New Roman"/>
                <a:cs typeface="Times New Roman"/>
              </a:rPr>
              <a:t>  </a:t>
            </a:r>
            <a:r>
              <a:rPr sz="2800" spc="260" dirty="0">
                <a:latin typeface="Times New Roman"/>
                <a:cs typeface="Times New Roman"/>
              </a:rPr>
              <a:t> </a:t>
            </a:r>
            <a:r>
              <a:rPr sz="2800" spc="-15" dirty="0">
                <a:latin typeface="Times New Roman"/>
                <a:cs typeface="Times New Roman"/>
              </a:rPr>
              <a:t>ed</a:t>
            </a:r>
            <a:r>
              <a:rPr sz="2800" spc="-30" dirty="0">
                <a:latin typeface="Times New Roman"/>
                <a:cs typeface="Times New Roman"/>
              </a:rPr>
              <a:t>i</a:t>
            </a:r>
            <a:r>
              <a:rPr sz="2800" spc="-10" dirty="0">
                <a:latin typeface="Times New Roman"/>
                <a:cs typeface="Times New Roman"/>
              </a:rPr>
              <a:t>tion,</a:t>
            </a:r>
            <a:r>
              <a:rPr sz="2800" dirty="0">
                <a:latin typeface="Times New Roman"/>
                <a:cs typeface="Times New Roman"/>
              </a:rPr>
              <a:t>  </a:t>
            </a:r>
            <a:r>
              <a:rPr sz="2800" spc="240" dirty="0">
                <a:latin typeface="Times New Roman"/>
                <a:cs typeface="Times New Roman"/>
              </a:rPr>
              <a:t> </a:t>
            </a:r>
            <a:r>
              <a:rPr sz="2800" spc="-10" dirty="0">
                <a:latin typeface="Times New Roman"/>
                <a:cs typeface="Times New Roman"/>
              </a:rPr>
              <a:t>th</a:t>
            </a:r>
            <a:r>
              <a:rPr sz="2800" spc="-15" dirty="0">
                <a:latin typeface="Times New Roman"/>
                <a:cs typeface="Times New Roman"/>
              </a:rPr>
              <a:t>e</a:t>
            </a:r>
            <a:r>
              <a:rPr sz="2800" dirty="0">
                <a:latin typeface="Times New Roman"/>
                <a:cs typeface="Times New Roman"/>
              </a:rPr>
              <a:t>  </a:t>
            </a:r>
            <a:r>
              <a:rPr sz="2800" spc="235" dirty="0">
                <a:latin typeface="Times New Roman"/>
                <a:cs typeface="Times New Roman"/>
              </a:rPr>
              <a:t> </a:t>
            </a:r>
            <a:r>
              <a:rPr sz="2800" spc="-10" dirty="0">
                <a:latin typeface="Times New Roman"/>
                <a:cs typeface="Times New Roman"/>
              </a:rPr>
              <a:t>ph</a:t>
            </a:r>
            <a:r>
              <a:rPr sz="2800" spc="-15" dirty="0">
                <a:latin typeface="Times New Roman"/>
                <a:cs typeface="Times New Roman"/>
              </a:rPr>
              <a:t>ar</a:t>
            </a:r>
            <a:r>
              <a:rPr sz="2800" spc="-40" dirty="0">
                <a:latin typeface="Times New Roman"/>
                <a:cs typeface="Times New Roman"/>
              </a:rPr>
              <a:t>m</a:t>
            </a:r>
            <a:r>
              <a:rPr sz="2800" spc="-15" dirty="0">
                <a:latin typeface="Times New Roman"/>
                <a:cs typeface="Times New Roman"/>
              </a:rPr>
              <a:t>ac</a:t>
            </a:r>
            <a:r>
              <a:rPr sz="2800" spc="-5" dirty="0">
                <a:latin typeface="Times New Roman"/>
                <a:cs typeface="Times New Roman"/>
              </a:rPr>
              <a:t>o</a:t>
            </a:r>
            <a:r>
              <a:rPr sz="2800" spc="-10" dirty="0">
                <a:latin typeface="Times New Roman"/>
                <a:cs typeface="Times New Roman"/>
              </a:rPr>
              <a:t>po</a:t>
            </a:r>
            <a:r>
              <a:rPr sz="2800" spc="-15" dirty="0">
                <a:latin typeface="Times New Roman"/>
                <a:cs typeface="Times New Roman"/>
              </a:rPr>
              <a:t>eia</a:t>
            </a:r>
            <a:r>
              <a:rPr sz="2800" dirty="0">
                <a:latin typeface="Times New Roman"/>
                <a:cs typeface="Times New Roman"/>
              </a:rPr>
              <a:t>  </a:t>
            </a:r>
            <a:r>
              <a:rPr sz="2800" spc="225" dirty="0">
                <a:latin typeface="Times New Roman"/>
                <a:cs typeface="Times New Roman"/>
              </a:rPr>
              <a:t> </a:t>
            </a:r>
            <a:r>
              <a:rPr sz="2800" spc="-10" dirty="0">
                <a:latin typeface="Times New Roman"/>
                <a:cs typeface="Times New Roman"/>
              </a:rPr>
              <a:t>is pub</a:t>
            </a:r>
            <a:r>
              <a:rPr sz="2800" spc="-20" dirty="0">
                <a:latin typeface="Times New Roman"/>
                <a:cs typeface="Times New Roman"/>
              </a:rPr>
              <a:t>l</a:t>
            </a:r>
            <a:r>
              <a:rPr sz="2800" spc="-15" dirty="0">
                <a:latin typeface="Times New Roman"/>
                <a:cs typeface="Times New Roman"/>
              </a:rPr>
              <a:t>ished</a:t>
            </a:r>
            <a:r>
              <a:rPr sz="2800" spc="20" dirty="0">
                <a:latin typeface="Times New Roman"/>
                <a:cs typeface="Times New Roman"/>
              </a:rPr>
              <a:t> </a:t>
            </a:r>
            <a:r>
              <a:rPr sz="2800" spc="-15" dirty="0">
                <a:latin typeface="Times New Roman"/>
                <a:cs typeface="Times New Roman"/>
              </a:rPr>
              <a:t>in</a:t>
            </a:r>
            <a:r>
              <a:rPr sz="2800" spc="35" dirty="0">
                <a:latin typeface="Times New Roman"/>
                <a:cs typeface="Times New Roman"/>
              </a:rPr>
              <a:t> </a:t>
            </a:r>
            <a:r>
              <a:rPr sz="2800" spc="-15" dirty="0">
                <a:latin typeface="Times New Roman"/>
                <a:cs typeface="Times New Roman"/>
              </a:rPr>
              <a:t>2</a:t>
            </a:r>
            <a:r>
              <a:rPr sz="2800" spc="35" dirty="0">
                <a:latin typeface="Times New Roman"/>
                <a:cs typeface="Times New Roman"/>
              </a:rPr>
              <a:t> </a:t>
            </a:r>
            <a:r>
              <a:rPr sz="2800" spc="-15" dirty="0">
                <a:latin typeface="Times New Roman"/>
                <a:cs typeface="Times New Roman"/>
              </a:rPr>
              <a:t>vol</a:t>
            </a:r>
            <a:r>
              <a:rPr sz="2800" spc="-5" dirty="0">
                <a:latin typeface="Times New Roman"/>
                <a:cs typeface="Times New Roman"/>
              </a:rPr>
              <a:t>u</a:t>
            </a:r>
            <a:r>
              <a:rPr sz="2800" spc="-40" dirty="0">
                <a:latin typeface="Times New Roman"/>
                <a:cs typeface="Times New Roman"/>
              </a:rPr>
              <a:t>m</a:t>
            </a:r>
            <a:r>
              <a:rPr sz="2800" spc="-15" dirty="0">
                <a:latin typeface="Times New Roman"/>
                <a:cs typeface="Times New Roman"/>
              </a:rPr>
              <a:t>e</a:t>
            </a:r>
            <a:r>
              <a:rPr sz="2800" spc="-20" dirty="0">
                <a:latin typeface="Times New Roman"/>
                <a:cs typeface="Times New Roman"/>
              </a:rPr>
              <a:t>s</a:t>
            </a:r>
            <a:r>
              <a:rPr sz="2800" spc="-10" dirty="0">
                <a:latin typeface="Times New Roman"/>
                <a:cs typeface="Times New Roman"/>
              </a:rPr>
              <a:t>.</a:t>
            </a:r>
            <a:r>
              <a:rPr sz="2800" spc="25" dirty="0">
                <a:latin typeface="Times New Roman"/>
                <a:cs typeface="Times New Roman"/>
              </a:rPr>
              <a:t> </a:t>
            </a:r>
            <a:r>
              <a:rPr sz="2800" spc="-390" dirty="0">
                <a:latin typeface="Times New Roman"/>
                <a:cs typeface="Times New Roman"/>
              </a:rPr>
              <a:t>V</a:t>
            </a:r>
            <a:r>
              <a:rPr sz="2800" spc="-10" dirty="0">
                <a:latin typeface="Times New Roman"/>
                <a:cs typeface="Times New Roman"/>
              </a:rPr>
              <a:t>olu</a:t>
            </a:r>
            <a:r>
              <a:rPr sz="2800" spc="-20" dirty="0">
                <a:latin typeface="Times New Roman"/>
                <a:cs typeface="Times New Roman"/>
              </a:rPr>
              <a:t>me</a:t>
            </a:r>
            <a:r>
              <a:rPr sz="2800" spc="20" dirty="0">
                <a:latin typeface="Times New Roman"/>
                <a:cs typeface="Times New Roman"/>
              </a:rPr>
              <a:t> </a:t>
            </a:r>
            <a:r>
              <a:rPr sz="2800" spc="-15" dirty="0">
                <a:latin typeface="Times New Roman"/>
                <a:cs typeface="Times New Roman"/>
              </a:rPr>
              <a:t>1</a:t>
            </a:r>
            <a:r>
              <a:rPr sz="2800" spc="35" dirty="0">
                <a:latin typeface="Times New Roman"/>
                <a:cs typeface="Times New Roman"/>
              </a:rPr>
              <a:t> </a:t>
            </a:r>
            <a:r>
              <a:rPr sz="2800" spc="-15" dirty="0">
                <a:latin typeface="Times New Roman"/>
                <a:cs typeface="Times New Roman"/>
              </a:rPr>
              <a:t>co</a:t>
            </a:r>
            <a:r>
              <a:rPr sz="2800" spc="-5" dirty="0">
                <a:latin typeface="Times New Roman"/>
                <a:cs typeface="Times New Roman"/>
              </a:rPr>
              <a:t>n</a:t>
            </a:r>
            <a:r>
              <a:rPr sz="2800" spc="-15" dirty="0">
                <a:latin typeface="Times New Roman"/>
                <a:cs typeface="Times New Roman"/>
              </a:rPr>
              <a:t>ta</a:t>
            </a:r>
            <a:r>
              <a:rPr sz="2800" spc="-20" dirty="0">
                <a:latin typeface="Times New Roman"/>
                <a:cs typeface="Times New Roman"/>
              </a:rPr>
              <a:t>i</a:t>
            </a:r>
            <a:r>
              <a:rPr sz="2800" spc="-10" dirty="0">
                <a:latin typeface="Times New Roman"/>
                <a:cs typeface="Times New Roman"/>
              </a:rPr>
              <a:t>n</a:t>
            </a:r>
            <a:r>
              <a:rPr sz="2800" spc="-15" dirty="0">
                <a:latin typeface="Times New Roman"/>
                <a:cs typeface="Times New Roman"/>
              </a:rPr>
              <a:t>s</a:t>
            </a:r>
            <a:r>
              <a:rPr sz="2800" spc="25" dirty="0">
                <a:latin typeface="Times New Roman"/>
                <a:cs typeface="Times New Roman"/>
              </a:rPr>
              <a:t> </a:t>
            </a:r>
            <a:r>
              <a:rPr sz="2800" spc="-10" dirty="0">
                <a:latin typeface="Times New Roman"/>
                <a:cs typeface="Times New Roman"/>
              </a:rPr>
              <a:t>g</a:t>
            </a:r>
            <a:r>
              <a:rPr sz="2800" spc="-15" dirty="0">
                <a:latin typeface="Times New Roman"/>
                <a:cs typeface="Times New Roman"/>
              </a:rPr>
              <a:t>eneral cha</a:t>
            </a:r>
            <a:r>
              <a:rPr sz="2800" spc="-10" dirty="0">
                <a:latin typeface="Times New Roman"/>
                <a:cs typeface="Times New Roman"/>
              </a:rPr>
              <a:t>p</a:t>
            </a:r>
            <a:r>
              <a:rPr sz="2800" spc="-15" dirty="0">
                <a:latin typeface="Times New Roman"/>
                <a:cs typeface="Times New Roman"/>
              </a:rPr>
              <a:t>ters</a:t>
            </a:r>
            <a:r>
              <a:rPr sz="2800" dirty="0">
                <a:latin typeface="Times New Roman"/>
                <a:cs typeface="Times New Roman"/>
              </a:rPr>
              <a:t> </a:t>
            </a:r>
            <a:r>
              <a:rPr sz="2800" spc="-175" dirty="0">
                <a:latin typeface="Times New Roman"/>
                <a:cs typeface="Times New Roman"/>
              </a:rPr>
              <a:t> </a:t>
            </a:r>
            <a:r>
              <a:rPr sz="2800" spc="-15" dirty="0">
                <a:latin typeface="Times New Roman"/>
                <a:cs typeface="Times New Roman"/>
              </a:rPr>
              <a:t>and</a:t>
            </a:r>
            <a:r>
              <a:rPr sz="2800" dirty="0">
                <a:latin typeface="Times New Roman"/>
                <a:cs typeface="Times New Roman"/>
              </a:rPr>
              <a:t> </a:t>
            </a:r>
            <a:r>
              <a:rPr sz="2800" spc="-170" dirty="0">
                <a:latin typeface="Times New Roman"/>
                <a:cs typeface="Times New Roman"/>
              </a:rPr>
              <a:t> </a:t>
            </a:r>
            <a:r>
              <a:rPr sz="2800" spc="-40" dirty="0">
                <a:latin typeface="Times New Roman"/>
                <a:cs typeface="Times New Roman"/>
              </a:rPr>
              <a:t>m</a:t>
            </a:r>
            <a:r>
              <a:rPr sz="2800" spc="-10" dirty="0">
                <a:latin typeface="Times New Roman"/>
                <a:cs typeface="Times New Roman"/>
              </a:rPr>
              <a:t>onog</a:t>
            </a:r>
            <a:r>
              <a:rPr sz="2800" spc="-15" dirty="0">
                <a:latin typeface="Times New Roman"/>
                <a:cs typeface="Times New Roman"/>
              </a:rPr>
              <a:t>ra</a:t>
            </a:r>
            <a:r>
              <a:rPr sz="2800" spc="-10" dirty="0">
                <a:latin typeface="Times New Roman"/>
                <a:cs typeface="Times New Roman"/>
              </a:rPr>
              <a:t>ph</a:t>
            </a:r>
            <a:r>
              <a:rPr sz="2800" spc="-15" dirty="0">
                <a:latin typeface="Times New Roman"/>
                <a:cs typeface="Times New Roman"/>
              </a:rPr>
              <a:t>s</a:t>
            </a:r>
            <a:r>
              <a:rPr sz="2800" dirty="0">
                <a:latin typeface="Times New Roman"/>
                <a:cs typeface="Times New Roman"/>
              </a:rPr>
              <a:t> </a:t>
            </a:r>
            <a:r>
              <a:rPr sz="2800" spc="-175" dirty="0">
                <a:latin typeface="Times New Roman"/>
                <a:cs typeface="Times New Roman"/>
              </a:rPr>
              <a:t> </a:t>
            </a:r>
            <a:r>
              <a:rPr sz="2800" spc="-5" dirty="0">
                <a:latin typeface="Times New Roman"/>
                <a:cs typeface="Times New Roman"/>
              </a:rPr>
              <a:t>(</a:t>
            </a:r>
            <a:r>
              <a:rPr sz="2800" spc="-25" dirty="0">
                <a:latin typeface="Times New Roman"/>
                <a:cs typeface="Times New Roman"/>
              </a:rPr>
              <a:t>e</a:t>
            </a:r>
            <a:r>
              <a:rPr sz="2800" spc="-15" dirty="0">
                <a:latin typeface="Times New Roman"/>
                <a:cs typeface="Times New Roman"/>
              </a:rPr>
              <a:t>.</a:t>
            </a:r>
            <a:r>
              <a:rPr sz="2800" spc="-10" dirty="0">
                <a:latin typeface="Times New Roman"/>
                <a:cs typeface="Times New Roman"/>
              </a:rPr>
              <a:t>g.</a:t>
            </a:r>
            <a:r>
              <a:rPr sz="2800" dirty="0">
                <a:latin typeface="Times New Roman"/>
                <a:cs typeface="Times New Roman"/>
              </a:rPr>
              <a:t> </a:t>
            </a:r>
            <a:r>
              <a:rPr sz="2800" spc="-180" dirty="0">
                <a:latin typeface="Times New Roman"/>
                <a:cs typeface="Times New Roman"/>
              </a:rPr>
              <a:t> </a:t>
            </a:r>
            <a:r>
              <a:rPr sz="2800" spc="-10" dirty="0">
                <a:latin typeface="Times New Roman"/>
                <a:cs typeface="Times New Roman"/>
              </a:rPr>
              <a:t>o</a:t>
            </a:r>
            <a:r>
              <a:rPr sz="2800" spc="-15" dirty="0">
                <a:latin typeface="Times New Roman"/>
                <a:cs typeface="Times New Roman"/>
              </a:rPr>
              <a:t>n</a:t>
            </a:r>
            <a:r>
              <a:rPr sz="2800" dirty="0">
                <a:latin typeface="Times New Roman"/>
                <a:cs typeface="Times New Roman"/>
              </a:rPr>
              <a:t> </a:t>
            </a:r>
            <a:r>
              <a:rPr sz="2800" spc="-175" dirty="0">
                <a:latin typeface="Times New Roman"/>
                <a:cs typeface="Times New Roman"/>
              </a:rPr>
              <a:t> </a:t>
            </a:r>
            <a:r>
              <a:rPr sz="2800" spc="-10" dirty="0">
                <a:latin typeface="Times New Roman"/>
                <a:cs typeface="Times New Roman"/>
              </a:rPr>
              <a:t>do</a:t>
            </a:r>
            <a:r>
              <a:rPr sz="2800" spc="-15" dirty="0">
                <a:latin typeface="Times New Roman"/>
                <a:cs typeface="Times New Roman"/>
              </a:rPr>
              <a:t>sage</a:t>
            </a:r>
            <a:r>
              <a:rPr sz="2800" dirty="0">
                <a:latin typeface="Times New Roman"/>
                <a:cs typeface="Times New Roman"/>
              </a:rPr>
              <a:t> </a:t>
            </a:r>
            <a:r>
              <a:rPr sz="2800" spc="-185" dirty="0">
                <a:latin typeface="Times New Roman"/>
                <a:cs typeface="Times New Roman"/>
              </a:rPr>
              <a:t> </a:t>
            </a:r>
            <a:r>
              <a:rPr sz="2800" spc="-10" dirty="0">
                <a:latin typeface="Times New Roman"/>
                <a:cs typeface="Times New Roman"/>
              </a:rPr>
              <a:t>f</a:t>
            </a:r>
            <a:r>
              <a:rPr sz="2800" spc="-5" dirty="0">
                <a:latin typeface="Times New Roman"/>
                <a:cs typeface="Times New Roman"/>
              </a:rPr>
              <a:t>or</a:t>
            </a:r>
            <a:r>
              <a:rPr sz="2800" spc="-40" dirty="0">
                <a:latin typeface="Times New Roman"/>
                <a:cs typeface="Times New Roman"/>
              </a:rPr>
              <a:t>m</a:t>
            </a:r>
            <a:r>
              <a:rPr sz="2800" spc="-10" dirty="0">
                <a:latin typeface="Times New Roman"/>
                <a:cs typeface="Times New Roman"/>
              </a:rPr>
              <a:t>s, </a:t>
            </a:r>
            <a:r>
              <a:rPr sz="2800" spc="-40" dirty="0">
                <a:latin typeface="Times New Roman"/>
                <a:cs typeface="Times New Roman"/>
              </a:rPr>
              <a:t>m</a:t>
            </a:r>
            <a:r>
              <a:rPr sz="2800" spc="-15" dirty="0">
                <a:latin typeface="Times New Roman"/>
                <a:cs typeface="Times New Roman"/>
              </a:rPr>
              <a:t>eth</a:t>
            </a:r>
            <a:r>
              <a:rPr sz="2800" spc="-5" dirty="0">
                <a:latin typeface="Times New Roman"/>
                <a:cs typeface="Times New Roman"/>
              </a:rPr>
              <a:t>o</a:t>
            </a:r>
            <a:r>
              <a:rPr sz="2800" spc="-10" dirty="0">
                <a:latin typeface="Times New Roman"/>
                <a:cs typeface="Times New Roman"/>
              </a:rPr>
              <a:t>d</a:t>
            </a:r>
            <a:r>
              <a:rPr sz="2800" spc="-15" dirty="0">
                <a:latin typeface="Times New Roman"/>
                <a:cs typeface="Times New Roman"/>
              </a:rPr>
              <a:t>s</a:t>
            </a:r>
            <a:r>
              <a:rPr sz="2800" spc="260" dirty="0">
                <a:latin typeface="Times New Roman"/>
                <a:cs typeface="Times New Roman"/>
              </a:rPr>
              <a:t> </a:t>
            </a:r>
            <a:r>
              <a:rPr sz="2800" spc="-10" dirty="0">
                <a:latin typeface="Times New Roman"/>
                <a:cs typeface="Times New Roman"/>
              </a:rPr>
              <a:t>of</a:t>
            </a:r>
            <a:r>
              <a:rPr sz="2800" spc="260" dirty="0">
                <a:latin typeface="Times New Roman"/>
                <a:cs typeface="Times New Roman"/>
              </a:rPr>
              <a:t> </a:t>
            </a:r>
            <a:r>
              <a:rPr sz="2800" spc="-15" dirty="0">
                <a:latin typeface="Times New Roman"/>
                <a:cs typeface="Times New Roman"/>
              </a:rPr>
              <a:t>anal</a:t>
            </a:r>
            <a:r>
              <a:rPr sz="2800" spc="-5" dirty="0">
                <a:latin typeface="Times New Roman"/>
                <a:cs typeface="Times New Roman"/>
              </a:rPr>
              <a:t>y</a:t>
            </a:r>
            <a:r>
              <a:rPr sz="2800" spc="-10" dirty="0">
                <a:latin typeface="Times New Roman"/>
                <a:cs typeface="Times New Roman"/>
              </a:rPr>
              <a:t>sis,</a:t>
            </a:r>
            <a:r>
              <a:rPr sz="2800" spc="250" dirty="0">
                <a:latin typeface="Times New Roman"/>
                <a:cs typeface="Times New Roman"/>
              </a:rPr>
              <a:t> </a:t>
            </a:r>
            <a:r>
              <a:rPr sz="2800" spc="-15" dirty="0">
                <a:latin typeface="Times New Roman"/>
                <a:cs typeface="Times New Roman"/>
              </a:rPr>
              <a:t>reage</a:t>
            </a:r>
            <a:r>
              <a:rPr sz="2800" spc="-5" dirty="0">
                <a:latin typeface="Times New Roman"/>
                <a:cs typeface="Times New Roman"/>
              </a:rPr>
              <a:t>n</a:t>
            </a:r>
            <a:r>
              <a:rPr sz="2800" spc="-10" dirty="0">
                <a:latin typeface="Times New Roman"/>
                <a:cs typeface="Times New Roman"/>
              </a:rPr>
              <a:t>ts),</a:t>
            </a:r>
            <a:r>
              <a:rPr sz="2800" spc="254" dirty="0">
                <a:latin typeface="Times New Roman"/>
                <a:cs typeface="Times New Roman"/>
              </a:rPr>
              <a:t> </a:t>
            </a:r>
            <a:r>
              <a:rPr sz="2800" spc="-10" dirty="0">
                <a:latin typeface="Times New Roman"/>
                <a:cs typeface="Times New Roman"/>
              </a:rPr>
              <a:t>volu</a:t>
            </a:r>
            <a:r>
              <a:rPr sz="2800" spc="-40" dirty="0">
                <a:latin typeface="Times New Roman"/>
                <a:cs typeface="Times New Roman"/>
              </a:rPr>
              <a:t>m</a:t>
            </a:r>
            <a:r>
              <a:rPr sz="2800" spc="-15" dirty="0">
                <a:latin typeface="Times New Roman"/>
                <a:cs typeface="Times New Roman"/>
              </a:rPr>
              <a:t>e</a:t>
            </a:r>
            <a:r>
              <a:rPr sz="2800" spc="250" dirty="0">
                <a:latin typeface="Times New Roman"/>
                <a:cs typeface="Times New Roman"/>
              </a:rPr>
              <a:t> </a:t>
            </a:r>
            <a:r>
              <a:rPr sz="2800" spc="-15" dirty="0">
                <a:latin typeface="Times New Roman"/>
                <a:cs typeface="Times New Roman"/>
              </a:rPr>
              <a:t>2</a:t>
            </a:r>
            <a:r>
              <a:rPr sz="2800" spc="265" dirty="0">
                <a:latin typeface="Times New Roman"/>
                <a:cs typeface="Times New Roman"/>
              </a:rPr>
              <a:t> </a:t>
            </a:r>
            <a:r>
              <a:rPr sz="2800" spc="-15" dirty="0">
                <a:latin typeface="Times New Roman"/>
                <a:cs typeface="Times New Roman"/>
              </a:rPr>
              <a:t>co</a:t>
            </a:r>
            <a:r>
              <a:rPr sz="2800" spc="-5" dirty="0">
                <a:latin typeface="Times New Roman"/>
                <a:cs typeface="Times New Roman"/>
              </a:rPr>
              <a:t>n</a:t>
            </a:r>
            <a:r>
              <a:rPr sz="2800" spc="-15" dirty="0">
                <a:latin typeface="Times New Roman"/>
                <a:cs typeface="Times New Roman"/>
              </a:rPr>
              <a:t>tains</a:t>
            </a:r>
            <a:r>
              <a:rPr sz="2800" spc="-10" dirty="0">
                <a:latin typeface="Times New Roman"/>
                <a:cs typeface="Times New Roman"/>
              </a:rPr>
              <a:t> all</a:t>
            </a:r>
            <a:r>
              <a:rPr sz="2800" dirty="0">
                <a:latin typeface="Times New Roman"/>
                <a:cs typeface="Times New Roman"/>
              </a:rPr>
              <a:t>  </a:t>
            </a:r>
            <a:r>
              <a:rPr sz="2800" spc="-75" dirty="0">
                <a:latin typeface="Times New Roman"/>
                <a:cs typeface="Times New Roman"/>
              </a:rPr>
              <a:t> </a:t>
            </a:r>
            <a:r>
              <a:rPr sz="2800" spc="-15" dirty="0">
                <a:latin typeface="Times New Roman"/>
                <a:cs typeface="Times New Roman"/>
              </a:rPr>
              <a:t>s</a:t>
            </a:r>
            <a:r>
              <a:rPr sz="2800" spc="-5" dirty="0">
                <a:latin typeface="Times New Roman"/>
                <a:cs typeface="Times New Roman"/>
              </a:rPr>
              <a:t>u</a:t>
            </a:r>
            <a:r>
              <a:rPr sz="2800" spc="-15" dirty="0">
                <a:latin typeface="Times New Roman"/>
                <a:cs typeface="Times New Roman"/>
              </a:rPr>
              <a:t>bst</a:t>
            </a:r>
            <a:r>
              <a:rPr sz="2800" spc="-30" dirty="0">
                <a:latin typeface="Times New Roman"/>
                <a:cs typeface="Times New Roman"/>
              </a:rPr>
              <a:t>a</a:t>
            </a:r>
            <a:r>
              <a:rPr sz="2800" spc="-15" dirty="0">
                <a:latin typeface="Times New Roman"/>
                <a:cs typeface="Times New Roman"/>
              </a:rPr>
              <a:t>nce</a:t>
            </a:r>
            <a:r>
              <a:rPr sz="2800" dirty="0">
                <a:latin typeface="Times New Roman"/>
                <a:cs typeface="Times New Roman"/>
              </a:rPr>
              <a:t>  </a:t>
            </a:r>
            <a:r>
              <a:rPr sz="2800" spc="-75" dirty="0">
                <a:latin typeface="Times New Roman"/>
                <a:cs typeface="Times New Roman"/>
              </a:rPr>
              <a:t> </a:t>
            </a:r>
            <a:r>
              <a:rPr sz="2800" spc="-40" dirty="0">
                <a:latin typeface="Times New Roman"/>
                <a:cs typeface="Times New Roman"/>
              </a:rPr>
              <a:t>m</a:t>
            </a:r>
            <a:r>
              <a:rPr sz="2800" spc="-15" dirty="0">
                <a:latin typeface="Times New Roman"/>
                <a:cs typeface="Times New Roman"/>
              </a:rPr>
              <a:t>o</a:t>
            </a:r>
            <a:r>
              <a:rPr sz="2800" spc="-5" dirty="0">
                <a:latin typeface="Times New Roman"/>
                <a:cs typeface="Times New Roman"/>
              </a:rPr>
              <a:t>n</a:t>
            </a:r>
            <a:r>
              <a:rPr sz="2800" spc="-15" dirty="0">
                <a:latin typeface="Times New Roman"/>
                <a:cs typeface="Times New Roman"/>
              </a:rPr>
              <a:t>o</a:t>
            </a:r>
            <a:r>
              <a:rPr sz="2800" spc="-5" dirty="0">
                <a:latin typeface="Times New Roman"/>
                <a:cs typeface="Times New Roman"/>
              </a:rPr>
              <a:t>g</a:t>
            </a:r>
            <a:r>
              <a:rPr sz="2800" spc="-15" dirty="0">
                <a:latin typeface="Times New Roman"/>
                <a:cs typeface="Times New Roman"/>
              </a:rPr>
              <a:t>rap</a:t>
            </a:r>
            <a:r>
              <a:rPr sz="2800" spc="-5" dirty="0">
                <a:latin typeface="Times New Roman"/>
                <a:cs typeface="Times New Roman"/>
              </a:rPr>
              <a:t>h</a:t>
            </a:r>
            <a:r>
              <a:rPr sz="2800" spc="-25" dirty="0">
                <a:latin typeface="Times New Roman"/>
                <a:cs typeface="Times New Roman"/>
              </a:rPr>
              <a:t>s</a:t>
            </a:r>
            <a:r>
              <a:rPr sz="2800" spc="-10" dirty="0">
                <a:latin typeface="Times New Roman"/>
                <a:cs typeface="Times New Roman"/>
              </a:rPr>
              <a:t>.</a:t>
            </a:r>
            <a:r>
              <a:rPr sz="2800" dirty="0">
                <a:latin typeface="Times New Roman"/>
                <a:cs typeface="Times New Roman"/>
              </a:rPr>
              <a:t>  </a:t>
            </a:r>
            <a:r>
              <a:rPr sz="2800" spc="-75" dirty="0">
                <a:latin typeface="Times New Roman"/>
                <a:cs typeface="Times New Roman"/>
              </a:rPr>
              <a:t> </a:t>
            </a:r>
            <a:r>
              <a:rPr sz="2800" spc="-20" dirty="0">
                <a:latin typeface="Times New Roman"/>
                <a:cs typeface="Times New Roman"/>
              </a:rPr>
              <a:t>Du</a:t>
            </a:r>
            <a:r>
              <a:rPr sz="2800" spc="-5" dirty="0">
                <a:latin typeface="Times New Roman"/>
                <a:cs typeface="Times New Roman"/>
              </a:rPr>
              <a:t>r</a:t>
            </a:r>
            <a:r>
              <a:rPr sz="2800" spc="-10" dirty="0">
                <a:latin typeface="Times New Roman"/>
                <a:cs typeface="Times New Roman"/>
              </a:rPr>
              <a:t>in</a:t>
            </a:r>
            <a:r>
              <a:rPr sz="2800" spc="-15" dirty="0">
                <a:latin typeface="Times New Roman"/>
                <a:cs typeface="Times New Roman"/>
              </a:rPr>
              <a:t>g</a:t>
            </a:r>
            <a:r>
              <a:rPr sz="2800" dirty="0">
                <a:latin typeface="Times New Roman"/>
                <a:cs typeface="Times New Roman"/>
              </a:rPr>
              <a:t>  </a:t>
            </a:r>
            <a:r>
              <a:rPr sz="2800" spc="-70" dirty="0">
                <a:latin typeface="Times New Roman"/>
                <a:cs typeface="Times New Roman"/>
              </a:rPr>
              <a:t> </a:t>
            </a:r>
            <a:r>
              <a:rPr sz="2800" spc="-10" dirty="0">
                <a:latin typeface="Times New Roman"/>
                <a:cs typeface="Times New Roman"/>
              </a:rPr>
              <a:t>runti</a:t>
            </a:r>
            <a:r>
              <a:rPr sz="2800" spc="-45" dirty="0">
                <a:latin typeface="Times New Roman"/>
                <a:cs typeface="Times New Roman"/>
              </a:rPr>
              <a:t>m</a:t>
            </a:r>
            <a:r>
              <a:rPr sz="2800" spc="-15" dirty="0">
                <a:latin typeface="Times New Roman"/>
                <a:cs typeface="Times New Roman"/>
              </a:rPr>
              <a:t>e</a:t>
            </a:r>
            <a:r>
              <a:rPr sz="2800" dirty="0">
                <a:latin typeface="Times New Roman"/>
                <a:cs typeface="Times New Roman"/>
              </a:rPr>
              <a:t>  </a:t>
            </a:r>
            <a:r>
              <a:rPr sz="2800" spc="-70" dirty="0">
                <a:latin typeface="Times New Roman"/>
                <a:cs typeface="Times New Roman"/>
              </a:rPr>
              <a:t> </a:t>
            </a:r>
            <a:r>
              <a:rPr sz="2800" spc="-10" dirty="0">
                <a:latin typeface="Times New Roman"/>
                <a:cs typeface="Times New Roman"/>
              </a:rPr>
              <a:t>of</a:t>
            </a:r>
            <a:r>
              <a:rPr sz="2800" spc="-5" dirty="0">
                <a:latin typeface="Times New Roman"/>
                <a:cs typeface="Times New Roman"/>
              </a:rPr>
              <a:t> </a:t>
            </a:r>
            <a:r>
              <a:rPr sz="2800" spc="-15" dirty="0">
                <a:latin typeface="Times New Roman"/>
                <a:cs typeface="Times New Roman"/>
              </a:rPr>
              <a:t>cu</a:t>
            </a:r>
            <a:r>
              <a:rPr sz="2800" spc="-5" dirty="0">
                <a:latin typeface="Times New Roman"/>
                <a:cs typeface="Times New Roman"/>
              </a:rPr>
              <a:t>r</a:t>
            </a:r>
            <a:r>
              <a:rPr sz="2800" spc="-15" dirty="0">
                <a:latin typeface="Times New Roman"/>
                <a:cs typeface="Times New Roman"/>
              </a:rPr>
              <a:t>re</a:t>
            </a:r>
            <a:r>
              <a:rPr sz="2800" spc="-10" dirty="0">
                <a:latin typeface="Times New Roman"/>
                <a:cs typeface="Times New Roman"/>
              </a:rPr>
              <a:t>nt</a:t>
            </a:r>
            <a:r>
              <a:rPr sz="2800" spc="245" dirty="0">
                <a:latin typeface="Times New Roman"/>
                <a:cs typeface="Times New Roman"/>
              </a:rPr>
              <a:t> </a:t>
            </a:r>
            <a:r>
              <a:rPr sz="2800" spc="-15" dirty="0">
                <a:latin typeface="Times New Roman"/>
                <a:cs typeface="Times New Roman"/>
              </a:rPr>
              <a:t>edi</a:t>
            </a:r>
            <a:r>
              <a:rPr sz="2800" spc="-5" dirty="0">
                <a:latin typeface="Times New Roman"/>
                <a:cs typeface="Times New Roman"/>
              </a:rPr>
              <a:t>t</a:t>
            </a:r>
            <a:r>
              <a:rPr sz="2800" spc="-20" dirty="0">
                <a:latin typeface="Times New Roman"/>
                <a:cs typeface="Times New Roman"/>
              </a:rPr>
              <a:t>i</a:t>
            </a:r>
            <a:r>
              <a:rPr sz="2800" spc="-10" dirty="0">
                <a:latin typeface="Times New Roman"/>
                <a:cs typeface="Times New Roman"/>
              </a:rPr>
              <a:t>o</a:t>
            </a:r>
            <a:r>
              <a:rPr sz="2800" spc="-15" dirty="0">
                <a:latin typeface="Times New Roman"/>
                <a:cs typeface="Times New Roman"/>
              </a:rPr>
              <a:t>n</a:t>
            </a:r>
            <a:r>
              <a:rPr sz="2800" spc="250" dirty="0">
                <a:latin typeface="Times New Roman"/>
                <a:cs typeface="Times New Roman"/>
              </a:rPr>
              <a:t> </a:t>
            </a:r>
            <a:r>
              <a:rPr sz="2800" spc="-15" dirty="0">
                <a:latin typeface="Times New Roman"/>
                <a:cs typeface="Times New Roman"/>
              </a:rPr>
              <a:t>se</a:t>
            </a:r>
            <a:r>
              <a:rPr sz="2800" spc="-10" dirty="0">
                <a:latin typeface="Times New Roman"/>
                <a:cs typeface="Times New Roman"/>
              </a:rPr>
              <a:t>v</a:t>
            </a:r>
            <a:r>
              <a:rPr sz="2800" spc="-15" dirty="0">
                <a:latin typeface="Times New Roman"/>
                <a:cs typeface="Times New Roman"/>
              </a:rPr>
              <a:t>eral</a:t>
            </a:r>
            <a:r>
              <a:rPr sz="2800" spc="240" dirty="0">
                <a:latin typeface="Times New Roman"/>
                <a:cs typeface="Times New Roman"/>
              </a:rPr>
              <a:t> </a:t>
            </a:r>
            <a:r>
              <a:rPr sz="2800" spc="-15" dirty="0">
                <a:latin typeface="Times New Roman"/>
                <a:cs typeface="Times New Roman"/>
              </a:rPr>
              <a:t>s</a:t>
            </a:r>
            <a:r>
              <a:rPr sz="2800" spc="-5" dirty="0">
                <a:latin typeface="Times New Roman"/>
                <a:cs typeface="Times New Roman"/>
              </a:rPr>
              <a:t>u</a:t>
            </a:r>
            <a:r>
              <a:rPr sz="2800" spc="-10" dirty="0">
                <a:latin typeface="Times New Roman"/>
                <a:cs typeface="Times New Roman"/>
              </a:rPr>
              <a:t>ppl</a:t>
            </a:r>
            <a:r>
              <a:rPr sz="2800" spc="-35" dirty="0">
                <a:latin typeface="Times New Roman"/>
                <a:cs typeface="Times New Roman"/>
              </a:rPr>
              <a:t>em</a:t>
            </a:r>
            <a:r>
              <a:rPr sz="2800" spc="-15" dirty="0">
                <a:latin typeface="Times New Roman"/>
                <a:cs typeface="Times New Roman"/>
              </a:rPr>
              <a:t>ents</a:t>
            </a:r>
            <a:r>
              <a:rPr sz="2800" spc="250" dirty="0">
                <a:latin typeface="Times New Roman"/>
                <a:cs typeface="Times New Roman"/>
              </a:rPr>
              <a:t> </a:t>
            </a:r>
            <a:r>
              <a:rPr sz="2800" spc="-15" dirty="0">
                <a:latin typeface="Times New Roman"/>
                <a:cs typeface="Times New Roman"/>
              </a:rPr>
              <a:t>are</a:t>
            </a:r>
            <a:r>
              <a:rPr sz="2800" spc="265" dirty="0">
                <a:latin typeface="Times New Roman"/>
                <a:cs typeface="Times New Roman"/>
              </a:rPr>
              <a:t> </a:t>
            </a:r>
            <a:r>
              <a:rPr sz="2800" spc="-10" dirty="0">
                <a:latin typeface="Times New Roman"/>
                <a:cs typeface="Times New Roman"/>
              </a:rPr>
              <a:t>pub</a:t>
            </a:r>
            <a:r>
              <a:rPr sz="2800" spc="-20" dirty="0">
                <a:latin typeface="Times New Roman"/>
                <a:cs typeface="Times New Roman"/>
              </a:rPr>
              <a:t>l</a:t>
            </a:r>
            <a:r>
              <a:rPr sz="2800" spc="-15" dirty="0">
                <a:latin typeface="Times New Roman"/>
                <a:cs typeface="Times New Roman"/>
              </a:rPr>
              <a:t>ished. Electr</a:t>
            </a:r>
            <a:r>
              <a:rPr sz="2800" spc="-10" dirty="0">
                <a:latin typeface="Times New Roman"/>
                <a:cs typeface="Times New Roman"/>
              </a:rPr>
              <a:t>on</a:t>
            </a:r>
            <a:r>
              <a:rPr sz="2800" spc="-15" dirty="0">
                <a:latin typeface="Times New Roman"/>
                <a:cs typeface="Times New Roman"/>
              </a:rPr>
              <a:t>ic</a:t>
            </a:r>
            <a:r>
              <a:rPr sz="2800" dirty="0">
                <a:latin typeface="Times New Roman"/>
                <a:cs typeface="Times New Roman"/>
              </a:rPr>
              <a:t> </a:t>
            </a:r>
            <a:r>
              <a:rPr sz="2800" spc="-280" dirty="0">
                <a:latin typeface="Times New Roman"/>
                <a:cs typeface="Times New Roman"/>
              </a:rPr>
              <a:t> </a:t>
            </a:r>
            <a:r>
              <a:rPr sz="2800" spc="-10" dirty="0">
                <a:latin typeface="Times New Roman"/>
                <a:cs typeface="Times New Roman"/>
              </a:rPr>
              <a:t>v</a:t>
            </a:r>
            <a:r>
              <a:rPr sz="2800" spc="-15" dirty="0">
                <a:latin typeface="Times New Roman"/>
                <a:cs typeface="Times New Roman"/>
              </a:rPr>
              <a:t>er</a:t>
            </a:r>
            <a:r>
              <a:rPr sz="2800" spc="-10" dirty="0">
                <a:latin typeface="Times New Roman"/>
                <a:cs typeface="Times New Roman"/>
              </a:rPr>
              <a:t>sio</a:t>
            </a:r>
            <a:r>
              <a:rPr sz="2800" spc="-15" dirty="0">
                <a:latin typeface="Times New Roman"/>
                <a:cs typeface="Times New Roman"/>
              </a:rPr>
              <a:t>ns</a:t>
            </a:r>
            <a:r>
              <a:rPr sz="2800" dirty="0">
                <a:latin typeface="Times New Roman"/>
                <a:cs typeface="Times New Roman"/>
              </a:rPr>
              <a:t> </a:t>
            </a:r>
            <a:r>
              <a:rPr sz="2800" spc="-275" dirty="0">
                <a:latin typeface="Times New Roman"/>
                <a:cs typeface="Times New Roman"/>
              </a:rPr>
              <a:t> </a:t>
            </a:r>
            <a:r>
              <a:rPr sz="2800" spc="-15" dirty="0">
                <a:latin typeface="Times New Roman"/>
                <a:cs typeface="Times New Roman"/>
              </a:rPr>
              <a:t>are</a:t>
            </a:r>
            <a:r>
              <a:rPr sz="2800" dirty="0">
                <a:latin typeface="Times New Roman"/>
                <a:cs typeface="Times New Roman"/>
              </a:rPr>
              <a:t> </a:t>
            </a:r>
            <a:r>
              <a:rPr sz="2800" spc="-270" dirty="0">
                <a:latin typeface="Times New Roman"/>
                <a:cs typeface="Times New Roman"/>
              </a:rPr>
              <a:t> </a:t>
            </a:r>
            <a:r>
              <a:rPr sz="2800" spc="-15" dirty="0">
                <a:latin typeface="Times New Roman"/>
                <a:cs typeface="Times New Roman"/>
              </a:rPr>
              <a:t>also</a:t>
            </a:r>
            <a:r>
              <a:rPr sz="2800" dirty="0">
                <a:latin typeface="Times New Roman"/>
                <a:cs typeface="Times New Roman"/>
              </a:rPr>
              <a:t> </a:t>
            </a:r>
            <a:r>
              <a:rPr sz="2800" spc="-254" dirty="0">
                <a:latin typeface="Times New Roman"/>
                <a:cs typeface="Times New Roman"/>
              </a:rPr>
              <a:t> </a:t>
            </a:r>
            <a:r>
              <a:rPr sz="2800" spc="-15" dirty="0">
                <a:latin typeface="Times New Roman"/>
                <a:cs typeface="Times New Roman"/>
              </a:rPr>
              <a:t>available</a:t>
            </a:r>
            <a:r>
              <a:rPr sz="2800" dirty="0">
                <a:latin typeface="Times New Roman"/>
                <a:cs typeface="Times New Roman"/>
              </a:rPr>
              <a:t> </a:t>
            </a:r>
            <a:r>
              <a:rPr sz="2800" spc="-275" dirty="0">
                <a:latin typeface="Times New Roman"/>
                <a:cs typeface="Times New Roman"/>
              </a:rPr>
              <a:t> </a:t>
            </a:r>
            <a:r>
              <a:rPr sz="2800" spc="-15" dirty="0">
                <a:latin typeface="Times New Roman"/>
                <a:cs typeface="Times New Roman"/>
              </a:rPr>
              <a:t>(C</a:t>
            </a:r>
            <a:r>
              <a:rPr sz="2800" spc="-30" dirty="0">
                <a:latin typeface="Times New Roman"/>
                <a:cs typeface="Times New Roman"/>
              </a:rPr>
              <a:t>D</a:t>
            </a:r>
            <a:r>
              <a:rPr sz="2800" spc="-10" dirty="0">
                <a:latin typeface="Times New Roman"/>
                <a:cs typeface="Times New Roman"/>
              </a:rPr>
              <a:t>-R</a:t>
            </a:r>
            <a:r>
              <a:rPr sz="2800" spc="-25" dirty="0">
                <a:latin typeface="Times New Roman"/>
                <a:cs typeface="Times New Roman"/>
              </a:rPr>
              <a:t>O</a:t>
            </a:r>
            <a:r>
              <a:rPr sz="2800" spc="-20" dirty="0">
                <a:latin typeface="Times New Roman"/>
                <a:cs typeface="Times New Roman"/>
              </a:rPr>
              <a:t>M</a:t>
            </a:r>
            <a:r>
              <a:rPr sz="2800" spc="-10" dirty="0">
                <a:latin typeface="Times New Roman"/>
                <a:cs typeface="Times New Roman"/>
              </a:rPr>
              <a:t>,</a:t>
            </a:r>
            <a:r>
              <a:rPr sz="2800" spc="-20" dirty="0">
                <a:latin typeface="Times New Roman"/>
                <a:cs typeface="Times New Roman"/>
              </a:rPr>
              <a:t> USB</a:t>
            </a:r>
            <a:r>
              <a:rPr sz="2800" spc="-5" dirty="0">
                <a:latin typeface="Times New Roman"/>
                <a:cs typeface="Times New Roman"/>
              </a:rPr>
              <a:t> </a:t>
            </a:r>
            <a:r>
              <a:rPr sz="2800" spc="-15" dirty="0">
                <a:latin typeface="Times New Roman"/>
                <a:cs typeface="Times New Roman"/>
              </a:rPr>
              <a:t>s</a:t>
            </a:r>
            <a:r>
              <a:rPr sz="2800" spc="-5" dirty="0">
                <a:latin typeface="Times New Roman"/>
                <a:cs typeface="Times New Roman"/>
              </a:rPr>
              <a:t>t</a:t>
            </a:r>
            <a:r>
              <a:rPr sz="2800" spc="-15" dirty="0">
                <a:latin typeface="Times New Roman"/>
                <a:cs typeface="Times New Roman"/>
              </a:rPr>
              <a:t>ick and</a:t>
            </a:r>
            <a:r>
              <a:rPr sz="2800" dirty="0">
                <a:latin typeface="Times New Roman"/>
                <a:cs typeface="Times New Roman"/>
              </a:rPr>
              <a:t> </a:t>
            </a:r>
            <a:r>
              <a:rPr sz="2800" spc="-10" dirty="0">
                <a:latin typeface="Times New Roman"/>
                <a:cs typeface="Times New Roman"/>
              </a:rPr>
              <a:t>onli</a:t>
            </a:r>
            <a:r>
              <a:rPr sz="2800" spc="-5" dirty="0">
                <a:latin typeface="Times New Roman"/>
                <a:cs typeface="Times New Roman"/>
              </a:rPr>
              <a:t>n</a:t>
            </a:r>
            <a:r>
              <a:rPr sz="2800" spc="-15" dirty="0">
                <a:latin typeface="Times New Roman"/>
                <a:cs typeface="Times New Roman"/>
              </a:rPr>
              <a:t>e</a:t>
            </a:r>
            <a:r>
              <a:rPr sz="2800" spc="-20" dirty="0">
                <a:latin typeface="Times New Roman"/>
                <a:cs typeface="Times New Roman"/>
              </a:rPr>
              <a:t> </a:t>
            </a:r>
            <a:r>
              <a:rPr sz="2800" spc="-10" dirty="0">
                <a:latin typeface="Times New Roman"/>
                <a:cs typeface="Times New Roman"/>
              </a:rPr>
              <a:t>v</a:t>
            </a:r>
            <a:r>
              <a:rPr sz="2800" spc="-15" dirty="0">
                <a:latin typeface="Times New Roman"/>
                <a:cs typeface="Times New Roman"/>
              </a:rPr>
              <a:t>er</a:t>
            </a:r>
            <a:r>
              <a:rPr sz="2800" spc="-10" dirty="0">
                <a:latin typeface="Times New Roman"/>
                <a:cs typeface="Times New Roman"/>
              </a:rPr>
              <a:t>sion).</a:t>
            </a:r>
            <a:endParaRPr sz="28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0743" y="632978"/>
            <a:ext cx="7754620" cy="355600"/>
          </a:xfrm>
          <a:prstGeom prst="rect">
            <a:avLst/>
          </a:prstGeom>
        </p:spPr>
        <p:txBody>
          <a:bodyPr vert="horz" wrap="square" lIns="0" tIns="0" rIns="0" bIns="0" rtlCol="0">
            <a:spAutoFit/>
          </a:bodyPr>
          <a:lstStyle/>
          <a:p>
            <a:pPr marL="12700">
              <a:lnSpc>
                <a:spcPct val="100000"/>
              </a:lnSpc>
            </a:pPr>
            <a:r>
              <a:rPr sz="2800" b="1" spc="-20" dirty="0">
                <a:solidFill>
                  <a:srgbClr val="C00000"/>
                </a:solidFill>
                <a:latin typeface="Times New Roman"/>
                <a:cs typeface="Times New Roman"/>
              </a:rPr>
              <a:t>E</a:t>
            </a:r>
            <a:r>
              <a:rPr sz="2800" b="1" spc="-40" dirty="0">
                <a:solidFill>
                  <a:srgbClr val="C00000"/>
                </a:solidFill>
                <a:latin typeface="Times New Roman"/>
                <a:cs typeface="Times New Roman"/>
              </a:rPr>
              <a:t>U</a:t>
            </a:r>
            <a:r>
              <a:rPr sz="2800" b="1" spc="-25" dirty="0">
                <a:solidFill>
                  <a:srgbClr val="C00000"/>
                </a:solidFill>
                <a:latin typeface="Times New Roman"/>
                <a:cs typeface="Times New Roman"/>
              </a:rPr>
              <a:t>R</a:t>
            </a:r>
            <a:r>
              <a:rPr sz="2800" b="1" spc="-35" dirty="0">
                <a:solidFill>
                  <a:srgbClr val="C00000"/>
                </a:solidFill>
                <a:latin typeface="Times New Roman"/>
                <a:cs typeface="Times New Roman"/>
              </a:rPr>
              <a:t>O</a:t>
            </a:r>
            <a:r>
              <a:rPr sz="2800" b="1" spc="-20" dirty="0">
                <a:solidFill>
                  <a:srgbClr val="C00000"/>
                </a:solidFill>
                <a:latin typeface="Times New Roman"/>
                <a:cs typeface="Times New Roman"/>
              </a:rPr>
              <a:t>P</a:t>
            </a:r>
            <a:r>
              <a:rPr sz="2800" b="1" spc="-35" dirty="0">
                <a:solidFill>
                  <a:srgbClr val="C00000"/>
                </a:solidFill>
                <a:latin typeface="Times New Roman"/>
                <a:cs typeface="Times New Roman"/>
              </a:rPr>
              <a:t>E</a:t>
            </a:r>
            <a:r>
              <a:rPr sz="2800" b="1" spc="-25" dirty="0">
                <a:solidFill>
                  <a:srgbClr val="C00000"/>
                </a:solidFill>
                <a:latin typeface="Times New Roman"/>
                <a:cs typeface="Times New Roman"/>
              </a:rPr>
              <a:t>AN</a:t>
            </a:r>
            <a:r>
              <a:rPr sz="2800" b="1" spc="30" dirty="0">
                <a:solidFill>
                  <a:srgbClr val="C00000"/>
                </a:solidFill>
                <a:latin typeface="Times New Roman"/>
                <a:cs typeface="Times New Roman"/>
              </a:rPr>
              <a:t> </a:t>
            </a:r>
            <a:r>
              <a:rPr sz="2800" b="1" spc="-20" dirty="0">
                <a:solidFill>
                  <a:srgbClr val="C00000"/>
                </a:solidFill>
                <a:latin typeface="Times New Roman"/>
                <a:cs typeface="Times New Roman"/>
              </a:rPr>
              <a:t>P</a:t>
            </a:r>
            <a:r>
              <a:rPr sz="2800" b="1" spc="-40" dirty="0">
                <a:solidFill>
                  <a:srgbClr val="C00000"/>
                </a:solidFill>
                <a:latin typeface="Times New Roman"/>
                <a:cs typeface="Times New Roman"/>
              </a:rPr>
              <a:t>H</a:t>
            </a:r>
            <a:r>
              <a:rPr sz="2800" b="1" spc="-25" dirty="0">
                <a:solidFill>
                  <a:srgbClr val="C00000"/>
                </a:solidFill>
                <a:latin typeface="Times New Roman"/>
                <a:cs typeface="Times New Roman"/>
              </a:rPr>
              <a:t>A</a:t>
            </a:r>
            <a:r>
              <a:rPr sz="2800" b="1" spc="-35" dirty="0">
                <a:solidFill>
                  <a:srgbClr val="C00000"/>
                </a:solidFill>
                <a:latin typeface="Times New Roman"/>
                <a:cs typeface="Times New Roman"/>
              </a:rPr>
              <a:t>R</a:t>
            </a:r>
            <a:r>
              <a:rPr sz="2800" b="1" spc="-25" dirty="0">
                <a:solidFill>
                  <a:srgbClr val="C00000"/>
                </a:solidFill>
                <a:latin typeface="Times New Roman"/>
                <a:cs typeface="Times New Roman"/>
              </a:rPr>
              <a:t>MA</a:t>
            </a:r>
            <a:r>
              <a:rPr sz="2800" b="1" spc="-40" dirty="0">
                <a:solidFill>
                  <a:srgbClr val="C00000"/>
                </a:solidFill>
                <a:latin typeface="Times New Roman"/>
                <a:cs typeface="Times New Roman"/>
              </a:rPr>
              <a:t>C</a:t>
            </a:r>
            <a:r>
              <a:rPr sz="2800" b="1" spc="-25" dirty="0">
                <a:solidFill>
                  <a:srgbClr val="C00000"/>
                </a:solidFill>
                <a:latin typeface="Times New Roman"/>
                <a:cs typeface="Times New Roman"/>
              </a:rPr>
              <a:t>OPO</a:t>
            </a:r>
            <a:r>
              <a:rPr sz="2800" b="1" spc="-35" dirty="0">
                <a:solidFill>
                  <a:srgbClr val="C00000"/>
                </a:solidFill>
                <a:latin typeface="Times New Roman"/>
                <a:cs typeface="Times New Roman"/>
              </a:rPr>
              <a:t>E</a:t>
            </a:r>
            <a:r>
              <a:rPr sz="2800" b="1" spc="-20" dirty="0">
                <a:solidFill>
                  <a:srgbClr val="C00000"/>
                </a:solidFill>
                <a:latin typeface="Times New Roman"/>
                <a:cs typeface="Times New Roman"/>
              </a:rPr>
              <a:t>IA</a:t>
            </a:r>
            <a:r>
              <a:rPr sz="2800" b="1" spc="-105" dirty="0">
                <a:solidFill>
                  <a:srgbClr val="C00000"/>
                </a:solidFill>
                <a:latin typeface="Times New Roman"/>
                <a:cs typeface="Times New Roman"/>
              </a:rPr>
              <a:t> </a:t>
            </a:r>
            <a:r>
              <a:rPr sz="2800" b="1" spc="-20" dirty="0">
                <a:solidFill>
                  <a:srgbClr val="C00000"/>
                </a:solidFill>
                <a:latin typeface="Times New Roman"/>
                <a:cs typeface="Times New Roman"/>
              </a:rPr>
              <a:t>8TH</a:t>
            </a:r>
            <a:r>
              <a:rPr sz="2800" b="1" spc="-15" dirty="0">
                <a:solidFill>
                  <a:srgbClr val="C00000"/>
                </a:solidFill>
                <a:latin typeface="Times New Roman"/>
                <a:cs typeface="Times New Roman"/>
              </a:rPr>
              <a:t> </a:t>
            </a:r>
            <a:r>
              <a:rPr sz="2800" b="1" spc="-20" dirty="0">
                <a:solidFill>
                  <a:srgbClr val="C00000"/>
                </a:solidFill>
                <a:latin typeface="Times New Roman"/>
                <a:cs typeface="Times New Roman"/>
              </a:rPr>
              <a:t>E</a:t>
            </a:r>
            <a:r>
              <a:rPr sz="2800" b="1" spc="-40" dirty="0">
                <a:solidFill>
                  <a:srgbClr val="C00000"/>
                </a:solidFill>
                <a:latin typeface="Times New Roman"/>
                <a:cs typeface="Times New Roman"/>
              </a:rPr>
              <a:t>D</a:t>
            </a:r>
            <a:r>
              <a:rPr sz="2800" b="1" spc="-20" dirty="0">
                <a:solidFill>
                  <a:srgbClr val="C00000"/>
                </a:solidFill>
                <a:latin typeface="Times New Roman"/>
                <a:cs typeface="Times New Roman"/>
              </a:rPr>
              <a:t>ITION</a:t>
            </a:r>
            <a:endParaRPr sz="2800">
              <a:latin typeface="Times New Roman"/>
              <a:cs typeface="Times New Roman"/>
            </a:endParaRPr>
          </a:p>
        </p:txBody>
      </p:sp>
      <p:sp>
        <p:nvSpPr>
          <p:cNvPr id="3" name="object 3"/>
          <p:cNvSpPr txBox="1"/>
          <p:nvPr/>
        </p:nvSpPr>
        <p:spPr>
          <a:xfrm>
            <a:off x="459740" y="1049946"/>
            <a:ext cx="8149590" cy="5528310"/>
          </a:xfrm>
          <a:prstGeom prst="rect">
            <a:avLst/>
          </a:prstGeom>
        </p:spPr>
        <p:txBody>
          <a:bodyPr vert="horz" wrap="square" lIns="0" tIns="0" rIns="0" bIns="0" rtlCol="0">
            <a:spAutoFit/>
          </a:bodyPr>
          <a:lstStyle/>
          <a:p>
            <a:pPr marL="2070735">
              <a:lnSpc>
                <a:spcPct val="100000"/>
              </a:lnSpc>
            </a:pPr>
            <a:r>
              <a:rPr sz="2400" b="1" dirty="0">
                <a:solidFill>
                  <a:srgbClr val="6F2F9F"/>
                </a:solidFill>
                <a:latin typeface="Times New Roman"/>
                <a:cs typeface="Times New Roman"/>
              </a:rPr>
              <a:t>PU</a:t>
            </a:r>
            <a:r>
              <a:rPr sz="2400" b="1" spc="-15" dirty="0">
                <a:solidFill>
                  <a:srgbClr val="6F2F9F"/>
                </a:solidFill>
                <a:latin typeface="Times New Roman"/>
                <a:cs typeface="Times New Roman"/>
              </a:rPr>
              <a:t>B</a:t>
            </a:r>
            <a:r>
              <a:rPr sz="2400" b="1" dirty="0">
                <a:solidFill>
                  <a:srgbClr val="6F2F9F"/>
                </a:solidFill>
                <a:latin typeface="Times New Roman"/>
                <a:cs typeface="Times New Roman"/>
              </a:rPr>
              <a:t>LISHED ON JU</a:t>
            </a:r>
            <a:r>
              <a:rPr sz="2400" b="1" spc="-10" dirty="0">
                <a:solidFill>
                  <a:srgbClr val="6F2F9F"/>
                </a:solidFill>
                <a:latin typeface="Times New Roman"/>
                <a:cs typeface="Times New Roman"/>
              </a:rPr>
              <a:t>N</a:t>
            </a:r>
            <a:r>
              <a:rPr sz="2400" b="1" dirty="0">
                <a:solidFill>
                  <a:srgbClr val="6F2F9F"/>
                </a:solidFill>
                <a:latin typeface="Times New Roman"/>
                <a:cs typeface="Times New Roman"/>
              </a:rPr>
              <a:t>E</a:t>
            </a:r>
            <a:r>
              <a:rPr sz="2400" b="1" spc="15" dirty="0">
                <a:solidFill>
                  <a:srgbClr val="6F2F9F"/>
                </a:solidFill>
                <a:latin typeface="Times New Roman"/>
                <a:cs typeface="Times New Roman"/>
              </a:rPr>
              <a:t> </a:t>
            </a:r>
            <a:r>
              <a:rPr sz="2400" b="1" dirty="0">
                <a:solidFill>
                  <a:srgbClr val="6F2F9F"/>
                </a:solidFill>
                <a:latin typeface="Times New Roman"/>
                <a:cs typeface="Times New Roman"/>
              </a:rPr>
              <a:t>2013</a:t>
            </a:r>
            <a:endParaRPr sz="2400">
              <a:latin typeface="Times New Roman"/>
              <a:cs typeface="Times New Roman"/>
            </a:endParaRPr>
          </a:p>
          <a:p>
            <a:pPr marL="287020" marR="5080" indent="-274320" algn="just">
              <a:lnSpc>
                <a:spcPct val="90000"/>
              </a:lnSpc>
              <a:spcBef>
                <a:spcPts val="1070"/>
              </a:spcBef>
              <a:buClr>
                <a:srgbClr val="D24716"/>
              </a:buClr>
              <a:buSzPct val="84615"/>
              <a:buFont typeface="Wingdings 2"/>
              <a:buChar char=""/>
              <a:tabLst>
                <a:tab pos="287020" algn="l"/>
              </a:tabLst>
            </a:pPr>
            <a:r>
              <a:rPr sz="2600" dirty="0">
                <a:latin typeface="Times New Roman"/>
                <a:cs typeface="Times New Roman"/>
              </a:rPr>
              <a:t>The    </a:t>
            </a:r>
            <a:r>
              <a:rPr sz="2600" spc="-280" dirty="0">
                <a:latin typeface="Times New Roman"/>
                <a:cs typeface="Times New Roman"/>
              </a:rPr>
              <a:t> </a:t>
            </a:r>
            <a:r>
              <a:rPr sz="2600" dirty="0">
                <a:latin typeface="Times New Roman"/>
                <a:cs typeface="Times New Roman"/>
              </a:rPr>
              <a:t>Eur</a:t>
            </a:r>
            <a:r>
              <a:rPr sz="2600" spc="-15" dirty="0">
                <a:latin typeface="Times New Roman"/>
                <a:cs typeface="Times New Roman"/>
              </a:rPr>
              <a:t>o</a:t>
            </a:r>
            <a:r>
              <a:rPr sz="2600" dirty="0">
                <a:latin typeface="Times New Roman"/>
                <a:cs typeface="Times New Roman"/>
              </a:rPr>
              <a:t>pe</a:t>
            </a:r>
            <a:r>
              <a:rPr sz="2600" spc="-20" dirty="0">
                <a:latin typeface="Times New Roman"/>
                <a:cs typeface="Times New Roman"/>
              </a:rPr>
              <a:t>a</a:t>
            </a:r>
            <a:r>
              <a:rPr sz="2600" dirty="0">
                <a:latin typeface="Times New Roman"/>
                <a:cs typeface="Times New Roman"/>
              </a:rPr>
              <a:t>n    </a:t>
            </a:r>
            <a:r>
              <a:rPr sz="2600" spc="-265" dirty="0">
                <a:latin typeface="Times New Roman"/>
                <a:cs typeface="Times New Roman"/>
              </a:rPr>
              <a:t> </a:t>
            </a:r>
            <a:r>
              <a:rPr sz="2600" dirty="0">
                <a:latin typeface="Times New Roman"/>
                <a:cs typeface="Times New Roman"/>
              </a:rPr>
              <a:t>P</a:t>
            </a:r>
            <a:r>
              <a:rPr sz="2600" spc="5" dirty="0">
                <a:latin typeface="Times New Roman"/>
                <a:cs typeface="Times New Roman"/>
              </a:rPr>
              <a:t>h</a:t>
            </a:r>
            <a:r>
              <a:rPr sz="2600" spc="-20" dirty="0">
                <a:latin typeface="Times New Roman"/>
                <a:cs typeface="Times New Roman"/>
              </a:rPr>
              <a:t>a</a:t>
            </a:r>
            <a:r>
              <a:rPr sz="2600" dirty="0">
                <a:latin typeface="Times New Roman"/>
                <a:cs typeface="Times New Roman"/>
              </a:rPr>
              <a:t>r</a:t>
            </a:r>
            <a:r>
              <a:rPr sz="2600" spc="-15" dirty="0">
                <a:latin typeface="Times New Roman"/>
                <a:cs typeface="Times New Roman"/>
              </a:rPr>
              <a:t>m</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opoeia    </a:t>
            </a:r>
            <a:r>
              <a:rPr sz="2600" spc="-290" dirty="0">
                <a:latin typeface="Times New Roman"/>
                <a:cs typeface="Times New Roman"/>
              </a:rPr>
              <a:t> </a:t>
            </a:r>
            <a:r>
              <a:rPr sz="2600" dirty="0">
                <a:latin typeface="Times New Roman"/>
                <a:cs typeface="Times New Roman"/>
              </a:rPr>
              <a:t>(P</a:t>
            </a:r>
            <a:r>
              <a:rPr sz="2600" spc="5" dirty="0">
                <a:latin typeface="Times New Roman"/>
                <a:cs typeface="Times New Roman"/>
              </a:rPr>
              <a:t>h</a:t>
            </a:r>
            <a:r>
              <a:rPr sz="2600" dirty="0">
                <a:latin typeface="Times New Roman"/>
                <a:cs typeface="Times New Roman"/>
              </a:rPr>
              <a:t>.    </a:t>
            </a:r>
            <a:r>
              <a:rPr sz="2600" spc="-280" dirty="0">
                <a:latin typeface="Times New Roman"/>
                <a:cs typeface="Times New Roman"/>
              </a:rPr>
              <a:t> </a:t>
            </a:r>
            <a:r>
              <a:rPr sz="2600" dirty="0">
                <a:latin typeface="Times New Roman"/>
                <a:cs typeface="Times New Roman"/>
              </a:rPr>
              <a:t>Eu</a:t>
            </a:r>
            <a:r>
              <a:rPr sz="2600" spc="-150" dirty="0">
                <a:latin typeface="Times New Roman"/>
                <a:cs typeface="Times New Roman"/>
              </a:rPr>
              <a:t>r</a:t>
            </a:r>
            <a:r>
              <a:rPr sz="2600" spc="-5" dirty="0">
                <a:latin typeface="Times New Roman"/>
                <a:cs typeface="Times New Roman"/>
              </a:rPr>
              <a:t>.</a:t>
            </a:r>
            <a:r>
              <a:rPr sz="2600" dirty="0">
                <a:latin typeface="Times New Roman"/>
                <a:cs typeface="Times New Roman"/>
              </a:rPr>
              <a:t>)    </a:t>
            </a:r>
            <a:r>
              <a:rPr sz="2600" spc="-275" dirty="0">
                <a:latin typeface="Times New Roman"/>
                <a:cs typeface="Times New Roman"/>
              </a:rPr>
              <a:t> </a:t>
            </a:r>
            <a:r>
              <a:rPr sz="2600" dirty="0">
                <a:latin typeface="Times New Roman"/>
                <a:cs typeface="Times New Roman"/>
              </a:rPr>
              <a:t>defi</a:t>
            </a:r>
            <a:r>
              <a:rPr sz="2600" spc="-15" dirty="0">
                <a:latin typeface="Times New Roman"/>
                <a:cs typeface="Times New Roman"/>
              </a:rPr>
              <a:t>n</a:t>
            </a:r>
            <a:r>
              <a:rPr sz="2600" dirty="0">
                <a:latin typeface="Times New Roman"/>
                <a:cs typeface="Times New Roman"/>
              </a:rPr>
              <a:t>es re</a:t>
            </a:r>
            <a:r>
              <a:rPr sz="2600" spc="-15" dirty="0">
                <a:latin typeface="Times New Roman"/>
                <a:cs typeface="Times New Roman"/>
              </a:rPr>
              <a:t>q</a:t>
            </a:r>
            <a:r>
              <a:rPr sz="2600" dirty="0">
                <a:latin typeface="Times New Roman"/>
                <a:cs typeface="Times New Roman"/>
              </a:rPr>
              <a:t>uire</a:t>
            </a:r>
            <a:r>
              <a:rPr sz="2600" spc="-20" dirty="0">
                <a:latin typeface="Times New Roman"/>
                <a:cs typeface="Times New Roman"/>
              </a:rPr>
              <a:t>m</a:t>
            </a:r>
            <a:r>
              <a:rPr sz="2600" dirty="0">
                <a:latin typeface="Times New Roman"/>
                <a:cs typeface="Times New Roman"/>
              </a:rPr>
              <a:t>e</a:t>
            </a:r>
            <a:r>
              <a:rPr sz="2600" spc="-15" dirty="0">
                <a:latin typeface="Times New Roman"/>
                <a:cs typeface="Times New Roman"/>
              </a:rPr>
              <a:t>n</a:t>
            </a:r>
            <a:r>
              <a:rPr sz="2600" dirty="0">
                <a:latin typeface="Times New Roman"/>
                <a:cs typeface="Times New Roman"/>
              </a:rPr>
              <a:t>ts    </a:t>
            </a:r>
            <a:r>
              <a:rPr sz="2600" spc="-260" dirty="0">
                <a:latin typeface="Times New Roman"/>
                <a:cs typeface="Times New Roman"/>
              </a:rPr>
              <a:t> </a:t>
            </a:r>
            <a:r>
              <a:rPr sz="2600" dirty="0">
                <a:latin typeface="Times New Roman"/>
                <a:cs typeface="Times New Roman"/>
              </a:rPr>
              <a:t>for    </a:t>
            </a:r>
            <a:r>
              <a:rPr sz="2600" spc="-250" dirty="0">
                <a:latin typeface="Times New Roman"/>
                <a:cs typeface="Times New Roman"/>
              </a:rPr>
              <a:t> </a:t>
            </a:r>
            <a:r>
              <a:rPr sz="2600" spc="5" dirty="0">
                <a:latin typeface="Times New Roman"/>
                <a:cs typeface="Times New Roman"/>
              </a:rPr>
              <a:t>t</a:t>
            </a:r>
            <a:r>
              <a:rPr sz="2600" dirty="0">
                <a:latin typeface="Times New Roman"/>
                <a:cs typeface="Times New Roman"/>
              </a:rPr>
              <a:t>he    </a:t>
            </a:r>
            <a:r>
              <a:rPr sz="2600" spc="-250" dirty="0">
                <a:latin typeface="Times New Roman"/>
                <a:cs typeface="Times New Roman"/>
              </a:rPr>
              <a:t> </a:t>
            </a:r>
            <a:r>
              <a:rPr sz="2600" dirty="0">
                <a:latin typeface="Times New Roman"/>
                <a:cs typeface="Times New Roman"/>
              </a:rPr>
              <a:t>qua</a:t>
            </a:r>
            <a:r>
              <a:rPr sz="2600" spc="-10" dirty="0">
                <a:latin typeface="Times New Roman"/>
                <a:cs typeface="Times New Roman"/>
              </a:rPr>
              <a:t>l</a:t>
            </a:r>
            <a:r>
              <a:rPr sz="2600" dirty="0">
                <a:latin typeface="Times New Roman"/>
                <a:cs typeface="Times New Roman"/>
              </a:rPr>
              <a:t>i</a:t>
            </a:r>
            <a:r>
              <a:rPr sz="2600" spc="-10" dirty="0">
                <a:latin typeface="Times New Roman"/>
                <a:cs typeface="Times New Roman"/>
              </a:rPr>
              <a:t>t</a:t>
            </a:r>
            <a:r>
              <a:rPr sz="2600" dirty="0">
                <a:latin typeface="Times New Roman"/>
                <a:cs typeface="Times New Roman"/>
              </a:rPr>
              <a:t>a</a:t>
            </a:r>
            <a:r>
              <a:rPr sz="2600" spc="-10" dirty="0">
                <a:latin typeface="Times New Roman"/>
                <a:cs typeface="Times New Roman"/>
              </a:rPr>
              <a:t>t</a:t>
            </a:r>
            <a:r>
              <a:rPr sz="2600" dirty="0">
                <a:latin typeface="Times New Roman"/>
                <a:cs typeface="Times New Roman"/>
              </a:rPr>
              <a:t>ive    </a:t>
            </a:r>
            <a:r>
              <a:rPr sz="2600" spc="-254" dirty="0">
                <a:latin typeface="Times New Roman"/>
                <a:cs typeface="Times New Roman"/>
              </a:rPr>
              <a:t> </a:t>
            </a:r>
            <a:r>
              <a:rPr sz="2600" dirty="0">
                <a:latin typeface="Times New Roman"/>
                <a:cs typeface="Times New Roman"/>
              </a:rPr>
              <a:t>and    </a:t>
            </a:r>
            <a:r>
              <a:rPr sz="2600" spc="-254" dirty="0">
                <a:latin typeface="Times New Roman"/>
                <a:cs typeface="Times New Roman"/>
              </a:rPr>
              <a:t> </a:t>
            </a:r>
            <a:r>
              <a:rPr sz="2600" dirty="0">
                <a:latin typeface="Times New Roman"/>
                <a:cs typeface="Times New Roman"/>
              </a:rPr>
              <a:t>q</a:t>
            </a:r>
            <a:r>
              <a:rPr sz="2600" spc="10" dirty="0">
                <a:latin typeface="Times New Roman"/>
                <a:cs typeface="Times New Roman"/>
              </a:rPr>
              <a:t>u</a:t>
            </a:r>
            <a:r>
              <a:rPr sz="2600" spc="-20" dirty="0">
                <a:latin typeface="Times New Roman"/>
                <a:cs typeface="Times New Roman"/>
              </a:rPr>
              <a:t>a</a:t>
            </a:r>
            <a:r>
              <a:rPr sz="2600" dirty="0">
                <a:latin typeface="Times New Roman"/>
                <a:cs typeface="Times New Roman"/>
              </a:rPr>
              <a:t>ntit</a:t>
            </a:r>
            <a:r>
              <a:rPr sz="2600" spc="-15" dirty="0">
                <a:latin typeface="Times New Roman"/>
                <a:cs typeface="Times New Roman"/>
              </a:rPr>
              <a:t>a</a:t>
            </a:r>
            <a:r>
              <a:rPr sz="2600" spc="5" dirty="0">
                <a:latin typeface="Times New Roman"/>
                <a:cs typeface="Times New Roman"/>
              </a:rPr>
              <a:t>t</a:t>
            </a:r>
            <a:r>
              <a:rPr sz="2600" dirty="0">
                <a:latin typeface="Times New Roman"/>
                <a:cs typeface="Times New Roman"/>
              </a:rPr>
              <a:t>ive co</a:t>
            </a:r>
            <a:r>
              <a:rPr sz="2600" spc="-15" dirty="0">
                <a:latin typeface="Times New Roman"/>
                <a:cs typeface="Times New Roman"/>
              </a:rPr>
              <a:t>m</a:t>
            </a:r>
            <a:r>
              <a:rPr sz="2600" dirty="0">
                <a:latin typeface="Times New Roman"/>
                <a:cs typeface="Times New Roman"/>
              </a:rPr>
              <a:t>p</a:t>
            </a:r>
            <a:r>
              <a:rPr sz="2600" spc="5" dirty="0">
                <a:latin typeface="Times New Roman"/>
                <a:cs typeface="Times New Roman"/>
              </a:rPr>
              <a:t>o</a:t>
            </a:r>
            <a:r>
              <a:rPr sz="2600" dirty="0">
                <a:latin typeface="Times New Roman"/>
                <a:cs typeface="Times New Roman"/>
              </a:rPr>
              <a:t>s</a:t>
            </a:r>
            <a:r>
              <a:rPr sz="2600" spc="-15" dirty="0">
                <a:latin typeface="Times New Roman"/>
                <a:cs typeface="Times New Roman"/>
              </a:rPr>
              <a:t>i</a:t>
            </a:r>
            <a:r>
              <a:rPr sz="2600" dirty="0">
                <a:latin typeface="Times New Roman"/>
                <a:cs typeface="Times New Roman"/>
              </a:rPr>
              <a:t>t</a:t>
            </a:r>
            <a:r>
              <a:rPr sz="2600" spc="-15" dirty="0">
                <a:latin typeface="Times New Roman"/>
                <a:cs typeface="Times New Roman"/>
              </a:rPr>
              <a:t>i</a:t>
            </a:r>
            <a:r>
              <a:rPr sz="2600" dirty="0">
                <a:latin typeface="Times New Roman"/>
                <a:cs typeface="Times New Roman"/>
              </a:rPr>
              <a:t>on </a:t>
            </a:r>
            <a:r>
              <a:rPr sz="2600" spc="-160" dirty="0">
                <a:latin typeface="Times New Roman"/>
                <a:cs typeface="Times New Roman"/>
              </a:rPr>
              <a:t> </a:t>
            </a:r>
            <a:r>
              <a:rPr sz="2600" dirty="0">
                <a:latin typeface="Times New Roman"/>
                <a:cs typeface="Times New Roman"/>
              </a:rPr>
              <a:t>of </a:t>
            </a:r>
            <a:r>
              <a:rPr sz="2600" spc="-180" dirty="0">
                <a:latin typeface="Times New Roman"/>
                <a:cs typeface="Times New Roman"/>
              </a:rPr>
              <a:t> </a:t>
            </a:r>
            <a:r>
              <a:rPr sz="2600" spc="-15" dirty="0">
                <a:latin typeface="Times New Roman"/>
                <a:cs typeface="Times New Roman"/>
              </a:rPr>
              <a:t>m</a:t>
            </a:r>
            <a:r>
              <a:rPr sz="2600" dirty="0">
                <a:latin typeface="Times New Roman"/>
                <a:cs typeface="Times New Roman"/>
              </a:rPr>
              <a:t>edi</a:t>
            </a:r>
            <a:r>
              <a:rPr sz="2600" spc="-25" dirty="0">
                <a:latin typeface="Times New Roman"/>
                <a:cs typeface="Times New Roman"/>
              </a:rPr>
              <a:t>c</a:t>
            </a:r>
            <a:r>
              <a:rPr sz="2600" dirty="0">
                <a:latin typeface="Times New Roman"/>
                <a:cs typeface="Times New Roman"/>
              </a:rPr>
              <a:t>ine</a:t>
            </a:r>
            <a:r>
              <a:rPr sz="2600" spc="-15" dirty="0">
                <a:latin typeface="Times New Roman"/>
                <a:cs typeface="Times New Roman"/>
              </a:rPr>
              <a:t>s</a:t>
            </a:r>
            <a:r>
              <a:rPr sz="2600" dirty="0">
                <a:latin typeface="Times New Roman"/>
                <a:cs typeface="Times New Roman"/>
              </a:rPr>
              <a:t>, </a:t>
            </a:r>
            <a:r>
              <a:rPr sz="2600" spc="-175" dirty="0">
                <a:latin typeface="Times New Roman"/>
                <a:cs typeface="Times New Roman"/>
              </a:rPr>
              <a:t> </a:t>
            </a:r>
            <a:r>
              <a:rPr sz="2600" dirty="0">
                <a:latin typeface="Times New Roman"/>
                <a:cs typeface="Times New Roman"/>
              </a:rPr>
              <a:t>the </a:t>
            </a:r>
            <a:r>
              <a:rPr sz="2600" spc="-180" dirty="0">
                <a:latin typeface="Times New Roman"/>
                <a:cs typeface="Times New Roman"/>
              </a:rPr>
              <a:t> </a:t>
            </a:r>
            <a:r>
              <a:rPr sz="2600" dirty="0">
                <a:latin typeface="Times New Roman"/>
                <a:cs typeface="Times New Roman"/>
              </a:rPr>
              <a:t>t</a:t>
            </a:r>
            <a:r>
              <a:rPr sz="2600" spc="-15" dirty="0">
                <a:latin typeface="Times New Roman"/>
                <a:cs typeface="Times New Roman"/>
              </a:rPr>
              <a:t>e</a:t>
            </a:r>
            <a:r>
              <a:rPr sz="2600" dirty="0">
                <a:latin typeface="Times New Roman"/>
                <a:cs typeface="Times New Roman"/>
              </a:rPr>
              <a:t>s</a:t>
            </a:r>
            <a:r>
              <a:rPr sz="2600" spc="-15" dirty="0">
                <a:latin typeface="Times New Roman"/>
                <a:cs typeface="Times New Roman"/>
              </a:rPr>
              <a:t>t</a:t>
            </a:r>
            <a:r>
              <a:rPr sz="2600" dirty="0">
                <a:latin typeface="Times New Roman"/>
                <a:cs typeface="Times New Roman"/>
              </a:rPr>
              <a:t>s </a:t>
            </a:r>
            <a:r>
              <a:rPr sz="2600" spc="-165" dirty="0">
                <a:latin typeface="Times New Roman"/>
                <a:cs typeface="Times New Roman"/>
              </a:rPr>
              <a:t> </a:t>
            </a:r>
            <a:r>
              <a:rPr sz="2600" spc="-5" dirty="0">
                <a:latin typeface="Times New Roman"/>
                <a:cs typeface="Times New Roman"/>
              </a:rPr>
              <a:t>t</a:t>
            </a:r>
            <a:r>
              <a:rPr sz="2600" dirty="0">
                <a:latin typeface="Times New Roman"/>
                <a:cs typeface="Times New Roman"/>
              </a:rPr>
              <a:t>o </a:t>
            </a:r>
            <a:r>
              <a:rPr sz="2600" spc="-170" dirty="0">
                <a:latin typeface="Times New Roman"/>
                <a:cs typeface="Times New Roman"/>
              </a:rPr>
              <a:t> </a:t>
            </a:r>
            <a:r>
              <a:rPr sz="2600" dirty="0">
                <a:latin typeface="Times New Roman"/>
                <a:cs typeface="Times New Roman"/>
              </a:rPr>
              <a:t>be </a:t>
            </a:r>
            <a:r>
              <a:rPr sz="2600" spc="-180" dirty="0">
                <a:latin typeface="Times New Roman"/>
                <a:cs typeface="Times New Roman"/>
              </a:rPr>
              <a:t> </a:t>
            </a:r>
            <a:r>
              <a:rPr sz="2600" dirty="0">
                <a:latin typeface="Times New Roman"/>
                <a:cs typeface="Times New Roman"/>
              </a:rPr>
              <a:t>c</a:t>
            </a:r>
            <a:r>
              <a:rPr sz="2600" spc="-15" dirty="0">
                <a:latin typeface="Times New Roman"/>
                <a:cs typeface="Times New Roman"/>
              </a:rPr>
              <a:t>a</a:t>
            </a:r>
            <a:r>
              <a:rPr sz="2600" dirty="0">
                <a:latin typeface="Times New Roman"/>
                <a:cs typeface="Times New Roman"/>
              </a:rPr>
              <a:t>r</a:t>
            </a:r>
            <a:r>
              <a:rPr sz="2600" spc="-10" dirty="0">
                <a:latin typeface="Times New Roman"/>
                <a:cs typeface="Times New Roman"/>
              </a:rPr>
              <a:t>r</a:t>
            </a:r>
            <a:r>
              <a:rPr sz="2600" dirty="0">
                <a:latin typeface="Times New Roman"/>
                <a:cs typeface="Times New Roman"/>
              </a:rPr>
              <a:t>i</a:t>
            </a:r>
            <a:r>
              <a:rPr sz="2600" spc="-15" dirty="0">
                <a:latin typeface="Times New Roman"/>
                <a:cs typeface="Times New Roman"/>
              </a:rPr>
              <a:t>e</a:t>
            </a:r>
            <a:r>
              <a:rPr sz="2600" dirty="0">
                <a:latin typeface="Times New Roman"/>
                <a:cs typeface="Times New Roman"/>
              </a:rPr>
              <a:t>d </a:t>
            </a:r>
            <a:r>
              <a:rPr sz="2600" spc="-165" dirty="0">
                <a:latin typeface="Times New Roman"/>
                <a:cs typeface="Times New Roman"/>
              </a:rPr>
              <a:t> </a:t>
            </a:r>
            <a:r>
              <a:rPr sz="2600" dirty="0">
                <a:latin typeface="Times New Roman"/>
                <a:cs typeface="Times New Roman"/>
              </a:rPr>
              <a:t>out </a:t>
            </a:r>
            <a:r>
              <a:rPr sz="2600" spc="-180" dirty="0">
                <a:latin typeface="Times New Roman"/>
                <a:cs typeface="Times New Roman"/>
              </a:rPr>
              <a:t> </a:t>
            </a:r>
            <a:r>
              <a:rPr sz="2600" spc="-10" dirty="0">
                <a:latin typeface="Times New Roman"/>
                <a:cs typeface="Times New Roman"/>
              </a:rPr>
              <a:t>on </a:t>
            </a:r>
            <a:r>
              <a:rPr sz="2600" spc="-15" dirty="0">
                <a:latin typeface="Times New Roman"/>
                <a:cs typeface="Times New Roman"/>
              </a:rPr>
              <a:t>m</a:t>
            </a:r>
            <a:r>
              <a:rPr sz="2600" dirty="0">
                <a:latin typeface="Times New Roman"/>
                <a:cs typeface="Times New Roman"/>
              </a:rPr>
              <a:t>edic</a:t>
            </a:r>
            <a:r>
              <a:rPr sz="2600" spc="-15" dirty="0">
                <a:latin typeface="Times New Roman"/>
                <a:cs typeface="Times New Roman"/>
              </a:rPr>
              <a:t>i</a:t>
            </a:r>
            <a:r>
              <a:rPr sz="2600" dirty="0">
                <a:latin typeface="Times New Roman"/>
                <a:cs typeface="Times New Roman"/>
              </a:rPr>
              <a:t>nes </a:t>
            </a:r>
            <a:r>
              <a:rPr sz="2600" spc="-185" dirty="0">
                <a:latin typeface="Times New Roman"/>
                <a:cs typeface="Times New Roman"/>
              </a:rPr>
              <a:t> </a:t>
            </a:r>
            <a:r>
              <a:rPr sz="2600" dirty="0">
                <a:latin typeface="Times New Roman"/>
                <a:cs typeface="Times New Roman"/>
              </a:rPr>
              <a:t>a</a:t>
            </a:r>
            <a:r>
              <a:rPr sz="2600" spc="-15" dirty="0">
                <a:latin typeface="Times New Roman"/>
                <a:cs typeface="Times New Roman"/>
              </a:rPr>
              <a:t>n</a:t>
            </a:r>
            <a:r>
              <a:rPr sz="2600" dirty="0">
                <a:latin typeface="Times New Roman"/>
                <a:cs typeface="Times New Roman"/>
              </a:rPr>
              <a:t>d </a:t>
            </a:r>
            <a:r>
              <a:rPr sz="2600" spc="-180" dirty="0">
                <a:latin typeface="Times New Roman"/>
                <a:cs typeface="Times New Roman"/>
              </a:rPr>
              <a:t> </a:t>
            </a:r>
            <a:r>
              <a:rPr sz="2600" spc="5" dirty="0">
                <a:latin typeface="Times New Roman"/>
                <a:cs typeface="Times New Roman"/>
              </a:rPr>
              <a:t>o</a:t>
            </a:r>
            <a:r>
              <a:rPr sz="2600" dirty="0">
                <a:latin typeface="Times New Roman"/>
                <a:cs typeface="Times New Roman"/>
              </a:rPr>
              <a:t>n </a:t>
            </a:r>
            <a:r>
              <a:rPr sz="2600" spc="-175" dirty="0">
                <a:latin typeface="Times New Roman"/>
                <a:cs typeface="Times New Roman"/>
              </a:rPr>
              <a:t> </a:t>
            </a:r>
            <a:r>
              <a:rPr sz="2600" dirty="0">
                <a:latin typeface="Times New Roman"/>
                <a:cs typeface="Times New Roman"/>
              </a:rPr>
              <a:t>s</a:t>
            </a:r>
            <a:r>
              <a:rPr sz="2600" spc="-15" dirty="0">
                <a:latin typeface="Times New Roman"/>
                <a:cs typeface="Times New Roman"/>
              </a:rPr>
              <a:t>u</a:t>
            </a:r>
            <a:r>
              <a:rPr sz="2600" dirty="0">
                <a:latin typeface="Times New Roman"/>
                <a:cs typeface="Times New Roman"/>
              </a:rPr>
              <a:t>b</a:t>
            </a:r>
            <a:r>
              <a:rPr sz="2600" spc="-15" dirty="0">
                <a:latin typeface="Times New Roman"/>
                <a:cs typeface="Times New Roman"/>
              </a:rPr>
              <a:t>s</a:t>
            </a:r>
            <a:r>
              <a:rPr sz="2600" dirty="0">
                <a:latin typeface="Times New Roman"/>
                <a:cs typeface="Times New Roman"/>
              </a:rPr>
              <a:t>t</a:t>
            </a:r>
            <a:r>
              <a:rPr sz="2600" spc="-10" dirty="0">
                <a:latin typeface="Times New Roman"/>
                <a:cs typeface="Times New Roman"/>
              </a:rPr>
              <a:t>a</a:t>
            </a:r>
            <a:r>
              <a:rPr sz="2600" dirty="0">
                <a:latin typeface="Times New Roman"/>
                <a:cs typeface="Times New Roman"/>
              </a:rPr>
              <a:t>nces </a:t>
            </a:r>
            <a:r>
              <a:rPr sz="2600" spc="-195" dirty="0">
                <a:latin typeface="Times New Roman"/>
                <a:cs typeface="Times New Roman"/>
              </a:rPr>
              <a:t> </a:t>
            </a:r>
            <a:r>
              <a:rPr sz="2600" dirty="0">
                <a:latin typeface="Times New Roman"/>
                <a:cs typeface="Times New Roman"/>
              </a:rPr>
              <a:t>and </a:t>
            </a:r>
            <a:r>
              <a:rPr sz="2600" spc="-175" dirty="0">
                <a:latin typeface="Times New Roman"/>
                <a:cs typeface="Times New Roman"/>
              </a:rPr>
              <a:t> </a:t>
            </a:r>
            <a:r>
              <a:rPr sz="2600" spc="-15" dirty="0">
                <a:latin typeface="Times New Roman"/>
                <a:cs typeface="Times New Roman"/>
              </a:rPr>
              <a:t>m</a:t>
            </a:r>
            <a:r>
              <a:rPr sz="2600" dirty="0">
                <a:latin typeface="Times New Roman"/>
                <a:cs typeface="Times New Roman"/>
              </a:rPr>
              <a:t>a</a:t>
            </a:r>
            <a:r>
              <a:rPr sz="2600" spc="-10" dirty="0">
                <a:latin typeface="Times New Roman"/>
                <a:cs typeface="Times New Roman"/>
              </a:rPr>
              <a:t>t</a:t>
            </a:r>
            <a:r>
              <a:rPr sz="2600" dirty="0">
                <a:latin typeface="Times New Roman"/>
                <a:cs typeface="Times New Roman"/>
              </a:rPr>
              <a:t>er</a:t>
            </a:r>
            <a:r>
              <a:rPr sz="2600" spc="-15" dirty="0">
                <a:latin typeface="Times New Roman"/>
                <a:cs typeface="Times New Roman"/>
              </a:rPr>
              <a:t>i</a:t>
            </a:r>
            <a:r>
              <a:rPr sz="2600" dirty="0">
                <a:latin typeface="Times New Roman"/>
                <a:cs typeface="Times New Roman"/>
              </a:rPr>
              <a:t>a</a:t>
            </a:r>
            <a:r>
              <a:rPr sz="2600" spc="-10" dirty="0">
                <a:latin typeface="Times New Roman"/>
                <a:cs typeface="Times New Roman"/>
              </a:rPr>
              <a:t>l</a:t>
            </a:r>
            <a:r>
              <a:rPr sz="2600" dirty="0">
                <a:latin typeface="Times New Roman"/>
                <a:cs typeface="Times New Roman"/>
              </a:rPr>
              <a:t>s </a:t>
            </a:r>
            <a:r>
              <a:rPr sz="2600" spc="-180" dirty="0">
                <a:latin typeface="Times New Roman"/>
                <a:cs typeface="Times New Roman"/>
              </a:rPr>
              <a:t> </a:t>
            </a:r>
            <a:r>
              <a:rPr sz="2600" dirty="0">
                <a:latin typeface="Times New Roman"/>
                <a:cs typeface="Times New Roman"/>
              </a:rPr>
              <a:t>used </a:t>
            </a:r>
            <a:r>
              <a:rPr sz="2600" spc="-180" dirty="0">
                <a:latin typeface="Times New Roman"/>
                <a:cs typeface="Times New Roman"/>
              </a:rPr>
              <a:t> </a:t>
            </a:r>
            <a:r>
              <a:rPr sz="2600" spc="-5" dirty="0">
                <a:latin typeface="Times New Roman"/>
                <a:cs typeface="Times New Roman"/>
              </a:rPr>
              <a:t>i</a:t>
            </a:r>
            <a:r>
              <a:rPr sz="2600" dirty="0">
                <a:latin typeface="Times New Roman"/>
                <a:cs typeface="Times New Roman"/>
              </a:rPr>
              <a:t>n </a:t>
            </a:r>
            <a:r>
              <a:rPr sz="2600" spc="-180" dirty="0">
                <a:latin typeface="Times New Roman"/>
                <a:cs typeface="Times New Roman"/>
              </a:rPr>
              <a:t> </a:t>
            </a:r>
            <a:r>
              <a:rPr sz="2600" dirty="0">
                <a:latin typeface="Times New Roman"/>
                <a:cs typeface="Times New Roman"/>
              </a:rPr>
              <a:t>their pr</a:t>
            </a:r>
            <a:r>
              <a:rPr sz="2600" spc="5" dirty="0">
                <a:latin typeface="Times New Roman"/>
                <a:cs typeface="Times New Roman"/>
              </a:rPr>
              <a:t>o</a:t>
            </a:r>
            <a:r>
              <a:rPr sz="2600" dirty="0">
                <a:latin typeface="Times New Roman"/>
                <a:cs typeface="Times New Roman"/>
              </a:rPr>
              <a:t>d</a:t>
            </a:r>
            <a:r>
              <a:rPr sz="2600" spc="10" dirty="0">
                <a:latin typeface="Times New Roman"/>
                <a:cs typeface="Times New Roman"/>
              </a:rPr>
              <a:t>u</a:t>
            </a:r>
            <a:r>
              <a:rPr sz="2600" dirty="0">
                <a:latin typeface="Times New Roman"/>
                <a:cs typeface="Times New Roman"/>
              </a:rPr>
              <a:t>c</a:t>
            </a:r>
            <a:r>
              <a:rPr sz="2600" spc="-10" dirty="0">
                <a:latin typeface="Times New Roman"/>
                <a:cs typeface="Times New Roman"/>
              </a:rPr>
              <a:t>t</a:t>
            </a:r>
            <a:r>
              <a:rPr sz="2600" dirty="0">
                <a:latin typeface="Times New Roman"/>
                <a:cs typeface="Times New Roman"/>
              </a:rPr>
              <a:t>io</a:t>
            </a:r>
            <a:r>
              <a:rPr sz="2600" spc="15" dirty="0">
                <a:latin typeface="Times New Roman"/>
                <a:cs typeface="Times New Roman"/>
              </a:rPr>
              <a:t>n</a:t>
            </a:r>
            <a:r>
              <a:rPr sz="2600" dirty="0">
                <a:latin typeface="Times New Roman"/>
                <a:cs typeface="Times New Roman"/>
              </a:rPr>
              <a:t>.</a:t>
            </a:r>
            <a:endParaRPr sz="2600">
              <a:latin typeface="Times New Roman"/>
              <a:cs typeface="Times New Roman"/>
            </a:endParaRPr>
          </a:p>
          <a:p>
            <a:pPr marL="287020" marR="5080" indent="-274320" algn="just">
              <a:lnSpc>
                <a:spcPct val="90000"/>
              </a:lnSpc>
              <a:spcBef>
                <a:spcPts val="600"/>
              </a:spcBef>
              <a:buClr>
                <a:srgbClr val="D24716"/>
              </a:buClr>
              <a:buSzPct val="84615"/>
              <a:buFont typeface="Wingdings 2"/>
              <a:buChar char=""/>
              <a:tabLst>
                <a:tab pos="287020" algn="l"/>
              </a:tabLst>
            </a:pPr>
            <a:r>
              <a:rPr sz="2600" spc="-5" dirty="0">
                <a:latin typeface="Times New Roman"/>
                <a:cs typeface="Times New Roman"/>
              </a:rPr>
              <a:t>I</a:t>
            </a:r>
            <a:r>
              <a:rPr sz="2600" dirty="0">
                <a:latin typeface="Times New Roman"/>
                <a:cs typeface="Times New Roman"/>
              </a:rPr>
              <a:t>t</a:t>
            </a:r>
            <a:r>
              <a:rPr sz="2600" spc="220" dirty="0">
                <a:latin typeface="Times New Roman"/>
                <a:cs typeface="Times New Roman"/>
              </a:rPr>
              <a:t> </a:t>
            </a:r>
            <a:r>
              <a:rPr sz="2600" dirty="0">
                <a:latin typeface="Times New Roman"/>
                <a:cs typeface="Times New Roman"/>
              </a:rPr>
              <a:t>co</a:t>
            </a:r>
            <a:r>
              <a:rPr sz="2600" spc="5" dirty="0">
                <a:latin typeface="Times New Roman"/>
                <a:cs typeface="Times New Roman"/>
              </a:rPr>
              <a:t>v</a:t>
            </a:r>
            <a:r>
              <a:rPr sz="2600" dirty="0">
                <a:latin typeface="Times New Roman"/>
                <a:cs typeface="Times New Roman"/>
              </a:rPr>
              <a:t>ers</a:t>
            </a:r>
            <a:r>
              <a:rPr sz="2600" spc="215" dirty="0">
                <a:latin typeface="Times New Roman"/>
                <a:cs typeface="Times New Roman"/>
              </a:rPr>
              <a:t> </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t</a:t>
            </a:r>
            <a:r>
              <a:rPr sz="2600" spc="-10" dirty="0">
                <a:latin typeface="Times New Roman"/>
                <a:cs typeface="Times New Roman"/>
              </a:rPr>
              <a:t>i</a:t>
            </a:r>
            <a:r>
              <a:rPr sz="2600" dirty="0">
                <a:latin typeface="Times New Roman"/>
                <a:cs typeface="Times New Roman"/>
              </a:rPr>
              <a:t>ve</a:t>
            </a:r>
            <a:r>
              <a:rPr sz="2600" spc="225" dirty="0">
                <a:latin typeface="Times New Roman"/>
                <a:cs typeface="Times New Roman"/>
              </a:rPr>
              <a:t> </a:t>
            </a:r>
            <a:r>
              <a:rPr sz="2600" dirty="0">
                <a:latin typeface="Times New Roman"/>
                <a:cs typeface="Times New Roman"/>
              </a:rPr>
              <a:t>substanc</a:t>
            </a:r>
            <a:r>
              <a:rPr sz="2600" spc="-10" dirty="0">
                <a:latin typeface="Times New Roman"/>
                <a:cs typeface="Times New Roman"/>
              </a:rPr>
              <a:t>e</a:t>
            </a:r>
            <a:r>
              <a:rPr sz="2600" dirty="0">
                <a:latin typeface="Times New Roman"/>
                <a:cs typeface="Times New Roman"/>
              </a:rPr>
              <a:t>s,</a:t>
            </a:r>
            <a:r>
              <a:rPr sz="2600" spc="220" dirty="0">
                <a:latin typeface="Times New Roman"/>
                <a:cs typeface="Times New Roman"/>
              </a:rPr>
              <a:t> </a:t>
            </a:r>
            <a:r>
              <a:rPr sz="2600" dirty="0">
                <a:latin typeface="Times New Roman"/>
                <a:cs typeface="Times New Roman"/>
              </a:rPr>
              <a:t>exc</a:t>
            </a:r>
            <a:r>
              <a:rPr sz="2600" spc="-20" dirty="0">
                <a:latin typeface="Times New Roman"/>
                <a:cs typeface="Times New Roman"/>
              </a:rPr>
              <a:t>i</a:t>
            </a:r>
            <a:r>
              <a:rPr sz="2600" dirty="0">
                <a:latin typeface="Times New Roman"/>
                <a:cs typeface="Times New Roman"/>
              </a:rPr>
              <a:t>pients</a:t>
            </a:r>
            <a:r>
              <a:rPr sz="2600" spc="220" dirty="0">
                <a:latin typeface="Times New Roman"/>
                <a:cs typeface="Times New Roman"/>
              </a:rPr>
              <a:t> </a:t>
            </a:r>
            <a:r>
              <a:rPr sz="2600" dirty="0">
                <a:latin typeface="Times New Roman"/>
                <a:cs typeface="Times New Roman"/>
              </a:rPr>
              <a:t>and</a:t>
            </a:r>
            <a:r>
              <a:rPr sz="2600" spc="220" dirty="0">
                <a:latin typeface="Times New Roman"/>
                <a:cs typeface="Times New Roman"/>
              </a:rPr>
              <a:t> </a:t>
            </a:r>
            <a:r>
              <a:rPr sz="2600" dirty="0">
                <a:latin typeface="Times New Roman"/>
                <a:cs typeface="Times New Roman"/>
              </a:rPr>
              <a:t>pr</a:t>
            </a:r>
            <a:r>
              <a:rPr sz="2600" spc="-15" dirty="0">
                <a:latin typeface="Times New Roman"/>
                <a:cs typeface="Times New Roman"/>
              </a:rPr>
              <a:t>e</a:t>
            </a:r>
            <a:r>
              <a:rPr sz="2600" dirty="0">
                <a:latin typeface="Times New Roman"/>
                <a:cs typeface="Times New Roman"/>
              </a:rPr>
              <a:t>para</a:t>
            </a:r>
            <a:r>
              <a:rPr sz="2600" spc="-15" dirty="0">
                <a:latin typeface="Times New Roman"/>
                <a:cs typeface="Times New Roman"/>
              </a:rPr>
              <a:t>t</a:t>
            </a:r>
            <a:r>
              <a:rPr sz="2600" dirty="0">
                <a:latin typeface="Times New Roman"/>
                <a:cs typeface="Times New Roman"/>
              </a:rPr>
              <a:t>i</a:t>
            </a:r>
            <a:r>
              <a:rPr sz="2600" spc="-15" dirty="0">
                <a:latin typeface="Times New Roman"/>
                <a:cs typeface="Times New Roman"/>
              </a:rPr>
              <a:t>o</a:t>
            </a:r>
            <a:r>
              <a:rPr sz="2600" dirty="0">
                <a:latin typeface="Times New Roman"/>
                <a:cs typeface="Times New Roman"/>
              </a:rPr>
              <a:t>ns</a:t>
            </a:r>
            <a:r>
              <a:rPr sz="2600" spc="215" dirty="0">
                <a:latin typeface="Times New Roman"/>
                <a:cs typeface="Times New Roman"/>
              </a:rPr>
              <a:t> </a:t>
            </a:r>
            <a:r>
              <a:rPr sz="2600" spc="5" dirty="0">
                <a:latin typeface="Times New Roman"/>
                <a:cs typeface="Times New Roman"/>
              </a:rPr>
              <a:t>of </a:t>
            </a:r>
            <a:r>
              <a:rPr sz="2600" dirty="0">
                <a:latin typeface="Times New Roman"/>
                <a:cs typeface="Times New Roman"/>
              </a:rPr>
              <a:t>che</a:t>
            </a:r>
            <a:r>
              <a:rPr sz="2600" spc="-20" dirty="0">
                <a:latin typeface="Times New Roman"/>
                <a:cs typeface="Times New Roman"/>
              </a:rPr>
              <a:t>m</a:t>
            </a:r>
            <a:r>
              <a:rPr sz="2600" dirty="0">
                <a:latin typeface="Times New Roman"/>
                <a:cs typeface="Times New Roman"/>
              </a:rPr>
              <a:t>i</a:t>
            </a:r>
            <a:r>
              <a:rPr sz="2600" spc="-15" dirty="0">
                <a:latin typeface="Times New Roman"/>
                <a:cs typeface="Times New Roman"/>
              </a:rPr>
              <a:t>c</a:t>
            </a:r>
            <a:r>
              <a:rPr sz="2600" dirty="0">
                <a:latin typeface="Times New Roman"/>
                <a:cs typeface="Times New Roman"/>
              </a:rPr>
              <a:t>a</a:t>
            </a:r>
            <a:r>
              <a:rPr sz="2600" spc="-15" dirty="0">
                <a:latin typeface="Times New Roman"/>
                <a:cs typeface="Times New Roman"/>
              </a:rPr>
              <a:t>l</a:t>
            </a:r>
            <a:r>
              <a:rPr sz="2600" dirty="0">
                <a:latin typeface="Times New Roman"/>
                <a:cs typeface="Times New Roman"/>
              </a:rPr>
              <a:t>, </a:t>
            </a:r>
            <a:r>
              <a:rPr sz="2600" spc="-175" dirty="0">
                <a:latin typeface="Times New Roman"/>
                <a:cs typeface="Times New Roman"/>
              </a:rPr>
              <a:t> </a:t>
            </a:r>
            <a:r>
              <a:rPr sz="2600" dirty="0">
                <a:latin typeface="Times New Roman"/>
                <a:cs typeface="Times New Roman"/>
              </a:rPr>
              <a:t>ani</a:t>
            </a:r>
            <a:r>
              <a:rPr sz="2600" spc="-20" dirty="0">
                <a:latin typeface="Times New Roman"/>
                <a:cs typeface="Times New Roman"/>
              </a:rPr>
              <a:t>m</a:t>
            </a:r>
            <a:r>
              <a:rPr sz="2600" dirty="0">
                <a:latin typeface="Times New Roman"/>
                <a:cs typeface="Times New Roman"/>
              </a:rPr>
              <a:t>a</a:t>
            </a:r>
            <a:r>
              <a:rPr sz="2600" spc="-15" dirty="0">
                <a:latin typeface="Times New Roman"/>
                <a:cs typeface="Times New Roman"/>
              </a:rPr>
              <a:t>l</a:t>
            </a:r>
            <a:r>
              <a:rPr sz="2600" dirty="0">
                <a:latin typeface="Times New Roman"/>
                <a:cs typeface="Times New Roman"/>
              </a:rPr>
              <a:t>, </a:t>
            </a:r>
            <a:r>
              <a:rPr sz="2600" spc="-190" dirty="0">
                <a:latin typeface="Times New Roman"/>
                <a:cs typeface="Times New Roman"/>
              </a:rPr>
              <a:t> </a:t>
            </a:r>
            <a:r>
              <a:rPr sz="2600" dirty="0">
                <a:latin typeface="Times New Roman"/>
                <a:cs typeface="Times New Roman"/>
              </a:rPr>
              <a:t>h</a:t>
            </a:r>
            <a:r>
              <a:rPr sz="2600" spc="5" dirty="0">
                <a:latin typeface="Times New Roman"/>
                <a:cs typeface="Times New Roman"/>
              </a:rPr>
              <a:t>u</a:t>
            </a:r>
            <a:r>
              <a:rPr sz="2600" spc="-15" dirty="0">
                <a:latin typeface="Times New Roman"/>
                <a:cs typeface="Times New Roman"/>
              </a:rPr>
              <a:t>m</a:t>
            </a:r>
            <a:r>
              <a:rPr sz="2600" dirty="0">
                <a:latin typeface="Times New Roman"/>
                <a:cs typeface="Times New Roman"/>
              </a:rPr>
              <a:t>an </a:t>
            </a:r>
            <a:r>
              <a:rPr sz="2600" spc="-185" dirty="0">
                <a:latin typeface="Times New Roman"/>
                <a:cs typeface="Times New Roman"/>
              </a:rPr>
              <a:t> </a:t>
            </a:r>
            <a:r>
              <a:rPr sz="2600" dirty="0">
                <a:latin typeface="Times New Roman"/>
                <a:cs typeface="Times New Roman"/>
              </a:rPr>
              <a:t>or </a:t>
            </a:r>
            <a:r>
              <a:rPr sz="2600" spc="-190" dirty="0">
                <a:latin typeface="Times New Roman"/>
                <a:cs typeface="Times New Roman"/>
              </a:rPr>
              <a:t> </a:t>
            </a:r>
            <a:r>
              <a:rPr sz="2600" dirty="0">
                <a:latin typeface="Times New Roman"/>
                <a:cs typeface="Times New Roman"/>
              </a:rPr>
              <a:t>he</a:t>
            </a:r>
            <a:r>
              <a:rPr sz="2600" spc="-20" dirty="0">
                <a:latin typeface="Times New Roman"/>
                <a:cs typeface="Times New Roman"/>
              </a:rPr>
              <a:t>r</a:t>
            </a:r>
            <a:r>
              <a:rPr sz="2600" dirty="0">
                <a:latin typeface="Times New Roman"/>
                <a:cs typeface="Times New Roman"/>
              </a:rPr>
              <a:t>bal </a:t>
            </a:r>
            <a:r>
              <a:rPr sz="2600" spc="-190" dirty="0">
                <a:latin typeface="Times New Roman"/>
                <a:cs typeface="Times New Roman"/>
              </a:rPr>
              <a:t> </a:t>
            </a:r>
            <a:r>
              <a:rPr sz="2600" dirty="0">
                <a:latin typeface="Times New Roman"/>
                <a:cs typeface="Times New Roman"/>
              </a:rPr>
              <a:t>origin, </a:t>
            </a:r>
            <a:r>
              <a:rPr sz="2600" spc="-200" dirty="0">
                <a:latin typeface="Times New Roman"/>
                <a:cs typeface="Times New Roman"/>
              </a:rPr>
              <a:t> </a:t>
            </a:r>
            <a:r>
              <a:rPr sz="2600" dirty="0">
                <a:latin typeface="Times New Roman"/>
                <a:cs typeface="Times New Roman"/>
              </a:rPr>
              <a:t>h</a:t>
            </a:r>
            <a:r>
              <a:rPr sz="2600" spc="5" dirty="0">
                <a:latin typeface="Times New Roman"/>
                <a:cs typeface="Times New Roman"/>
              </a:rPr>
              <a:t>o</a:t>
            </a:r>
            <a:r>
              <a:rPr sz="2600" spc="-15" dirty="0">
                <a:latin typeface="Times New Roman"/>
                <a:cs typeface="Times New Roman"/>
              </a:rPr>
              <a:t>m</a:t>
            </a:r>
            <a:r>
              <a:rPr sz="2600" dirty="0">
                <a:latin typeface="Times New Roman"/>
                <a:cs typeface="Times New Roman"/>
              </a:rPr>
              <a:t>o</a:t>
            </a:r>
            <a:r>
              <a:rPr sz="2600" spc="-15" dirty="0">
                <a:latin typeface="Times New Roman"/>
                <a:cs typeface="Times New Roman"/>
              </a:rPr>
              <a:t>e</a:t>
            </a:r>
            <a:r>
              <a:rPr sz="2600" dirty="0">
                <a:latin typeface="Times New Roman"/>
                <a:cs typeface="Times New Roman"/>
              </a:rPr>
              <a:t>opa</a:t>
            </a:r>
            <a:r>
              <a:rPr sz="2600" spc="-25" dirty="0">
                <a:latin typeface="Times New Roman"/>
                <a:cs typeface="Times New Roman"/>
              </a:rPr>
              <a:t>t</a:t>
            </a:r>
            <a:r>
              <a:rPr sz="2600" dirty="0">
                <a:latin typeface="Times New Roman"/>
                <a:cs typeface="Times New Roman"/>
              </a:rPr>
              <a:t>hic pr</a:t>
            </a:r>
            <a:r>
              <a:rPr sz="2600" spc="-15" dirty="0">
                <a:latin typeface="Times New Roman"/>
                <a:cs typeface="Times New Roman"/>
              </a:rPr>
              <a:t>e</a:t>
            </a:r>
            <a:r>
              <a:rPr sz="2600" dirty="0">
                <a:latin typeface="Times New Roman"/>
                <a:cs typeface="Times New Roman"/>
              </a:rPr>
              <a:t>para</a:t>
            </a:r>
            <a:r>
              <a:rPr sz="2600" spc="-15" dirty="0">
                <a:latin typeface="Times New Roman"/>
                <a:cs typeface="Times New Roman"/>
              </a:rPr>
              <a:t>t</a:t>
            </a:r>
            <a:r>
              <a:rPr sz="2600" dirty="0">
                <a:latin typeface="Times New Roman"/>
                <a:cs typeface="Times New Roman"/>
              </a:rPr>
              <a:t>i</a:t>
            </a:r>
            <a:r>
              <a:rPr sz="2600" spc="-15" dirty="0">
                <a:latin typeface="Times New Roman"/>
                <a:cs typeface="Times New Roman"/>
              </a:rPr>
              <a:t>o</a:t>
            </a:r>
            <a:r>
              <a:rPr sz="2600" dirty="0">
                <a:latin typeface="Times New Roman"/>
                <a:cs typeface="Times New Roman"/>
              </a:rPr>
              <a:t>ns</a:t>
            </a:r>
            <a:r>
              <a:rPr sz="2600" spc="204" dirty="0">
                <a:latin typeface="Times New Roman"/>
                <a:cs typeface="Times New Roman"/>
              </a:rPr>
              <a:t> </a:t>
            </a:r>
            <a:r>
              <a:rPr sz="2600" dirty="0">
                <a:latin typeface="Times New Roman"/>
                <a:cs typeface="Times New Roman"/>
              </a:rPr>
              <a:t>and</a:t>
            </a:r>
            <a:r>
              <a:rPr sz="2600" spc="220" dirty="0">
                <a:latin typeface="Times New Roman"/>
                <a:cs typeface="Times New Roman"/>
              </a:rPr>
              <a:t> </a:t>
            </a:r>
            <a:r>
              <a:rPr sz="2600" dirty="0">
                <a:latin typeface="Times New Roman"/>
                <a:cs typeface="Times New Roman"/>
              </a:rPr>
              <a:t>ho</a:t>
            </a:r>
            <a:r>
              <a:rPr sz="2600" spc="-15" dirty="0">
                <a:latin typeface="Times New Roman"/>
                <a:cs typeface="Times New Roman"/>
              </a:rPr>
              <a:t>m</a:t>
            </a:r>
            <a:r>
              <a:rPr sz="2600" dirty="0">
                <a:latin typeface="Times New Roman"/>
                <a:cs typeface="Times New Roman"/>
              </a:rPr>
              <a:t>o</a:t>
            </a:r>
            <a:r>
              <a:rPr sz="2600" spc="-15" dirty="0">
                <a:latin typeface="Times New Roman"/>
                <a:cs typeface="Times New Roman"/>
              </a:rPr>
              <a:t>e</a:t>
            </a:r>
            <a:r>
              <a:rPr sz="2600" dirty="0">
                <a:latin typeface="Times New Roman"/>
                <a:cs typeface="Times New Roman"/>
              </a:rPr>
              <a:t>o</a:t>
            </a:r>
            <a:r>
              <a:rPr sz="2600" spc="10" dirty="0">
                <a:latin typeface="Times New Roman"/>
                <a:cs typeface="Times New Roman"/>
              </a:rPr>
              <a:t>p</a:t>
            </a:r>
            <a:r>
              <a:rPr sz="2600" dirty="0">
                <a:latin typeface="Times New Roman"/>
                <a:cs typeface="Times New Roman"/>
              </a:rPr>
              <a:t>a</a:t>
            </a:r>
            <a:r>
              <a:rPr sz="2600" spc="-25" dirty="0">
                <a:latin typeface="Times New Roman"/>
                <a:cs typeface="Times New Roman"/>
              </a:rPr>
              <a:t>t</a:t>
            </a:r>
            <a:r>
              <a:rPr sz="2600" dirty="0">
                <a:latin typeface="Times New Roman"/>
                <a:cs typeface="Times New Roman"/>
              </a:rPr>
              <a:t>hic</a:t>
            </a:r>
            <a:r>
              <a:rPr sz="2600" spc="215" dirty="0">
                <a:latin typeface="Times New Roman"/>
                <a:cs typeface="Times New Roman"/>
              </a:rPr>
              <a:t> </a:t>
            </a:r>
            <a:r>
              <a:rPr sz="2600" dirty="0">
                <a:latin typeface="Times New Roman"/>
                <a:cs typeface="Times New Roman"/>
              </a:rPr>
              <a:t>s</a:t>
            </a:r>
            <a:r>
              <a:rPr sz="2600" spc="-10" dirty="0">
                <a:latin typeface="Times New Roman"/>
                <a:cs typeface="Times New Roman"/>
              </a:rPr>
              <a:t>t</a:t>
            </a:r>
            <a:r>
              <a:rPr sz="2600" dirty="0">
                <a:latin typeface="Times New Roman"/>
                <a:cs typeface="Times New Roman"/>
              </a:rPr>
              <a:t>oc</a:t>
            </a:r>
            <a:r>
              <a:rPr sz="2600" spc="5" dirty="0">
                <a:latin typeface="Times New Roman"/>
                <a:cs typeface="Times New Roman"/>
              </a:rPr>
              <a:t>k</a:t>
            </a:r>
            <a:r>
              <a:rPr sz="2600" dirty="0">
                <a:latin typeface="Times New Roman"/>
                <a:cs typeface="Times New Roman"/>
              </a:rPr>
              <a:t>s,</a:t>
            </a:r>
            <a:r>
              <a:rPr sz="2600" spc="204" dirty="0">
                <a:latin typeface="Times New Roman"/>
                <a:cs typeface="Times New Roman"/>
              </a:rPr>
              <a:t> </a:t>
            </a:r>
            <a:r>
              <a:rPr sz="2600" dirty="0">
                <a:latin typeface="Times New Roman"/>
                <a:cs typeface="Times New Roman"/>
              </a:rPr>
              <a:t>anti</a:t>
            </a:r>
            <a:r>
              <a:rPr sz="2600" spc="-15" dirty="0">
                <a:latin typeface="Times New Roman"/>
                <a:cs typeface="Times New Roman"/>
              </a:rPr>
              <a:t>b</a:t>
            </a:r>
            <a:r>
              <a:rPr sz="2600" dirty="0">
                <a:latin typeface="Times New Roman"/>
                <a:cs typeface="Times New Roman"/>
              </a:rPr>
              <a:t>ioti</a:t>
            </a:r>
            <a:r>
              <a:rPr sz="2600" spc="-15" dirty="0">
                <a:latin typeface="Times New Roman"/>
                <a:cs typeface="Times New Roman"/>
              </a:rPr>
              <a:t>c</a:t>
            </a:r>
            <a:r>
              <a:rPr sz="2600" dirty="0">
                <a:latin typeface="Times New Roman"/>
                <a:cs typeface="Times New Roman"/>
              </a:rPr>
              <a:t>s,</a:t>
            </a:r>
            <a:r>
              <a:rPr sz="2600" spc="210" dirty="0">
                <a:latin typeface="Times New Roman"/>
                <a:cs typeface="Times New Roman"/>
              </a:rPr>
              <a:t> </a:t>
            </a:r>
            <a:r>
              <a:rPr sz="2600" spc="-5" dirty="0">
                <a:latin typeface="Times New Roman"/>
                <a:cs typeface="Times New Roman"/>
              </a:rPr>
              <a:t>a</a:t>
            </a:r>
            <a:r>
              <a:rPr sz="2600" dirty="0">
                <a:latin typeface="Times New Roman"/>
                <a:cs typeface="Times New Roman"/>
              </a:rPr>
              <a:t>s</a:t>
            </a:r>
            <a:r>
              <a:rPr sz="2600" spc="220" dirty="0">
                <a:latin typeface="Times New Roman"/>
                <a:cs typeface="Times New Roman"/>
              </a:rPr>
              <a:t> </a:t>
            </a:r>
            <a:r>
              <a:rPr sz="2600" dirty="0">
                <a:latin typeface="Times New Roman"/>
                <a:cs typeface="Times New Roman"/>
              </a:rPr>
              <a:t>well </a:t>
            </a:r>
            <a:r>
              <a:rPr sz="2600" spc="-5" dirty="0">
                <a:latin typeface="Times New Roman"/>
                <a:cs typeface="Times New Roman"/>
              </a:rPr>
              <a:t>a</a:t>
            </a:r>
            <a:r>
              <a:rPr sz="2600" dirty="0">
                <a:latin typeface="Times New Roman"/>
                <a:cs typeface="Times New Roman"/>
              </a:rPr>
              <a:t>s </a:t>
            </a:r>
            <a:r>
              <a:rPr sz="2600" spc="-275" dirty="0">
                <a:latin typeface="Times New Roman"/>
                <a:cs typeface="Times New Roman"/>
              </a:rPr>
              <a:t> </a:t>
            </a:r>
            <a:r>
              <a:rPr sz="2600" dirty="0">
                <a:latin typeface="Times New Roman"/>
                <a:cs typeface="Times New Roman"/>
              </a:rPr>
              <a:t>d</a:t>
            </a:r>
            <a:r>
              <a:rPr sz="2600" spc="10" dirty="0">
                <a:latin typeface="Times New Roman"/>
                <a:cs typeface="Times New Roman"/>
              </a:rPr>
              <a:t>o</a:t>
            </a:r>
            <a:r>
              <a:rPr sz="2600" dirty="0">
                <a:latin typeface="Times New Roman"/>
                <a:cs typeface="Times New Roman"/>
              </a:rPr>
              <a:t>s</a:t>
            </a:r>
            <a:r>
              <a:rPr sz="2600" spc="-15" dirty="0">
                <a:latin typeface="Times New Roman"/>
                <a:cs typeface="Times New Roman"/>
              </a:rPr>
              <a:t>a</a:t>
            </a:r>
            <a:r>
              <a:rPr sz="2600" dirty="0">
                <a:latin typeface="Times New Roman"/>
                <a:cs typeface="Times New Roman"/>
              </a:rPr>
              <a:t>ge </a:t>
            </a:r>
            <a:r>
              <a:rPr sz="2600" spc="-280" dirty="0">
                <a:latin typeface="Times New Roman"/>
                <a:cs typeface="Times New Roman"/>
              </a:rPr>
              <a:t> </a:t>
            </a:r>
            <a:r>
              <a:rPr sz="2600" dirty="0">
                <a:latin typeface="Times New Roman"/>
                <a:cs typeface="Times New Roman"/>
              </a:rPr>
              <a:t>for</a:t>
            </a:r>
            <a:r>
              <a:rPr sz="2600" spc="-15" dirty="0">
                <a:latin typeface="Times New Roman"/>
                <a:cs typeface="Times New Roman"/>
              </a:rPr>
              <a:t>m</a:t>
            </a:r>
            <a:r>
              <a:rPr sz="2600" dirty="0">
                <a:latin typeface="Times New Roman"/>
                <a:cs typeface="Times New Roman"/>
              </a:rPr>
              <a:t>s </a:t>
            </a:r>
            <a:r>
              <a:rPr sz="2600" spc="-270" dirty="0">
                <a:latin typeface="Times New Roman"/>
                <a:cs typeface="Times New Roman"/>
              </a:rPr>
              <a:t> </a:t>
            </a:r>
            <a:r>
              <a:rPr sz="2600" dirty="0">
                <a:latin typeface="Times New Roman"/>
                <a:cs typeface="Times New Roman"/>
              </a:rPr>
              <a:t>and </a:t>
            </a:r>
            <a:r>
              <a:rPr sz="2600" spc="-275" dirty="0">
                <a:latin typeface="Times New Roman"/>
                <a:cs typeface="Times New Roman"/>
              </a:rPr>
              <a:t> </a:t>
            </a:r>
            <a:r>
              <a:rPr sz="2600" dirty="0">
                <a:latin typeface="Times New Roman"/>
                <a:cs typeface="Times New Roman"/>
              </a:rPr>
              <a:t>c</a:t>
            </a:r>
            <a:r>
              <a:rPr sz="2600" spc="-15" dirty="0">
                <a:latin typeface="Times New Roman"/>
                <a:cs typeface="Times New Roman"/>
              </a:rPr>
              <a:t>o</a:t>
            </a:r>
            <a:r>
              <a:rPr sz="2600" dirty="0">
                <a:latin typeface="Times New Roman"/>
                <a:cs typeface="Times New Roman"/>
              </a:rPr>
              <a:t>ntainer</a:t>
            </a:r>
            <a:r>
              <a:rPr sz="2600" spc="-15" dirty="0">
                <a:latin typeface="Times New Roman"/>
                <a:cs typeface="Times New Roman"/>
              </a:rPr>
              <a:t>s</a:t>
            </a:r>
            <a:r>
              <a:rPr sz="2600" dirty="0">
                <a:latin typeface="Times New Roman"/>
                <a:cs typeface="Times New Roman"/>
              </a:rPr>
              <a:t>. </a:t>
            </a:r>
            <a:r>
              <a:rPr sz="2600" spc="-270" dirty="0">
                <a:latin typeface="Times New Roman"/>
                <a:cs typeface="Times New Roman"/>
              </a:rPr>
              <a:t> </a:t>
            </a:r>
            <a:r>
              <a:rPr sz="2600" spc="-5" dirty="0">
                <a:latin typeface="Times New Roman"/>
                <a:cs typeface="Times New Roman"/>
              </a:rPr>
              <a:t>I</a:t>
            </a:r>
            <a:r>
              <a:rPr sz="2600" dirty="0">
                <a:latin typeface="Times New Roman"/>
                <a:cs typeface="Times New Roman"/>
              </a:rPr>
              <a:t>t </a:t>
            </a:r>
            <a:r>
              <a:rPr sz="2600" spc="-275" dirty="0">
                <a:latin typeface="Times New Roman"/>
                <a:cs typeface="Times New Roman"/>
              </a:rPr>
              <a:t> </a:t>
            </a:r>
            <a:r>
              <a:rPr sz="2600" dirty="0">
                <a:latin typeface="Times New Roman"/>
                <a:cs typeface="Times New Roman"/>
              </a:rPr>
              <a:t>also </a:t>
            </a:r>
            <a:r>
              <a:rPr sz="2600" spc="-265" dirty="0">
                <a:latin typeface="Times New Roman"/>
                <a:cs typeface="Times New Roman"/>
              </a:rPr>
              <a:t> </a:t>
            </a:r>
            <a:r>
              <a:rPr sz="2600" dirty="0">
                <a:latin typeface="Times New Roman"/>
                <a:cs typeface="Times New Roman"/>
              </a:rPr>
              <a:t>includes </a:t>
            </a:r>
            <a:r>
              <a:rPr sz="2600" spc="-270" dirty="0">
                <a:latin typeface="Times New Roman"/>
                <a:cs typeface="Times New Roman"/>
              </a:rPr>
              <a:t> </a:t>
            </a:r>
            <a:r>
              <a:rPr sz="2600" dirty="0">
                <a:latin typeface="Times New Roman"/>
                <a:cs typeface="Times New Roman"/>
              </a:rPr>
              <a:t>t</a:t>
            </a:r>
            <a:r>
              <a:rPr sz="2600" spc="-10" dirty="0">
                <a:latin typeface="Times New Roman"/>
                <a:cs typeface="Times New Roman"/>
              </a:rPr>
              <a:t>e</a:t>
            </a:r>
            <a:r>
              <a:rPr sz="2600" dirty="0">
                <a:latin typeface="Times New Roman"/>
                <a:cs typeface="Times New Roman"/>
              </a:rPr>
              <a:t>xts </a:t>
            </a:r>
            <a:r>
              <a:rPr sz="2600" spc="-275" dirty="0">
                <a:latin typeface="Times New Roman"/>
                <a:cs typeface="Times New Roman"/>
              </a:rPr>
              <a:t> </a:t>
            </a:r>
            <a:r>
              <a:rPr sz="2600" spc="5" dirty="0">
                <a:latin typeface="Times New Roman"/>
                <a:cs typeface="Times New Roman"/>
              </a:rPr>
              <a:t>on </a:t>
            </a:r>
            <a:r>
              <a:rPr sz="2600" dirty="0">
                <a:latin typeface="Times New Roman"/>
                <a:cs typeface="Times New Roman"/>
              </a:rPr>
              <a:t>bi</a:t>
            </a:r>
            <a:r>
              <a:rPr sz="2600" spc="5" dirty="0">
                <a:latin typeface="Times New Roman"/>
                <a:cs typeface="Times New Roman"/>
              </a:rPr>
              <a:t>o</a:t>
            </a:r>
            <a:r>
              <a:rPr sz="2600" dirty="0">
                <a:latin typeface="Times New Roman"/>
                <a:cs typeface="Times New Roman"/>
              </a:rPr>
              <a:t>l</a:t>
            </a:r>
            <a:r>
              <a:rPr sz="2600" spc="-15" dirty="0">
                <a:latin typeface="Times New Roman"/>
                <a:cs typeface="Times New Roman"/>
              </a:rPr>
              <a:t>o</a:t>
            </a:r>
            <a:r>
              <a:rPr sz="2600" dirty="0">
                <a:latin typeface="Times New Roman"/>
                <a:cs typeface="Times New Roman"/>
              </a:rPr>
              <a:t>gica</a:t>
            </a:r>
            <a:r>
              <a:rPr sz="2600" spc="-15" dirty="0">
                <a:latin typeface="Times New Roman"/>
                <a:cs typeface="Times New Roman"/>
              </a:rPr>
              <a:t>l</a:t>
            </a:r>
            <a:r>
              <a:rPr sz="2600" dirty="0">
                <a:latin typeface="Times New Roman"/>
                <a:cs typeface="Times New Roman"/>
              </a:rPr>
              <a:t>s, </a:t>
            </a:r>
            <a:r>
              <a:rPr sz="2600" spc="15" dirty="0">
                <a:latin typeface="Times New Roman"/>
                <a:cs typeface="Times New Roman"/>
              </a:rPr>
              <a:t> </a:t>
            </a:r>
            <a:r>
              <a:rPr sz="2600" dirty="0">
                <a:latin typeface="Times New Roman"/>
                <a:cs typeface="Times New Roman"/>
              </a:rPr>
              <a:t>bl</a:t>
            </a:r>
            <a:r>
              <a:rPr sz="2600" spc="5" dirty="0">
                <a:latin typeface="Times New Roman"/>
                <a:cs typeface="Times New Roman"/>
              </a:rPr>
              <a:t>o</a:t>
            </a:r>
            <a:r>
              <a:rPr sz="2600" dirty="0">
                <a:latin typeface="Times New Roman"/>
                <a:cs typeface="Times New Roman"/>
              </a:rPr>
              <a:t>od </a:t>
            </a:r>
            <a:r>
              <a:rPr sz="2600" spc="25" dirty="0">
                <a:latin typeface="Times New Roman"/>
                <a:cs typeface="Times New Roman"/>
              </a:rPr>
              <a:t> </a:t>
            </a:r>
            <a:r>
              <a:rPr sz="2600" dirty="0">
                <a:latin typeface="Times New Roman"/>
                <a:cs typeface="Times New Roman"/>
              </a:rPr>
              <a:t>a</a:t>
            </a:r>
            <a:r>
              <a:rPr sz="2600" spc="-15" dirty="0">
                <a:latin typeface="Times New Roman"/>
                <a:cs typeface="Times New Roman"/>
              </a:rPr>
              <a:t>n</a:t>
            </a:r>
            <a:r>
              <a:rPr sz="2600" dirty="0">
                <a:latin typeface="Times New Roman"/>
                <a:cs typeface="Times New Roman"/>
              </a:rPr>
              <a:t>d </a:t>
            </a:r>
            <a:r>
              <a:rPr sz="2600" spc="25" dirty="0">
                <a:latin typeface="Times New Roman"/>
                <a:cs typeface="Times New Roman"/>
              </a:rPr>
              <a:t> </a:t>
            </a:r>
            <a:r>
              <a:rPr sz="2600" dirty="0">
                <a:latin typeface="Times New Roman"/>
                <a:cs typeface="Times New Roman"/>
              </a:rPr>
              <a:t>plas</a:t>
            </a:r>
            <a:r>
              <a:rPr sz="2600" spc="-20" dirty="0">
                <a:latin typeface="Times New Roman"/>
                <a:cs typeface="Times New Roman"/>
              </a:rPr>
              <a:t>m</a:t>
            </a:r>
            <a:r>
              <a:rPr sz="2600" dirty="0">
                <a:latin typeface="Times New Roman"/>
                <a:cs typeface="Times New Roman"/>
              </a:rPr>
              <a:t>a </a:t>
            </a:r>
            <a:r>
              <a:rPr sz="2600" spc="30" dirty="0">
                <a:latin typeface="Times New Roman"/>
                <a:cs typeface="Times New Roman"/>
              </a:rPr>
              <a:t> </a:t>
            </a:r>
            <a:r>
              <a:rPr sz="2600" dirty="0">
                <a:latin typeface="Times New Roman"/>
                <a:cs typeface="Times New Roman"/>
              </a:rPr>
              <a:t>derivat</a:t>
            </a:r>
            <a:r>
              <a:rPr sz="2600" spc="-15" dirty="0">
                <a:latin typeface="Times New Roman"/>
                <a:cs typeface="Times New Roman"/>
              </a:rPr>
              <a:t>i</a:t>
            </a:r>
            <a:r>
              <a:rPr sz="2600" dirty="0">
                <a:latin typeface="Times New Roman"/>
                <a:cs typeface="Times New Roman"/>
              </a:rPr>
              <a:t>ves,  vacc</a:t>
            </a:r>
            <a:r>
              <a:rPr sz="2600" spc="-15" dirty="0">
                <a:latin typeface="Times New Roman"/>
                <a:cs typeface="Times New Roman"/>
              </a:rPr>
              <a:t>i</a:t>
            </a:r>
            <a:r>
              <a:rPr sz="2600" dirty="0">
                <a:latin typeface="Times New Roman"/>
                <a:cs typeface="Times New Roman"/>
              </a:rPr>
              <a:t>nes </a:t>
            </a:r>
            <a:r>
              <a:rPr sz="2600" spc="15" dirty="0">
                <a:latin typeface="Times New Roman"/>
                <a:cs typeface="Times New Roman"/>
              </a:rPr>
              <a:t> </a:t>
            </a:r>
            <a:r>
              <a:rPr sz="2600" dirty="0">
                <a:latin typeface="Times New Roman"/>
                <a:cs typeface="Times New Roman"/>
              </a:rPr>
              <a:t>a</a:t>
            </a:r>
            <a:r>
              <a:rPr sz="2600" spc="-15" dirty="0">
                <a:latin typeface="Times New Roman"/>
                <a:cs typeface="Times New Roman"/>
              </a:rPr>
              <a:t>n</a:t>
            </a:r>
            <a:r>
              <a:rPr sz="2600" dirty="0">
                <a:latin typeface="Times New Roman"/>
                <a:cs typeface="Times New Roman"/>
              </a:rPr>
              <a:t>d r</a:t>
            </a:r>
            <a:r>
              <a:rPr sz="2600" spc="-15" dirty="0">
                <a:latin typeface="Times New Roman"/>
                <a:cs typeface="Times New Roman"/>
              </a:rPr>
              <a:t>a</a:t>
            </a:r>
            <a:r>
              <a:rPr sz="2600" dirty="0">
                <a:latin typeface="Times New Roman"/>
                <a:cs typeface="Times New Roman"/>
              </a:rPr>
              <a:t>dio</a:t>
            </a:r>
            <a:r>
              <a:rPr sz="2600" spc="-15" dirty="0">
                <a:latin typeface="Times New Roman"/>
                <a:cs typeface="Times New Roman"/>
              </a:rPr>
              <a:t>p</a:t>
            </a:r>
            <a:r>
              <a:rPr sz="2600" dirty="0">
                <a:latin typeface="Times New Roman"/>
                <a:cs typeface="Times New Roman"/>
              </a:rPr>
              <a:t>har</a:t>
            </a:r>
            <a:r>
              <a:rPr sz="2600" spc="-20" dirty="0">
                <a:latin typeface="Times New Roman"/>
                <a:cs typeface="Times New Roman"/>
              </a:rPr>
              <a:t>m</a:t>
            </a:r>
            <a:r>
              <a:rPr sz="2600" dirty="0">
                <a:latin typeface="Times New Roman"/>
                <a:cs typeface="Times New Roman"/>
              </a:rPr>
              <a:t>a</a:t>
            </a:r>
            <a:r>
              <a:rPr sz="2600" spc="-15" dirty="0">
                <a:latin typeface="Times New Roman"/>
                <a:cs typeface="Times New Roman"/>
              </a:rPr>
              <a:t>c</a:t>
            </a:r>
            <a:r>
              <a:rPr sz="2600" dirty="0">
                <a:latin typeface="Times New Roman"/>
                <a:cs typeface="Times New Roman"/>
              </a:rPr>
              <a:t>eut</a:t>
            </a:r>
            <a:r>
              <a:rPr sz="2600" spc="-15" dirty="0">
                <a:latin typeface="Times New Roman"/>
                <a:cs typeface="Times New Roman"/>
              </a:rPr>
              <a:t>i</a:t>
            </a:r>
            <a:r>
              <a:rPr sz="2600" dirty="0">
                <a:latin typeface="Times New Roman"/>
                <a:cs typeface="Times New Roman"/>
              </a:rPr>
              <a:t>c</a:t>
            </a:r>
            <a:r>
              <a:rPr sz="2600" spc="-15" dirty="0">
                <a:latin typeface="Times New Roman"/>
                <a:cs typeface="Times New Roman"/>
              </a:rPr>
              <a:t>a</a:t>
            </a:r>
            <a:r>
              <a:rPr sz="2600" dirty="0">
                <a:latin typeface="Times New Roman"/>
                <a:cs typeface="Times New Roman"/>
              </a:rPr>
              <a:t>l      </a:t>
            </a:r>
            <a:r>
              <a:rPr sz="2600" spc="-185" dirty="0">
                <a:latin typeface="Times New Roman"/>
                <a:cs typeface="Times New Roman"/>
              </a:rPr>
              <a:t> </a:t>
            </a:r>
            <a:r>
              <a:rPr sz="2600" dirty="0">
                <a:latin typeface="Times New Roman"/>
                <a:cs typeface="Times New Roman"/>
              </a:rPr>
              <a:t>prep</a:t>
            </a:r>
            <a:r>
              <a:rPr sz="2600" spc="-20" dirty="0">
                <a:latin typeface="Times New Roman"/>
                <a:cs typeface="Times New Roman"/>
              </a:rPr>
              <a:t>a</a:t>
            </a:r>
            <a:r>
              <a:rPr sz="2600" dirty="0">
                <a:latin typeface="Times New Roman"/>
                <a:cs typeface="Times New Roman"/>
              </a:rPr>
              <a:t>r</a:t>
            </a:r>
            <a:r>
              <a:rPr sz="2600" spc="-25" dirty="0">
                <a:latin typeface="Times New Roman"/>
                <a:cs typeface="Times New Roman"/>
              </a:rPr>
              <a:t>a</a:t>
            </a:r>
            <a:r>
              <a:rPr sz="2600" dirty="0">
                <a:latin typeface="Times New Roman"/>
                <a:cs typeface="Times New Roman"/>
              </a:rPr>
              <a:t>t</a:t>
            </a:r>
            <a:r>
              <a:rPr sz="2600" spc="-15" dirty="0">
                <a:latin typeface="Times New Roman"/>
                <a:cs typeface="Times New Roman"/>
              </a:rPr>
              <a:t>i</a:t>
            </a:r>
            <a:r>
              <a:rPr sz="2600" dirty="0">
                <a:latin typeface="Times New Roman"/>
                <a:cs typeface="Times New Roman"/>
              </a:rPr>
              <a:t>o</a:t>
            </a:r>
            <a:r>
              <a:rPr sz="2600" spc="5" dirty="0">
                <a:latin typeface="Times New Roman"/>
                <a:cs typeface="Times New Roman"/>
              </a:rPr>
              <a:t>n</a:t>
            </a:r>
            <a:r>
              <a:rPr sz="2600" spc="-5" dirty="0">
                <a:latin typeface="Times New Roman"/>
                <a:cs typeface="Times New Roman"/>
              </a:rPr>
              <a:t>s</a:t>
            </a:r>
            <a:r>
              <a:rPr sz="2600" dirty="0">
                <a:latin typeface="Times New Roman"/>
                <a:cs typeface="Times New Roman"/>
              </a:rPr>
              <a:t>.      </a:t>
            </a:r>
            <a:r>
              <a:rPr sz="2600" spc="-190" dirty="0">
                <a:latin typeface="Times New Roman"/>
                <a:cs typeface="Times New Roman"/>
              </a:rPr>
              <a:t> </a:t>
            </a:r>
            <a:r>
              <a:rPr sz="2600" dirty="0">
                <a:latin typeface="Times New Roman"/>
                <a:cs typeface="Times New Roman"/>
              </a:rPr>
              <a:t>T</a:t>
            </a:r>
            <a:r>
              <a:rPr sz="2600" spc="5" dirty="0">
                <a:latin typeface="Times New Roman"/>
                <a:cs typeface="Times New Roman"/>
              </a:rPr>
              <a:t>h</a:t>
            </a:r>
            <a:r>
              <a:rPr sz="2600" dirty="0">
                <a:latin typeface="Times New Roman"/>
                <a:cs typeface="Times New Roman"/>
              </a:rPr>
              <a:t>e      </a:t>
            </a:r>
            <a:r>
              <a:rPr sz="2600" spc="-185" dirty="0">
                <a:latin typeface="Times New Roman"/>
                <a:cs typeface="Times New Roman"/>
              </a:rPr>
              <a:t> </a:t>
            </a:r>
            <a:r>
              <a:rPr sz="2600" spc="-10" dirty="0">
                <a:latin typeface="Times New Roman"/>
                <a:cs typeface="Times New Roman"/>
              </a:rPr>
              <a:t>E</a:t>
            </a:r>
            <a:r>
              <a:rPr sz="2600" dirty="0">
                <a:latin typeface="Times New Roman"/>
                <a:cs typeface="Times New Roman"/>
              </a:rPr>
              <a:t>u</a:t>
            </a:r>
            <a:r>
              <a:rPr sz="2600" spc="-15" dirty="0">
                <a:latin typeface="Times New Roman"/>
                <a:cs typeface="Times New Roman"/>
              </a:rPr>
              <a:t>r</a:t>
            </a:r>
            <a:r>
              <a:rPr sz="2600" dirty="0">
                <a:latin typeface="Times New Roman"/>
                <a:cs typeface="Times New Roman"/>
              </a:rPr>
              <a:t>ope</a:t>
            </a:r>
            <a:r>
              <a:rPr sz="2600" spc="-30" dirty="0">
                <a:latin typeface="Times New Roman"/>
                <a:cs typeface="Times New Roman"/>
              </a:rPr>
              <a:t>a</a:t>
            </a:r>
            <a:r>
              <a:rPr sz="2600" dirty="0">
                <a:latin typeface="Times New Roman"/>
                <a:cs typeface="Times New Roman"/>
              </a:rPr>
              <a:t>n P</a:t>
            </a:r>
            <a:r>
              <a:rPr sz="2600" spc="5" dirty="0">
                <a:latin typeface="Times New Roman"/>
                <a:cs typeface="Times New Roman"/>
              </a:rPr>
              <a:t>h</a:t>
            </a:r>
            <a:r>
              <a:rPr sz="2600" dirty="0">
                <a:latin typeface="Times New Roman"/>
                <a:cs typeface="Times New Roman"/>
              </a:rPr>
              <a:t>ar</a:t>
            </a:r>
            <a:r>
              <a:rPr sz="2600" spc="-20" dirty="0">
                <a:latin typeface="Times New Roman"/>
                <a:cs typeface="Times New Roman"/>
              </a:rPr>
              <a:t>m</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o</a:t>
            </a:r>
            <a:r>
              <a:rPr sz="2600" spc="-15" dirty="0">
                <a:latin typeface="Times New Roman"/>
                <a:cs typeface="Times New Roman"/>
              </a:rPr>
              <a:t>p</a:t>
            </a:r>
            <a:r>
              <a:rPr sz="2600" dirty="0">
                <a:latin typeface="Times New Roman"/>
                <a:cs typeface="Times New Roman"/>
              </a:rPr>
              <a:t>oeia</a:t>
            </a:r>
            <a:r>
              <a:rPr sz="2600" spc="175" dirty="0">
                <a:latin typeface="Times New Roman"/>
                <a:cs typeface="Times New Roman"/>
              </a:rPr>
              <a:t> </a:t>
            </a:r>
            <a:r>
              <a:rPr sz="2600" spc="-20" dirty="0">
                <a:latin typeface="Times New Roman"/>
                <a:cs typeface="Times New Roman"/>
              </a:rPr>
              <a:t>a</a:t>
            </a:r>
            <a:r>
              <a:rPr sz="2600" dirty="0">
                <a:latin typeface="Times New Roman"/>
                <a:cs typeface="Times New Roman"/>
              </a:rPr>
              <a:t>nd</a:t>
            </a:r>
            <a:r>
              <a:rPr sz="2600" spc="190" dirty="0">
                <a:latin typeface="Times New Roman"/>
                <a:cs typeface="Times New Roman"/>
              </a:rPr>
              <a:t> </a:t>
            </a:r>
            <a:r>
              <a:rPr sz="2600" spc="-5" dirty="0">
                <a:latin typeface="Times New Roman"/>
                <a:cs typeface="Times New Roman"/>
              </a:rPr>
              <a:t>it</a:t>
            </a:r>
            <a:r>
              <a:rPr sz="2600" dirty="0">
                <a:latin typeface="Times New Roman"/>
                <a:cs typeface="Times New Roman"/>
              </a:rPr>
              <a:t>s</a:t>
            </a:r>
            <a:r>
              <a:rPr sz="2600" spc="170" dirty="0">
                <a:latin typeface="Times New Roman"/>
                <a:cs typeface="Times New Roman"/>
              </a:rPr>
              <a:t> </a:t>
            </a:r>
            <a:r>
              <a:rPr sz="2600" dirty="0">
                <a:latin typeface="Times New Roman"/>
                <a:cs typeface="Times New Roman"/>
              </a:rPr>
              <a:t>re</a:t>
            </a:r>
            <a:r>
              <a:rPr sz="2600" spc="-15" dirty="0">
                <a:latin typeface="Times New Roman"/>
                <a:cs typeface="Times New Roman"/>
              </a:rPr>
              <a:t>q</a:t>
            </a:r>
            <a:r>
              <a:rPr sz="2600" dirty="0">
                <a:latin typeface="Times New Roman"/>
                <a:cs typeface="Times New Roman"/>
              </a:rPr>
              <a:t>uire</a:t>
            </a:r>
            <a:r>
              <a:rPr sz="2600" spc="-20" dirty="0">
                <a:latin typeface="Times New Roman"/>
                <a:cs typeface="Times New Roman"/>
              </a:rPr>
              <a:t>m</a:t>
            </a:r>
            <a:r>
              <a:rPr sz="2600" dirty="0">
                <a:latin typeface="Times New Roman"/>
                <a:cs typeface="Times New Roman"/>
              </a:rPr>
              <a:t>ents</a:t>
            </a:r>
            <a:r>
              <a:rPr sz="2600" spc="170" dirty="0">
                <a:latin typeface="Times New Roman"/>
                <a:cs typeface="Times New Roman"/>
              </a:rPr>
              <a:t> </a:t>
            </a:r>
            <a:r>
              <a:rPr sz="2600" dirty="0">
                <a:latin typeface="Times New Roman"/>
                <a:cs typeface="Times New Roman"/>
              </a:rPr>
              <a:t>are</a:t>
            </a:r>
            <a:r>
              <a:rPr sz="2600" spc="165" dirty="0">
                <a:latin typeface="Times New Roman"/>
                <a:cs typeface="Times New Roman"/>
              </a:rPr>
              <a:t> </a:t>
            </a:r>
            <a:r>
              <a:rPr sz="2600" dirty="0">
                <a:latin typeface="Times New Roman"/>
                <a:cs typeface="Times New Roman"/>
              </a:rPr>
              <a:t>l</a:t>
            </a:r>
            <a:r>
              <a:rPr sz="2600" spc="-10" dirty="0">
                <a:latin typeface="Times New Roman"/>
                <a:cs typeface="Times New Roman"/>
              </a:rPr>
              <a:t>e</a:t>
            </a:r>
            <a:r>
              <a:rPr sz="2600" dirty="0">
                <a:latin typeface="Times New Roman"/>
                <a:cs typeface="Times New Roman"/>
              </a:rPr>
              <a:t>g</a:t>
            </a:r>
            <a:r>
              <a:rPr sz="2600" spc="-15" dirty="0">
                <a:latin typeface="Times New Roman"/>
                <a:cs typeface="Times New Roman"/>
              </a:rPr>
              <a:t>a</a:t>
            </a:r>
            <a:r>
              <a:rPr sz="2600" dirty="0">
                <a:latin typeface="Times New Roman"/>
                <a:cs typeface="Times New Roman"/>
              </a:rPr>
              <a:t>l</a:t>
            </a:r>
            <a:r>
              <a:rPr sz="2600" spc="-10" dirty="0">
                <a:latin typeface="Times New Roman"/>
                <a:cs typeface="Times New Roman"/>
              </a:rPr>
              <a:t>l</a:t>
            </a:r>
            <a:r>
              <a:rPr sz="2600" dirty="0">
                <a:latin typeface="Times New Roman"/>
                <a:cs typeface="Times New Roman"/>
              </a:rPr>
              <a:t>y</a:t>
            </a:r>
            <a:r>
              <a:rPr sz="2600" spc="185" dirty="0">
                <a:latin typeface="Times New Roman"/>
                <a:cs typeface="Times New Roman"/>
              </a:rPr>
              <a:t> </a:t>
            </a:r>
            <a:r>
              <a:rPr sz="2600" dirty="0">
                <a:latin typeface="Times New Roman"/>
                <a:cs typeface="Times New Roman"/>
              </a:rPr>
              <a:t>bi</a:t>
            </a:r>
            <a:r>
              <a:rPr sz="2600" spc="5" dirty="0">
                <a:latin typeface="Times New Roman"/>
                <a:cs typeface="Times New Roman"/>
              </a:rPr>
              <a:t>n</a:t>
            </a:r>
            <a:r>
              <a:rPr sz="2600" dirty="0">
                <a:latin typeface="Times New Roman"/>
                <a:cs typeface="Times New Roman"/>
              </a:rPr>
              <a:t>d</a:t>
            </a:r>
            <a:r>
              <a:rPr sz="2600" spc="-15" dirty="0">
                <a:latin typeface="Times New Roman"/>
                <a:cs typeface="Times New Roman"/>
              </a:rPr>
              <a:t>i</a:t>
            </a:r>
            <a:r>
              <a:rPr sz="2600" dirty="0">
                <a:latin typeface="Times New Roman"/>
                <a:cs typeface="Times New Roman"/>
              </a:rPr>
              <a:t>ng</a:t>
            </a:r>
            <a:r>
              <a:rPr sz="2600" spc="180" dirty="0">
                <a:latin typeface="Times New Roman"/>
                <a:cs typeface="Times New Roman"/>
              </a:rPr>
              <a:t> </a:t>
            </a:r>
            <a:r>
              <a:rPr sz="2600" spc="-5" dirty="0">
                <a:latin typeface="Times New Roman"/>
                <a:cs typeface="Times New Roman"/>
              </a:rPr>
              <a:t>in </a:t>
            </a:r>
            <a:r>
              <a:rPr sz="2600" dirty="0">
                <a:latin typeface="Times New Roman"/>
                <a:cs typeface="Times New Roman"/>
              </a:rPr>
              <a:t>the  </a:t>
            </a:r>
            <a:r>
              <a:rPr sz="2600" spc="220" dirty="0">
                <a:latin typeface="Times New Roman"/>
                <a:cs typeface="Times New Roman"/>
              </a:rPr>
              <a:t> </a:t>
            </a:r>
            <a:r>
              <a:rPr sz="2600" spc="-15" dirty="0">
                <a:latin typeface="Times New Roman"/>
                <a:cs typeface="Times New Roman"/>
              </a:rPr>
              <a:t>m</a:t>
            </a:r>
            <a:r>
              <a:rPr sz="2600" dirty="0">
                <a:latin typeface="Times New Roman"/>
                <a:cs typeface="Times New Roman"/>
              </a:rPr>
              <a:t>e</a:t>
            </a:r>
            <a:r>
              <a:rPr sz="2600" spc="-15" dirty="0">
                <a:latin typeface="Times New Roman"/>
                <a:cs typeface="Times New Roman"/>
              </a:rPr>
              <a:t>m</a:t>
            </a:r>
            <a:r>
              <a:rPr sz="2600" dirty="0">
                <a:latin typeface="Times New Roman"/>
                <a:cs typeface="Times New Roman"/>
              </a:rPr>
              <a:t>ber  </a:t>
            </a:r>
            <a:r>
              <a:rPr sz="2600" spc="220" dirty="0">
                <a:latin typeface="Times New Roman"/>
                <a:cs typeface="Times New Roman"/>
              </a:rPr>
              <a:t> </a:t>
            </a:r>
            <a:r>
              <a:rPr sz="2600" dirty="0">
                <a:latin typeface="Times New Roman"/>
                <a:cs typeface="Times New Roman"/>
              </a:rPr>
              <a:t>s</a:t>
            </a:r>
            <a:r>
              <a:rPr sz="2600" spc="-10" dirty="0">
                <a:latin typeface="Times New Roman"/>
                <a:cs typeface="Times New Roman"/>
              </a:rPr>
              <a:t>t</a:t>
            </a:r>
            <a:r>
              <a:rPr sz="2600" dirty="0">
                <a:latin typeface="Times New Roman"/>
                <a:cs typeface="Times New Roman"/>
              </a:rPr>
              <a:t>a</a:t>
            </a:r>
            <a:r>
              <a:rPr sz="2600" spc="-10" dirty="0">
                <a:latin typeface="Times New Roman"/>
                <a:cs typeface="Times New Roman"/>
              </a:rPr>
              <a:t>t</a:t>
            </a:r>
            <a:r>
              <a:rPr sz="2600" dirty="0">
                <a:latin typeface="Times New Roman"/>
                <a:cs typeface="Times New Roman"/>
              </a:rPr>
              <a:t>es  </a:t>
            </a:r>
            <a:r>
              <a:rPr sz="2600" spc="225" dirty="0">
                <a:latin typeface="Times New Roman"/>
                <a:cs typeface="Times New Roman"/>
              </a:rPr>
              <a:t> </a:t>
            </a:r>
            <a:r>
              <a:rPr sz="2600" spc="5" dirty="0">
                <a:latin typeface="Times New Roman"/>
                <a:cs typeface="Times New Roman"/>
              </a:rPr>
              <a:t>o</a:t>
            </a:r>
            <a:r>
              <a:rPr sz="2600" dirty="0">
                <a:latin typeface="Times New Roman"/>
                <a:cs typeface="Times New Roman"/>
              </a:rPr>
              <a:t>f  </a:t>
            </a:r>
            <a:r>
              <a:rPr sz="2600" spc="215" dirty="0">
                <a:latin typeface="Times New Roman"/>
                <a:cs typeface="Times New Roman"/>
              </a:rPr>
              <a:t> </a:t>
            </a:r>
            <a:r>
              <a:rPr sz="2600" dirty="0">
                <a:latin typeface="Times New Roman"/>
                <a:cs typeface="Times New Roman"/>
              </a:rPr>
              <a:t>the  </a:t>
            </a:r>
            <a:r>
              <a:rPr sz="2600" spc="204" dirty="0">
                <a:latin typeface="Times New Roman"/>
                <a:cs typeface="Times New Roman"/>
              </a:rPr>
              <a:t> </a:t>
            </a:r>
            <a:r>
              <a:rPr sz="2600" dirty="0">
                <a:latin typeface="Times New Roman"/>
                <a:cs typeface="Times New Roman"/>
              </a:rPr>
              <a:t>Eur</a:t>
            </a:r>
            <a:r>
              <a:rPr sz="2600" spc="-15" dirty="0">
                <a:latin typeface="Times New Roman"/>
                <a:cs typeface="Times New Roman"/>
              </a:rPr>
              <a:t>o</a:t>
            </a:r>
            <a:r>
              <a:rPr sz="2600" dirty="0">
                <a:latin typeface="Times New Roman"/>
                <a:cs typeface="Times New Roman"/>
              </a:rPr>
              <a:t>pe</a:t>
            </a:r>
            <a:r>
              <a:rPr sz="2600" spc="-20" dirty="0">
                <a:latin typeface="Times New Roman"/>
                <a:cs typeface="Times New Roman"/>
              </a:rPr>
              <a:t>a</a:t>
            </a:r>
            <a:r>
              <a:rPr sz="2600" dirty="0">
                <a:latin typeface="Times New Roman"/>
                <a:cs typeface="Times New Roman"/>
              </a:rPr>
              <a:t>n  </a:t>
            </a:r>
            <a:r>
              <a:rPr sz="2600" spc="229" dirty="0">
                <a:latin typeface="Times New Roman"/>
                <a:cs typeface="Times New Roman"/>
              </a:rPr>
              <a:t> </a:t>
            </a:r>
            <a:r>
              <a:rPr sz="2600" spc="-10" dirty="0">
                <a:latin typeface="Times New Roman"/>
                <a:cs typeface="Times New Roman"/>
              </a:rPr>
              <a:t>P</a:t>
            </a:r>
            <a:r>
              <a:rPr sz="2600" dirty="0">
                <a:latin typeface="Times New Roman"/>
                <a:cs typeface="Times New Roman"/>
              </a:rPr>
              <a:t>har</a:t>
            </a:r>
            <a:r>
              <a:rPr sz="2600" spc="-15" dirty="0">
                <a:latin typeface="Times New Roman"/>
                <a:cs typeface="Times New Roman"/>
              </a:rPr>
              <a:t>m</a:t>
            </a:r>
            <a:r>
              <a:rPr sz="2600" dirty="0">
                <a:latin typeface="Times New Roman"/>
                <a:cs typeface="Times New Roman"/>
              </a:rPr>
              <a:t>a</a:t>
            </a:r>
            <a:r>
              <a:rPr sz="2600" spc="-10" dirty="0">
                <a:latin typeface="Times New Roman"/>
                <a:cs typeface="Times New Roman"/>
              </a:rPr>
              <a:t>c</a:t>
            </a:r>
            <a:r>
              <a:rPr sz="2600" dirty="0">
                <a:latin typeface="Times New Roman"/>
                <a:cs typeface="Times New Roman"/>
              </a:rPr>
              <a:t>o</a:t>
            </a:r>
            <a:r>
              <a:rPr sz="2600" spc="-15" dirty="0">
                <a:latin typeface="Times New Roman"/>
                <a:cs typeface="Times New Roman"/>
              </a:rPr>
              <a:t>p</a:t>
            </a:r>
            <a:r>
              <a:rPr sz="2600" dirty="0">
                <a:latin typeface="Times New Roman"/>
                <a:cs typeface="Times New Roman"/>
              </a:rPr>
              <a:t>o</a:t>
            </a:r>
            <a:r>
              <a:rPr sz="2600" spc="-15" dirty="0">
                <a:latin typeface="Times New Roman"/>
                <a:cs typeface="Times New Roman"/>
              </a:rPr>
              <a:t>e</a:t>
            </a:r>
            <a:r>
              <a:rPr sz="2600" dirty="0">
                <a:latin typeface="Times New Roman"/>
                <a:cs typeface="Times New Roman"/>
              </a:rPr>
              <a:t>ia C</a:t>
            </a:r>
            <a:r>
              <a:rPr sz="2600" spc="5" dirty="0">
                <a:latin typeface="Times New Roman"/>
                <a:cs typeface="Times New Roman"/>
              </a:rPr>
              <a:t>o</a:t>
            </a:r>
            <a:r>
              <a:rPr sz="2600" dirty="0">
                <a:latin typeface="Times New Roman"/>
                <a:cs typeface="Times New Roman"/>
              </a:rPr>
              <a:t>n</a:t>
            </a:r>
            <a:r>
              <a:rPr sz="2600" spc="10" dirty="0">
                <a:latin typeface="Times New Roman"/>
                <a:cs typeface="Times New Roman"/>
              </a:rPr>
              <a:t>v</a:t>
            </a:r>
            <a:r>
              <a:rPr sz="2600" dirty="0">
                <a:latin typeface="Times New Roman"/>
                <a:cs typeface="Times New Roman"/>
              </a:rPr>
              <a:t>ention</a:t>
            </a:r>
            <a:r>
              <a:rPr sz="2600" spc="-5" dirty="0">
                <a:latin typeface="Times New Roman"/>
                <a:cs typeface="Times New Roman"/>
              </a:rPr>
              <a:t> </a:t>
            </a:r>
            <a:r>
              <a:rPr sz="2600" dirty="0">
                <a:latin typeface="Times New Roman"/>
                <a:cs typeface="Times New Roman"/>
              </a:rPr>
              <a:t>and</a:t>
            </a:r>
            <a:r>
              <a:rPr sz="2600" spc="-55" dirty="0">
                <a:latin typeface="Times New Roman"/>
                <a:cs typeface="Times New Roman"/>
              </a:rPr>
              <a:t> </a:t>
            </a:r>
            <a:r>
              <a:rPr sz="2600" dirty="0">
                <a:latin typeface="Times New Roman"/>
                <a:cs typeface="Times New Roman"/>
              </a:rPr>
              <a:t>the</a:t>
            </a:r>
            <a:r>
              <a:rPr sz="2600" spc="-5" dirty="0">
                <a:latin typeface="Times New Roman"/>
                <a:cs typeface="Times New Roman"/>
              </a:rPr>
              <a:t> </a:t>
            </a:r>
            <a:r>
              <a:rPr sz="2600" dirty="0">
                <a:latin typeface="Times New Roman"/>
                <a:cs typeface="Times New Roman"/>
              </a:rPr>
              <a:t>E</a:t>
            </a:r>
            <a:r>
              <a:rPr sz="2600" spc="5" dirty="0">
                <a:latin typeface="Times New Roman"/>
                <a:cs typeface="Times New Roman"/>
              </a:rPr>
              <a:t>u</a:t>
            </a:r>
            <a:r>
              <a:rPr sz="2600" dirty="0">
                <a:latin typeface="Times New Roman"/>
                <a:cs typeface="Times New Roman"/>
              </a:rPr>
              <a:t>ro</a:t>
            </a:r>
            <a:r>
              <a:rPr sz="2600" spc="5" dirty="0">
                <a:latin typeface="Times New Roman"/>
                <a:cs typeface="Times New Roman"/>
              </a:rPr>
              <a:t>p</a:t>
            </a:r>
            <a:r>
              <a:rPr sz="2600" dirty="0">
                <a:latin typeface="Times New Roman"/>
                <a:cs typeface="Times New Roman"/>
              </a:rPr>
              <a:t>e</a:t>
            </a:r>
            <a:r>
              <a:rPr sz="2600" spc="-10" dirty="0">
                <a:latin typeface="Times New Roman"/>
                <a:cs typeface="Times New Roman"/>
              </a:rPr>
              <a:t>a</a:t>
            </a:r>
            <a:r>
              <a:rPr sz="2600" dirty="0">
                <a:latin typeface="Times New Roman"/>
                <a:cs typeface="Times New Roman"/>
              </a:rPr>
              <a:t>n</a:t>
            </a:r>
            <a:r>
              <a:rPr sz="2600" spc="-40" dirty="0">
                <a:latin typeface="Times New Roman"/>
                <a:cs typeface="Times New Roman"/>
              </a:rPr>
              <a:t> </a:t>
            </a:r>
            <a:r>
              <a:rPr sz="2600" dirty="0">
                <a:latin typeface="Times New Roman"/>
                <a:cs typeface="Times New Roman"/>
              </a:rPr>
              <a:t>U</a:t>
            </a:r>
            <a:r>
              <a:rPr sz="2600" spc="5" dirty="0">
                <a:latin typeface="Times New Roman"/>
                <a:cs typeface="Times New Roman"/>
              </a:rPr>
              <a:t>n</a:t>
            </a:r>
            <a:r>
              <a:rPr sz="2600" dirty="0">
                <a:latin typeface="Times New Roman"/>
                <a:cs typeface="Times New Roman"/>
              </a:rPr>
              <a:t>io</a:t>
            </a:r>
            <a:r>
              <a:rPr sz="2600" spc="10" dirty="0">
                <a:latin typeface="Times New Roman"/>
                <a:cs typeface="Times New Roman"/>
              </a:rPr>
              <a:t>n</a:t>
            </a:r>
            <a:r>
              <a:rPr sz="2600" dirty="0">
                <a:latin typeface="Times New Roman"/>
                <a:cs typeface="Times New Roman"/>
              </a:rPr>
              <a:t>.</a:t>
            </a:r>
            <a:endParaRPr sz="26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7698" y="212642"/>
            <a:ext cx="4615815" cy="3810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E</a:t>
            </a:r>
            <a:r>
              <a:rPr sz="2800" spc="-5" dirty="0">
                <a:solidFill>
                  <a:srgbClr val="FF0000"/>
                </a:solidFill>
                <a:latin typeface="Algerian"/>
                <a:cs typeface="Algerian"/>
              </a:rPr>
              <a:t>u</a:t>
            </a:r>
            <a:r>
              <a:rPr sz="2800" spc="-25" dirty="0">
                <a:solidFill>
                  <a:srgbClr val="FF0000"/>
                </a:solidFill>
                <a:latin typeface="Algerian"/>
                <a:cs typeface="Algerian"/>
              </a:rPr>
              <a:t>ro</a:t>
            </a:r>
            <a:r>
              <a:rPr sz="2800" spc="-5" dirty="0">
                <a:solidFill>
                  <a:srgbClr val="FF0000"/>
                </a:solidFill>
                <a:latin typeface="Algerian"/>
                <a:cs typeface="Algerian"/>
              </a:rPr>
              <a:t>p</a:t>
            </a:r>
            <a:r>
              <a:rPr sz="2800" spc="-20" dirty="0">
                <a:solidFill>
                  <a:srgbClr val="FF0000"/>
                </a:solidFill>
                <a:latin typeface="Algerian"/>
                <a:cs typeface="Algerian"/>
              </a:rPr>
              <a:t>ean</a:t>
            </a:r>
            <a:r>
              <a:rPr sz="2800" spc="-35"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eia</a:t>
            </a:r>
            <a:endParaRPr sz="2800">
              <a:latin typeface="Algerian"/>
              <a:cs typeface="Algerian"/>
            </a:endParaRPr>
          </a:p>
        </p:txBody>
      </p:sp>
      <p:sp>
        <p:nvSpPr>
          <p:cNvPr id="3" name="object 3"/>
          <p:cNvSpPr/>
          <p:nvPr/>
        </p:nvSpPr>
        <p:spPr>
          <a:xfrm>
            <a:off x="4648200" y="1447800"/>
            <a:ext cx="4298960" cy="5029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1000" y="1447800"/>
            <a:ext cx="4137781" cy="50292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4398" y="242868"/>
            <a:ext cx="4615815" cy="3810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E</a:t>
            </a:r>
            <a:r>
              <a:rPr sz="2800" spc="-5" dirty="0">
                <a:solidFill>
                  <a:srgbClr val="FF0000"/>
                </a:solidFill>
                <a:latin typeface="Algerian"/>
                <a:cs typeface="Algerian"/>
              </a:rPr>
              <a:t>u</a:t>
            </a:r>
            <a:r>
              <a:rPr sz="2800" spc="-25" dirty="0">
                <a:solidFill>
                  <a:srgbClr val="FF0000"/>
                </a:solidFill>
                <a:latin typeface="Algerian"/>
                <a:cs typeface="Algerian"/>
              </a:rPr>
              <a:t>ro</a:t>
            </a:r>
            <a:r>
              <a:rPr sz="2800" spc="-5" dirty="0">
                <a:solidFill>
                  <a:srgbClr val="FF0000"/>
                </a:solidFill>
                <a:latin typeface="Algerian"/>
                <a:cs typeface="Algerian"/>
              </a:rPr>
              <a:t>p</a:t>
            </a:r>
            <a:r>
              <a:rPr sz="2800" spc="-20" dirty="0">
                <a:solidFill>
                  <a:srgbClr val="FF0000"/>
                </a:solidFill>
                <a:latin typeface="Algerian"/>
                <a:cs typeface="Algerian"/>
              </a:rPr>
              <a:t>ean</a:t>
            </a:r>
            <a:r>
              <a:rPr sz="2800" spc="-35"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eia</a:t>
            </a:r>
            <a:endParaRPr sz="2800">
              <a:latin typeface="Algerian"/>
              <a:cs typeface="Algerian"/>
            </a:endParaRPr>
          </a:p>
        </p:txBody>
      </p:sp>
      <p:sp>
        <p:nvSpPr>
          <p:cNvPr id="3" name="object 3"/>
          <p:cNvSpPr/>
          <p:nvPr/>
        </p:nvSpPr>
        <p:spPr>
          <a:xfrm>
            <a:off x="1066800" y="3733800"/>
            <a:ext cx="1981200" cy="25908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62400" y="3733800"/>
            <a:ext cx="1828800" cy="2438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400800" y="1371600"/>
            <a:ext cx="1905000" cy="19050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72000" y="1371600"/>
            <a:ext cx="1285875" cy="19050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533400" y="1295400"/>
            <a:ext cx="3228990" cy="2324100"/>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6172200" y="3505200"/>
            <a:ext cx="2209800" cy="28575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218" name="Picture 2"/>
          <p:cNvPicPr preferRelativeResize="0">
            <a:picLocks noChangeArrowheads="1"/>
          </p:cNvPicPr>
          <p:nvPr/>
        </p:nvPicPr>
        <p:blipFill>
          <a:blip r:embed="rId2"/>
          <a:srcRect l="4375" t="13000" r="36250" b="15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669943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218" name="Picture 2"/>
          <p:cNvPicPr preferRelativeResize="0">
            <a:picLocks noChangeArrowheads="1"/>
          </p:cNvPicPr>
          <p:nvPr/>
        </p:nvPicPr>
        <p:blipFill>
          <a:blip r:embed="rId2"/>
          <a:srcRect l="4375" t="13000" r="36250" b="15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4095775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42" name="Picture 2"/>
          <p:cNvPicPr preferRelativeResize="0">
            <a:picLocks noChangeArrowheads="1"/>
          </p:cNvPicPr>
          <p:nvPr/>
        </p:nvPicPr>
        <p:blipFill>
          <a:blip r:embed="rId2"/>
          <a:srcRect l="3750" t="12000" r="36250" b="18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55694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865693"/>
            <a:ext cx="2937933" cy="4535107"/>
          </a:xfrm>
        </p:spPr>
        <p:txBody>
          <a:bodyPr>
            <a:normAutofit lnSpcReduction="10000"/>
          </a:bodyPr>
          <a:lstStyle/>
          <a:p>
            <a:r>
              <a:rPr lang="en-US" dirty="0"/>
              <a:t>a) Argentine </a:t>
            </a:r>
          </a:p>
          <a:p>
            <a:r>
              <a:rPr lang="en-US" dirty="0"/>
              <a:t>b) Austrian </a:t>
            </a:r>
          </a:p>
          <a:p>
            <a:r>
              <a:rPr lang="en-US" dirty="0"/>
              <a:t>c) Belgian </a:t>
            </a:r>
          </a:p>
          <a:p>
            <a:r>
              <a:rPr lang="en-US" dirty="0"/>
              <a:t>d) Brazilian </a:t>
            </a:r>
          </a:p>
          <a:p>
            <a:r>
              <a:rPr lang="en-US" dirty="0"/>
              <a:t>e) </a:t>
            </a:r>
            <a:r>
              <a:rPr lang="en-US" b="1" dirty="0"/>
              <a:t>British</a:t>
            </a:r>
          </a:p>
          <a:p>
            <a:r>
              <a:rPr lang="en-US" dirty="0"/>
              <a:t>f) Chinese </a:t>
            </a:r>
          </a:p>
          <a:p>
            <a:r>
              <a:rPr lang="en-US" dirty="0"/>
              <a:t>g) Egyptian </a:t>
            </a:r>
          </a:p>
          <a:p>
            <a:r>
              <a:rPr lang="en-US" dirty="0"/>
              <a:t>h) </a:t>
            </a:r>
            <a:r>
              <a:rPr lang="en-US" b="1" dirty="0"/>
              <a:t>European </a:t>
            </a:r>
          </a:p>
          <a:p>
            <a:r>
              <a:rPr lang="en-US" dirty="0" err="1"/>
              <a:t>i</a:t>
            </a:r>
            <a:r>
              <a:rPr lang="en-US" dirty="0"/>
              <a:t>) French </a:t>
            </a:r>
          </a:p>
          <a:p>
            <a:r>
              <a:rPr lang="en-US" dirty="0"/>
              <a:t>j) German</a:t>
            </a:r>
          </a:p>
          <a:p>
            <a:r>
              <a:rPr lang="en-US" dirty="0"/>
              <a:t>k) Hungarian </a:t>
            </a:r>
          </a:p>
          <a:p>
            <a:r>
              <a:rPr lang="en-US" dirty="0"/>
              <a:t>l) </a:t>
            </a:r>
            <a:r>
              <a:rPr lang="en-US" b="1" dirty="0"/>
              <a:t>Indian </a:t>
            </a:r>
          </a:p>
          <a:p>
            <a:r>
              <a:rPr lang="en-US" dirty="0"/>
              <a:t>m) </a:t>
            </a:r>
            <a:r>
              <a:rPr lang="en-US" b="1" dirty="0"/>
              <a:t>International </a:t>
            </a:r>
          </a:p>
        </p:txBody>
      </p:sp>
      <p:sp>
        <p:nvSpPr>
          <p:cNvPr id="3" name="Title 2"/>
          <p:cNvSpPr>
            <a:spLocks noGrp="1"/>
          </p:cNvSpPr>
          <p:nvPr>
            <p:ph type="title"/>
          </p:nvPr>
        </p:nvSpPr>
        <p:spPr/>
        <p:txBody>
          <a:bodyPr>
            <a:normAutofit fontScale="90000"/>
          </a:bodyPr>
          <a:lstStyle/>
          <a:p>
            <a:r>
              <a:rPr lang="en-US" b="1" dirty="0"/>
              <a:t>List of Pharmacopeias</a:t>
            </a:r>
            <a:endParaRPr lang="en-US" dirty="0"/>
          </a:p>
        </p:txBody>
      </p:sp>
      <p:sp>
        <p:nvSpPr>
          <p:cNvPr id="4" name="TextBox 3"/>
          <p:cNvSpPr txBox="1"/>
          <p:nvPr/>
        </p:nvSpPr>
        <p:spPr>
          <a:xfrm>
            <a:off x="4621924" y="1941219"/>
            <a:ext cx="3200400" cy="4764381"/>
          </a:xfrm>
          <a:prstGeom prst="rect">
            <a:avLst/>
          </a:prstGeom>
          <a:noFill/>
        </p:spPr>
        <p:txBody>
          <a:bodyPr wrap="square" rtlCol="0">
            <a:spAutoFit/>
          </a:bodyPr>
          <a:lstStyle/>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n) Italian </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o) Japanese</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p) Yugoslavian </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q) Mexican </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r) Netherlands </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s) Nordic </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t) Polish</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u) Portuguese </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v) Rumanian </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w) Russian </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x) Spanish </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y) Turkish</a:t>
            </a:r>
          </a:p>
          <a:p>
            <a:pPr marL="274320" lvl="0" indent="-274320">
              <a:lnSpc>
                <a:spcPct val="80000"/>
              </a:lnSpc>
              <a:spcBef>
                <a:spcPct val="20000"/>
              </a:spcBef>
              <a:buClr>
                <a:schemeClr val="accent1"/>
              </a:buClr>
              <a:buSzPct val="100000"/>
              <a:buFont typeface="Symbol" pitchFamily="18" charset="2"/>
              <a:buChar char=""/>
            </a:pPr>
            <a:r>
              <a:rPr lang="en-US" sz="2200" dirty="0">
                <a:solidFill>
                  <a:schemeClr val="tx2"/>
                </a:solidFill>
              </a:rPr>
              <a:t>z) </a:t>
            </a:r>
            <a:r>
              <a:rPr lang="en-US" sz="2200" b="1" dirty="0">
                <a:solidFill>
                  <a:schemeClr val="tx2"/>
                </a:solidFill>
              </a:rPr>
              <a:t>United state</a:t>
            </a:r>
            <a:r>
              <a:rPr lang="en-US" sz="2200" dirty="0">
                <a:solidFill>
                  <a:schemeClr val="tx2"/>
                </a:solidFill>
              </a:rPr>
              <a:t>.</a:t>
            </a:r>
          </a:p>
          <a:p>
            <a:pPr marL="274320" indent="-274320">
              <a:lnSpc>
                <a:spcPct val="80000"/>
              </a:lnSpc>
              <a:spcBef>
                <a:spcPct val="20000"/>
              </a:spcBef>
              <a:buClr>
                <a:schemeClr val="accent1"/>
              </a:buClr>
              <a:buSzPct val="100000"/>
              <a:buFont typeface="Symbol" pitchFamily="18" charset="2"/>
              <a:buChar char=""/>
            </a:pPr>
            <a:endParaRPr lang="en-US" sz="2200" dirty="0">
              <a:solidFill>
                <a:schemeClr val="tx2"/>
              </a:solidFill>
            </a:endParaRPr>
          </a:p>
        </p:txBody>
      </p:sp>
    </p:spTree>
    <p:extLst>
      <p:ext uri="{BB962C8B-B14F-4D97-AF65-F5344CB8AC3E}">
        <p14:creationId xmlns:p14="http://schemas.microsoft.com/office/powerpoint/2010/main" val="116335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08175" y="271788"/>
            <a:ext cx="3780790" cy="457200"/>
          </a:xfrm>
          <a:prstGeom prst="rect">
            <a:avLst/>
          </a:prstGeom>
        </p:spPr>
        <p:txBody>
          <a:bodyPr vert="horz" wrap="square" lIns="0" tIns="0" rIns="0" bIns="0" rtlCol="0">
            <a:spAutoFit/>
          </a:bodyPr>
          <a:lstStyle/>
          <a:p>
            <a:pPr marL="12700">
              <a:lnSpc>
                <a:spcPct val="100000"/>
              </a:lnSpc>
            </a:pPr>
            <a:r>
              <a:rPr sz="3600" spc="-5" dirty="0">
                <a:solidFill>
                  <a:srgbClr val="FF0000"/>
                </a:solidFill>
                <a:latin typeface="Algerian"/>
                <a:cs typeface="Algerian"/>
              </a:rPr>
              <a:t>P</a:t>
            </a:r>
            <a:r>
              <a:rPr sz="3600" spc="10" dirty="0">
                <a:solidFill>
                  <a:srgbClr val="FF0000"/>
                </a:solidFill>
                <a:latin typeface="Algerian"/>
                <a:cs typeface="Algerian"/>
              </a:rPr>
              <a:t>h</a:t>
            </a:r>
            <a:r>
              <a:rPr sz="3600" dirty="0">
                <a:solidFill>
                  <a:srgbClr val="FF0000"/>
                </a:solidFill>
                <a:latin typeface="Algerian"/>
                <a:cs typeface="Algerian"/>
              </a:rPr>
              <a:t>a</a:t>
            </a:r>
            <a:r>
              <a:rPr sz="3600" spc="10" dirty="0">
                <a:solidFill>
                  <a:srgbClr val="FF0000"/>
                </a:solidFill>
                <a:latin typeface="Algerian"/>
                <a:cs typeface="Algerian"/>
              </a:rPr>
              <a:t>r</a:t>
            </a:r>
            <a:r>
              <a:rPr sz="3600" spc="-5" dirty="0">
                <a:solidFill>
                  <a:srgbClr val="FF0000"/>
                </a:solidFill>
                <a:latin typeface="Algerian"/>
                <a:cs typeface="Algerian"/>
              </a:rPr>
              <a:t>ma</a:t>
            </a:r>
            <a:r>
              <a:rPr sz="3600" spc="5" dirty="0">
                <a:solidFill>
                  <a:srgbClr val="FF0000"/>
                </a:solidFill>
                <a:latin typeface="Algerian"/>
                <a:cs typeface="Algerian"/>
              </a:rPr>
              <a:t>c</a:t>
            </a:r>
            <a:r>
              <a:rPr sz="3600" spc="-25" dirty="0">
                <a:solidFill>
                  <a:srgbClr val="FF0000"/>
                </a:solidFill>
                <a:latin typeface="Algerian"/>
                <a:cs typeface="Algerian"/>
              </a:rPr>
              <a:t>opoeia</a:t>
            </a:r>
            <a:endParaRPr sz="3600">
              <a:latin typeface="Algerian"/>
              <a:cs typeface="Algerian"/>
            </a:endParaRPr>
          </a:p>
        </p:txBody>
      </p:sp>
      <p:sp>
        <p:nvSpPr>
          <p:cNvPr id="3" name="object 3"/>
          <p:cNvSpPr txBox="1"/>
          <p:nvPr/>
        </p:nvSpPr>
        <p:spPr>
          <a:xfrm>
            <a:off x="307340" y="820260"/>
            <a:ext cx="8505825" cy="5374005"/>
          </a:xfrm>
          <a:prstGeom prst="rect">
            <a:avLst/>
          </a:prstGeom>
        </p:spPr>
        <p:txBody>
          <a:bodyPr vert="horz" wrap="square" lIns="0" tIns="0" rIns="0" bIns="0" rtlCol="0">
            <a:spAutoFit/>
          </a:bodyPr>
          <a:lstStyle/>
          <a:p>
            <a:pPr marL="287020" indent="-274320">
              <a:lnSpc>
                <a:spcPts val="2735"/>
              </a:lnSpc>
              <a:buClr>
                <a:srgbClr val="D24716"/>
              </a:buClr>
              <a:buSzPct val="85416"/>
              <a:buFont typeface="Wingdings 2"/>
              <a:buChar char=""/>
              <a:tabLst>
                <a:tab pos="287020" algn="l"/>
              </a:tabLst>
            </a:pPr>
            <a:r>
              <a:rPr sz="2400" dirty="0">
                <a:latin typeface="Times New Roman"/>
                <a:cs typeface="Times New Roman"/>
              </a:rPr>
              <a:t>Derived</a:t>
            </a:r>
            <a:r>
              <a:rPr sz="2400" spc="-25" dirty="0">
                <a:latin typeface="Times New Roman"/>
                <a:cs typeface="Times New Roman"/>
              </a:rPr>
              <a:t> </a:t>
            </a:r>
            <a:r>
              <a:rPr sz="2400" dirty="0">
                <a:latin typeface="Times New Roman"/>
                <a:cs typeface="Times New Roman"/>
              </a:rPr>
              <a:t>from</a:t>
            </a:r>
            <a:r>
              <a:rPr sz="2400" spc="-15" dirty="0">
                <a:latin typeface="Times New Roman"/>
                <a:cs typeface="Times New Roman"/>
              </a:rPr>
              <a:t> </a:t>
            </a:r>
            <a:r>
              <a:rPr sz="2400" dirty="0">
                <a:latin typeface="Times New Roman"/>
                <a:cs typeface="Times New Roman"/>
              </a:rPr>
              <a:t>Greek word</a:t>
            </a:r>
            <a:r>
              <a:rPr sz="2400" spc="10" dirty="0">
                <a:latin typeface="Times New Roman"/>
                <a:cs typeface="Times New Roman"/>
              </a:rPr>
              <a:t> </a:t>
            </a:r>
            <a:r>
              <a:rPr sz="2400" b="1" dirty="0">
                <a:solidFill>
                  <a:srgbClr val="001F5F"/>
                </a:solidFill>
                <a:latin typeface="Times New Roman"/>
                <a:cs typeface="Times New Roman"/>
              </a:rPr>
              <a:t>‘Pharma</a:t>
            </a:r>
            <a:r>
              <a:rPr sz="2400" b="1" spc="5" dirty="0">
                <a:solidFill>
                  <a:srgbClr val="001F5F"/>
                </a:solidFill>
                <a:latin typeface="Times New Roman"/>
                <a:cs typeface="Times New Roman"/>
              </a:rPr>
              <a:t>k</a:t>
            </a:r>
            <a:r>
              <a:rPr sz="2400" b="1" dirty="0">
                <a:solidFill>
                  <a:srgbClr val="001F5F"/>
                </a:solidFill>
                <a:latin typeface="Times New Roman"/>
                <a:cs typeface="Times New Roman"/>
              </a:rPr>
              <a:t>on’</a:t>
            </a:r>
            <a:r>
              <a:rPr sz="2400" b="1" spc="-185" dirty="0">
                <a:solidFill>
                  <a:srgbClr val="001F5F"/>
                </a:solidFill>
                <a:latin typeface="Times New Roman"/>
                <a:cs typeface="Times New Roman"/>
              </a:rPr>
              <a:t> </a:t>
            </a:r>
            <a:r>
              <a:rPr sz="2400" spc="-20" dirty="0">
                <a:latin typeface="Times New Roman"/>
                <a:cs typeface="Times New Roman"/>
              </a:rPr>
              <a:t>m</a:t>
            </a:r>
            <a:r>
              <a:rPr sz="2400" dirty="0">
                <a:latin typeface="Times New Roman"/>
                <a:cs typeface="Times New Roman"/>
              </a:rPr>
              <a:t>eans</a:t>
            </a:r>
            <a:r>
              <a:rPr sz="2400" spc="15" dirty="0">
                <a:latin typeface="Times New Roman"/>
                <a:cs typeface="Times New Roman"/>
              </a:rPr>
              <a:t> </a:t>
            </a:r>
            <a:r>
              <a:rPr sz="2400" b="1" dirty="0">
                <a:solidFill>
                  <a:srgbClr val="001F5F"/>
                </a:solidFill>
                <a:latin typeface="Times New Roman"/>
                <a:cs typeface="Times New Roman"/>
              </a:rPr>
              <a:t>drug</a:t>
            </a:r>
            <a:r>
              <a:rPr sz="2400" b="1" spc="-5" dirty="0">
                <a:solidFill>
                  <a:srgbClr val="001F5F"/>
                </a:solidFill>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b="1" dirty="0">
                <a:solidFill>
                  <a:srgbClr val="001F5F"/>
                </a:solidFill>
                <a:latin typeface="Times New Roman"/>
                <a:cs typeface="Times New Roman"/>
              </a:rPr>
              <a:t>‘Poiea’</a:t>
            </a:r>
            <a:endParaRPr sz="2400">
              <a:latin typeface="Times New Roman"/>
              <a:cs typeface="Times New Roman"/>
            </a:endParaRPr>
          </a:p>
          <a:p>
            <a:pPr marL="287020">
              <a:lnSpc>
                <a:spcPts val="2735"/>
              </a:lnSpc>
            </a:pPr>
            <a:r>
              <a:rPr sz="2400" spc="-20" dirty="0">
                <a:latin typeface="Times New Roman"/>
                <a:cs typeface="Times New Roman"/>
              </a:rPr>
              <a:t>m</a:t>
            </a:r>
            <a:r>
              <a:rPr sz="2400" dirty="0">
                <a:latin typeface="Times New Roman"/>
                <a:cs typeface="Times New Roman"/>
              </a:rPr>
              <a:t>eans</a:t>
            </a:r>
            <a:r>
              <a:rPr sz="2400" spc="-5" dirty="0">
                <a:latin typeface="Times New Roman"/>
                <a:cs typeface="Times New Roman"/>
              </a:rPr>
              <a:t> </a:t>
            </a:r>
            <a:r>
              <a:rPr sz="2400" b="1" dirty="0">
                <a:solidFill>
                  <a:srgbClr val="001F5F"/>
                </a:solidFill>
                <a:latin typeface="Times New Roman"/>
                <a:cs typeface="Times New Roman"/>
              </a:rPr>
              <a:t>to </a:t>
            </a:r>
            <a:r>
              <a:rPr sz="2400" b="1" spc="5" dirty="0">
                <a:solidFill>
                  <a:srgbClr val="001F5F"/>
                </a:solidFill>
                <a:latin typeface="Times New Roman"/>
                <a:cs typeface="Times New Roman"/>
              </a:rPr>
              <a:t>m</a:t>
            </a:r>
            <a:r>
              <a:rPr sz="2400" b="1" dirty="0">
                <a:solidFill>
                  <a:srgbClr val="001F5F"/>
                </a:solidFill>
                <a:latin typeface="Times New Roman"/>
                <a:cs typeface="Times New Roman"/>
              </a:rPr>
              <a:t>a</a:t>
            </a:r>
            <a:r>
              <a:rPr sz="2400" b="1" spc="5" dirty="0">
                <a:solidFill>
                  <a:srgbClr val="001F5F"/>
                </a:solidFill>
                <a:latin typeface="Times New Roman"/>
                <a:cs typeface="Times New Roman"/>
              </a:rPr>
              <a:t>ke</a:t>
            </a:r>
            <a:r>
              <a:rPr sz="2400" dirty="0">
                <a:latin typeface="Times New Roman"/>
                <a:cs typeface="Times New Roman"/>
              </a:rPr>
              <a:t>.</a:t>
            </a:r>
            <a:endParaRPr sz="2400">
              <a:latin typeface="Times New Roman"/>
              <a:cs typeface="Times New Roman"/>
            </a:endParaRPr>
          </a:p>
          <a:p>
            <a:pPr marL="287020" marR="724535" indent="-274320">
              <a:lnSpc>
                <a:spcPts val="2590"/>
              </a:lnSpc>
              <a:spcBef>
                <a:spcPts val="640"/>
              </a:spcBef>
              <a:buClr>
                <a:srgbClr val="D24716"/>
              </a:buClr>
              <a:buSzPct val="85416"/>
              <a:buFont typeface="Wingdings 2"/>
              <a:buChar char=""/>
              <a:tabLst>
                <a:tab pos="287020" algn="l"/>
              </a:tabLst>
            </a:pPr>
            <a:r>
              <a:rPr sz="2400" dirty="0">
                <a:latin typeface="Times New Roman"/>
                <a:cs typeface="Times New Roman"/>
              </a:rPr>
              <a:t>It</a:t>
            </a:r>
            <a:r>
              <a:rPr sz="2400" spc="-20" dirty="0">
                <a:latin typeface="Times New Roman"/>
                <a:cs typeface="Times New Roman"/>
              </a:rPr>
              <a:t> </a:t>
            </a:r>
            <a:r>
              <a:rPr sz="2400" dirty="0">
                <a:latin typeface="Times New Roman"/>
                <a:cs typeface="Times New Roman"/>
              </a:rPr>
              <a:t>is a legal</a:t>
            </a:r>
            <a:r>
              <a:rPr sz="2400" spc="-30" dirty="0">
                <a:latin typeface="Times New Roman"/>
                <a:cs typeface="Times New Roman"/>
              </a:rPr>
              <a:t> </a:t>
            </a:r>
            <a:r>
              <a:rPr sz="2400" dirty="0">
                <a:latin typeface="Times New Roman"/>
                <a:cs typeface="Times New Roman"/>
              </a:rPr>
              <a:t>and o</a:t>
            </a:r>
            <a:r>
              <a:rPr sz="2400" spc="-55" dirty="0">
                <a:latin typeface="Times New Roman"/>
                <a:cs typeface="Times New Roman"/>
              </a:rPr>
              <a:t>f</a:t>
            </a:r>
            <a:r>
              <a:rPr sz="2400" dirty="0">
                <a:latin typeface="Times New Roman"/>
                <a:cs typeface="Times New Roman"/>
              </a:rPr>
              <a:t>ficial</a:t>
            </a:r>
            <a:r>
              <a:rPr sz="2400" spc="-20" dirty="0">
                <a:latin typeface="Times New Roman"/>
                <a:cs typeface="Times New Roman"/>
              </a:rPr>
              <a:t> </a:t>
            </a:r>
            <a:r>
              <a:rPr sz="2400" dirty="0">
                <a:latin typeface="Times New Roman"/>
                <a:cs typeface="Times New Roman"/>
              </a:rPr>
              <a:t>book issued</a:t>
            </a:r>
            <a:r>
              <a:rPr sz="2400" spc="-10" dirty="0">
                <a:latin typeface="Times New Roman"/>
                <a:cs typeface="Times New Roman"/>
              </a:rPr>
              <a:t> </a:t>
            </a:r>
            <a:r>
              <a:rPr sz="2400" dirty="0">
                <a:latin typeface="Times New Roman"/>
                <a:cs typeface="Times New Roman"/>
              </a:rPr>
              <a:t>by recognized</a:t>
            </a:r>
            <a:r>
              <a:rPr sz="2400" spc="-35" dirty="0">
                <a:latin typeface="Times New Roman"/>
                <a:cs typeface="Times New Roman"/>
              </a:rPr>
              <a:t> </a:t>
            </a:r>
            <a:r>
              <a:rPr sz="2400" dirty="0">
                <a:latin typeface="Times New Roman"/>
                <a:cs typeface="Times New Roman"/>
              </a:rPr>
              <a:t>author</a:t>
            </a:r>
            <a:r>
              <a:rPr sz="2400" spc="5" dirty="0">
                <a:latin typeface="Times New Roman"/>
                <a:cs typeface="Times New Roman"/>
              </a:rPr>
              <a:t>i</a:t>
            </a:r>
            <a:r>
              <a:rPr sz="2400" dirty="0">
                <a:latin typeface="Times New Roman"/>
                <a:cs typeface="Times New Roman"/>
              </a:rPr>
              <a:t>t</a:t>
            </a:r>
            <a:r>
              <a:rPr sz="2400" spc="5" dirty="0">
                <a:latin typeface="Times New Roman"/>
                <a:cs typeface="Times New Roman"/>
              </a:rPr>
              <a:t>i</a:t>
            </a:r>
            <a:r>
              <a:rPr sz="2400" dirty="0">
                <a:latin typeface="Times New Roman"/>
                <a:cs typeface="Times New Roman"/>
              </a:rPr>
              <a:t>es usua</a:t>
            </a:r>
            <a:r>
              <a:rPr sz="2400" spc="5" dirty="0">
                <a:latin typeface="Times New Roman"/>
                <a:cs typeface="Times New Roman"/>
              </a:rPr>
              <a:t>l</a:t>
            </a:r>
            <a:r>
              <a:rPr sz="2400" dirty="0">
                <a:latin typeface="Times New Roman"/>
                <a:cs typeface="Times New Roman"/>
              </a:rPr>
              <a:t>ly</a:t>
            </a:r>
            <a:r>
              <a:rPr sz="2400" spc="-35" dirty="0">
                <a:latin typeface="Times New Roman"/>
                <a:cs typeface="Times New Roman"/>
              </a:rPr>
              <a:t> </a:t>
            </a:r>
            <a:r>
              <a:rPr sz="2400" dirty="0">
                <a:latin typeface="Times New Roman"/>
                <a:cs typeface="Times New Roman"/>
              </a:rPr>
              <a:t>appointed</a:t>
            </a:r>
            <a:r>
              <a:rPr sz="2400" spc="-25" dirty="0">
                <a:latin typeface="Times New Roman"/>
                <a:cs typeface="Times New Roman"/>
              </a:rPr>
              <a:t> </a:t>
            </a:r>
            <a:r>
              <a:rPr sz="2400" dirty="0">
                <a:latin typeface="Times New Roman"/>
                <a:cs typeface="Times New Roman"/>
              </a:rPr>
              <a:t>by</a:t>
            </a:r>
            <a:r>
              <a:rPr sz="2400" spc="10" dirty="0">
                <a:latin typeface="Times New Roman"/>
                <a:cs typeface="Times New Roman"/>
              </a:rPr>
              <a:t> </a:t>
            </a:r>
            <a:r>
              <a:rPr sz="2400" b="1" dirty="0">
                <a:solidFill>
                  <a:srgbClr val="001F5F"/>
                </a:solidFill>
                <a:latin typeface="Times New Roman"/>
                <a:cs typeface="Times New Roman"/>
              </a:rPr>
              <a:t>Gove</a:t>
            </a:r>
            <a:r>
              <a:rPr sz="2400" b="1" spc="5" dirty="0">
                <a:solidFill>
                  <a:srgbClr val="001F5F"/>
                </a:solidFill>
                <a:latin typeface="Times New Roman"/>
                <a:cs typeface="Times New Roman"/>
              </a:rPr>
              <a:t>r</a:t>
            </a:r>
            <a:r>
              <a:rPr sz="2400" b="1" dirty="0">
                <a:solidFill>
                  <a:srgbClr val="001F5F"/>
                </a:solidFill>
                <a:latin typeface="Times New Roman"/>
                <a:cs typeface="Times New Roman"/>
              </a:rPr>
              <a:t>nment</a:t>
            </a:r>
            <a:r>
              <a:rPr sz="2400" b="1" spc="-20" dirty="0">
                <a:solidFill>
                  <a:srgbClr val="001F5F"/>
                </a:solidFill>
                <a:latin typeface="Times New Roman"/>
                <a:cs typeface="Times New Roman"/>
              </a:rPr>
              <a:t> </a:t>
            </a:r>
            <a:r>
              <a:rPr sz="2400" b="1" dirty="0">
                <a:solidFill>
                  <a:srgbClr val="001F5F"/>
                </a:solidFill>
                <a:latin typeface="Times New Roman"/>
                <a:cs typeface="Times New Roman"/>
              </a:rPr>
              <a:t>of</a:t>
            </a:r>
            <a:r>
              <a:rPr sz="2400" b="1" spc="-10" dirty="0">
                <a:solidFill>
                  <a:srgbClr val="001F5F"/>
                </a:solidFill>
                <a:latin typeface="Times New Roman"/>
                <a:cs typeface="Times New Roman"/>
              </a:rPr>
              <a:t> </a:t>
            </a:r>
            <a:r>
              <a:rPr sz="2400" b="1" dirty="0">
                <a:solidFill>
                  <a:srgbClr val="001F5F"/>
                </a:solidFill>
                <a:latin typeface="Times New Roman"/>
                <a:cs typeface="Times New Roman"/>
              </a:rPr>
              <a:t>each countr</a:t>
            </a:r>
            <a:r>
              <a:rPr sz="2400" b="1" spc="10" dirty="0">
                <a:solidFill>
                  <a:srgbClr val="001F5F"/>
                </a:solidFill>
                <a:latin typeface="Times New Roman"/>
                <a:cs typeface="Times New Roman"/>
              </a:rPr>
              <a:t>y</a:t>
            </a:r>
            <a:r>
              <a:rPr sz="2400" dirty="0">
                <a:latin typeface="Times New Roman"/>
                <a:cs typeface="Times New Roman"/>
              </a:rPr>
              <a:t>.</a:t>
            </a:r>
            <a:endParaRPr sz="2400">
              <a:latin typeface="Times New Roman"/>
              <a:cs typeface="Times New Roman"/>
            </a:endParaRPr>
          </a:p>
          <a:p>
            <a:pPr marL="287020" indent="-274320">
              <a:lnSpc>
                <a:spcPts val="2735"/>
              </a:lnSpc>
              <a:spcBef>
                <a:spcPts val="275"/>
              </a:spcBef>
              <a:buClr>
                <a:srgbClr val="D24716"/>
              </a:buClr>
              <a:buSzPct val="85416"/>
              <a:buFont typeface="Wingdings 2"/>
              <a:buChar char=""/>
              <a:tabLst>
                <a:tab pos="287020" algn="l"/>
              </a:tabLst>
            </a:pPr>
            <a:r>
              <a:rPr sz="2400" dirty="0">
                <a:latin typeface="Times New Roman"/>
                <a:cs typeface="Times New Roman"/>
              </a:rPr>
              <a:t>It</a:t>
            </a:r>
            <a:r>
              <a:rPr sz="2400" spc="-20" dirty="0">
                <a:latin typeface="Times New Roman"/>
                <a:cs typeface="Times New Roman"/>
              </a:rPr>
              <a:t> </a:t>
            </a:r>
            <a:r>
              <a:rPr sz="2400" dirty="0">
                <a:latin typeface="Times New Roman"/>
                <a:cs typeface="Times New Roman"/>
              </a:rPr>
              <a:t>co</a:t>
            </a:r>
            <a:r>
              <a:rPr sz="2400" spc="-25" dirty="0">
                <a:latin typeface="Times New Roman"/>
                <a:cs typeface="Times New Roman"/>
              </a:rPr>
              <a:t>m</a:t>
            </a:r>
            <a:r>
              <a:rPr sz="2400" dirty="0">
                <a:latin typeface="Times New Roman"/>
                <a:cs typeface="Times New Roman"/>
              </a:rPr>
              <a:t>prises</a:t>
            </a:r>
            <a:r>
              <a:rPr sz="2400" spc="-10" dirty="0">
                <a:latin typeface="Times New Roman"/>
                <a:cs typeface="Times New Roman"/>
              </a:rPr>
              <a:t> </a:t>
            </a:r>
            <a:r>
              <a:rPr sz="2400" dirty="0">
                <a:latin typeface="Times New Roman"/>
                <a:cs typeface="Times New Roman"/>
              </a:rPr>
              <a:t>list</a:t>
            </a:r>
            <a:r>
              <a:rPr sz="2400" spc="-20" dirty="0">
                <a:latin typeface="Times New Roman"/>
                <a:cs typeface="Times New Roman"/>
              </a:rPr>
              <a:t> </a:t>
            </a:r>
            <a:r>
              <a:rPr sz="2400" dirty="0">
                <a:latin typeface="Times New Roman"/>
                <a:cs typeface="Times New Roman"/>
              </a:rPr>
              <a:t>of phar</a:t>
            </a:r>
            <a:r>
              <a:rPr sz="2400" spc="-20" dirty="0">
                <a:latin typeface="Times New Roman"/>
                <a:cs typeface="Times New Roman"/>
              </a:rPr>
              <a:t>m</a:t>
            </a:r>
            <a:r>
              <a:rPr sz="2400" dirty="0">
                <a:latin typeface="Times New Roman"/>
                <a:cs typeface="Times New Roman"/>
              </a:rPr>
              <a:t>aceut</a:t>
            </a:r>
            <a:r>
              <a:rPr sz="2400" spc="5" dirty="0">
                <a:latin typeface="Times New Roman"/>
                <a:cs typeface="Times New Roman"/>
              </a:rPr>
              <a:t>i</a:t>
            </a:r>
            <a:r>
              <a:rPr sz="2400" dirty="0">
                <a:latin typeface="Times New Roman"/>
                <a:cs typeface="Times New Roman"/>
              </a:rPr>
              <a:t>cal</a:t>
            </a:r>
            <a:r>
              <a:rPr sz="2400" spc="-55" dirty="0">
                <a:latin typeface="Times New Roman"/>
                <a:cs typeface="Times New Roman"/>
              </a:rPr>
              <a:t> </a:t>
            </a:r>
            <a:r>
              <a:rPr sz="2400" dirty="0">
                <a:latin typeface="Times New Roman"/>
                <a:cs typeface="Times New Roman"/>
              </a:rPr>
              <a:t>substances,</a:t>
            </a:r>
            <a:r>
              <a:rPr sz="2400" spc="-15" dirty="0">
                <a:latin typeface="Times New Roman"/>
                <a:cs typeface="Times New Roman"/>
              </a:rPr>
              <a:t> </a:t>
            </a:r>
            <a:r>
              <a:rPr sz="2400" spc="-10" dirty="0">
                <a:latin typeface="Times New Roman"/>
                <a:cs typeface="Times New Roman"/>
              </a:rPr>
              <a:t>f</a:t>
            </a:r>
            <a:r>
              <a:rPr sz="2400" dirty="0">
                <a:latin typeface="Times New Roman"/>
                <a:cs typeface="Times New Roman"/>
              </a:rPr>
              <a:t>or</a:t>
            </a:r>
            <a:r>
              <a:rPr sz="2400" spc="-20" dirty="0">
                <a:latin typeface="Times New Roman"/>
                <a:cs typeface="Times New Roman"/>
              </a:rPr>
              <a:t>m</a:t>
            </a:r>
            <a:r>
              <a:rPr sz="2400" dirty="0">
                <a:latin typeface="Times New Roman"/>
                <a:cs typeface="Times New Roman"/>
              </a:rPr>
              <a:t>ulae a</a:t>
            </a:r>
            <a:r>
              <a:rPr sz="2400" spc="5" dirty="0">
                <a:latin typeface="Times New Roman"/>
                <a:cs typeface="Times New Roman"/>
              </a:rPr>
              <a:t>l</a:t>
            </a:r>
            <a:r>
              <a:rPr sz="2400" dirty="0">
                <a:latin typeface="Times New Roman"/>
                <a:cs typeface="Times New Roman"/>
              </a:rPr>
              <a:t>ong</a:t>
            </a:r>
            <a:r>
              <a:rPr sz="2400" spc="-30" dirty="0">
                <a:latin typeface="Times New Roman"/>
                <a:cs typeface="Times New Roman"/>
              </a:rPr>
              <a:t> </a:t>
            </a:r>
            <a:r>
              <a:rPr sz="2400" dirty="0">
                <a:latin typeface="Times New Roman"/>
                <a:cs typeface="Times New Roman"/>
              </a:rPr>
              <a:t>with</a:t>
            </a:r>
            <a:endParaRPr sz="2400">
              <a:latin typeface="Times New Roman"/>
              <a:cs typeface="Times New Roman"/>
            </a:endParaRPr>
          </a:p>
          <a:p>
            <a:pPr marL="287020">
              <a:lnSpc>
                <a:spcPts val="2735"/>
              </a:lnSpc>
            </a:pPr>
            <a:r>
              <a:rPr sz="2400" dirty="0">
                <a:latin typeface="Times New Roman"/>
                <a:cs typeface="Times New Roman"/>
              </a:rPr>
              <a:t>their</a:t>
            </a:r>
            <a:r>
              <a:rPr sz="2400" spc="-30" dirty="0">
                <a:latin typeface="Times New Roman"/>
                <a:cs typeface="Times New Roman"/>
              </a:rPr>
              <a:t> </a:t>
            </a:r>
            <a:r>
              <a:rPr sz="2400" dirty="0">
                <a:latin typeface="Times New Roman"/>
                <a:cs typeface="Times New Roman"/>
              </a:rPr>
              <a:t>descr</a:t>
            </a:r>
            <a:r>
              <a:rPr sz="2400" spc="5" dirty="0">
                <a:latin typeface="Times New Roman"/>
                <a:cs typeface="Times New Roman"/>
              </a:rPr>
              <a:t>i</a:t>
            </a:r>
            <a:r>
              <a:rPr sz="2400" dirty="0">
                <a:latin typeface="Times New Roman"/>
                <a:cs typeface="Times New Roman"/>
              </a:rPr>
              <a:t>pt</a:t>
            </a:r>
            <a:r>
              <a:rPr sz="2400" spc="5" dirty="0">
                <a:latin typeface="Times New Roman"/>
                <a:cs typeface="Times New Roman"/>
              </a:rPr>
              <a:t>i</a:t>
            </a:r>
            <a:r>
              <a:rPr sz="2400" dirty="0">
                <a:latin typeface="Times New Roman"/>
                <a:cs typeface="Times New Roman"/>
              </a:rPr>
              <a:t>on</a:t>
            </a:r>
            <a:r>
              <a:rPr sz="2400" spc="-50" dirty="0">
                <a:latin typeface="Times New Roman"/>
                <a:cs typeface="Times New Roman"/>
              </a:rPr>
              <a:t> </a:t>
            </a:r>
            <a:r>
              <a:rPr sz="2400" dirty="0">
                <a:latin typeface="Times New Roman"/>
                <a:cs typeface="Times New Roman"/>
              </a:rPr>
              <a:t>and s</a:t>
            </a:r>
            <a:r>
              <a:rPr sz="2400" spc="5" dirty="0">
                <a:latin typeface="Times New Roman"/>
                <a:cs typeface="Times New Roman"/>
              </a:rPr>
              <a:t>t</a:t>
            </a:r>
            <a:r>
              <a:rPr sz="2400" dirty="0">
                <a:latin typeface="Times New Roman"/>
                <a:cs typeface="Times New Roman"/>
              </a:rPr>
              <a:t>anda</a:t>
            </a:r>
            <a:r>
              <a:rPr sz="2400" spc="5" dirty="0">
                <a:latin typeface="Times New Roman"/>
                <a:cs typeface="Times New Roman"/>
              </a:rPr>
              <a:t>r</a:t>
            </a:r>
            <a:r>
              <a:rPr sz="2400" dirty="0">
                <a:latin typeface="Times New Roman"/>
                <a:cs typeface="Times New Roman"/>
              </a:rPr>
              <a:t>ds.</a:t>
            </a:r>
            <a:endParaRPr sz="2400">
              <a:latin typeface="Times New Roman"/>
              <a:cs typeface="Times New Roman"/>
            </a:endParaRPr>
          </a:p>
          <a:p>
            <a:pPr>
              <a:lnSpc>
                <a:spcPct val="100000"/>
              </a:lnSpc>
              <a:spcBef>
                <a:spcPts val="54"/>
              </a:spcBef>
            </a:pPr>
            <a:endParaRPr sz="3000">
              <a:latin typeface="Times New Roman"/>
              <a:cs typeface="Times New Roman"/>
            </a:endParaRPr>
          </a:p>
          <a:p>
            <a:pPr marL="287020" indent="-274320">
              <a:lnSpc>
                <a:spcPct val="100000"/>
              </a:lnSpc>
              <a:buClr>
                <a:srgbClr val="D24716"/>
              </a:buClr>
              <a:buSzPct val="85416"/>
              <a:buFont typeface="Wingdings 2"/>
              <a:buChar char=""/>
              <a:tabLst>
                <a:tab pos="287020" algn="l"/>
              </a:tabLst>
            </a:pPr>
            <a:r>
              <a:rPr sz="2400" b="1" dirty="0">
                <a:solidFill>
                  <a:srgbClr val="001F5F"/>
                </a:solidFill>
                <a:latin typeface="Times New Roman"/>
                <a:cs typeface="Times New Roman"/>
              </a:rPr>
              <a:t>List</a:t>
            </a:r>
            <a:r>
              <a:rPr sz="2400" b="1" spc="-20" dirty="0">
                <a:solidFill>
                  <a:srgbClr val="001F5F"/>
                </a:solidFill>
                <a:latin typeface="Times New Roman"/>
                <a:cs typeface="Times New Roman"/>
              </a:rPr>
              <a:t> </a:t>
            </a:r>
            <a:r>
              <a:rPr sz="2400" b="1" dirty="0">
                <a:solidFill>
                  <a:srgbClr val="001F5F"/>
                </a:solidFill>
                <a:latin typeface="Times New Roman"/>
                <a:cs typeface="Times New Roman"/>
              </a:rPr>
              <a:t>of Pharma</a:t>
            </a:r>
            <a:r>
              <a:rPr sz="2400" b="1" spc="5" dirty="0">
                <a:solidFill>
                  <a:srgbClr val="001F5F"/>
                </a:solidFill>
                <a:latin typeface="Times New Roman"/>
                <a:cs typeface="Times New Roman"/>
              </a:rPr>
              <a:t>c</a:t>
            </a:r>
            <a:r>
              <a:rPr sz="2400" b="1" dirty="0">
                <a:solidFill>
                  <a:srgbClr val="001F5F"/>
                </a:solidFill>
                <a:latin typeface="Times New Roman"/>
                <a:cs typeface="Times New Roman"/>
              </a:rPr>
              <a:t>opeias:</a:t>
            </a:r>
            <a:endParaRPr sz="2400">
              <a:latin typeface="Times New Roman"/>
              <a:cs typeface="Times New Roman"/>
            </a:endParaRPr>
          </a:p>
          <a:p>
            <a:pPr marL="611505" lvl="1" indent="-295910">
              <a:lnSpc>
                <a:spcPct val="100000"/>
              </a:lnSpc>
              <a:spcBef>
                <a:spcPts val="315"/>
              </a:spcBef>
              <a:buFont typeface="Times New Roman"/>
              <a:buAutoNum type="alphaLcParenR"/>
              <a:tabLst>
                <a:tab pos="612140" algn="l"/>
              </a:tabLst>
            </a:pPr>
            <a:r>
              <a:rPr sz="2400" dirty="0">
                <a:latin typeface="Times New Roman"/>
                <a:cs typeface="Times New Roman"/>
              </a:rPr>
              <a:t>A</a:t>
            </a:r>
            <a:r>
              <a:rPr sz="2400" spc="-55" dirty="0">
                <a:latin typeface="Times New Roman"/>
                <a:cs typeface="Times New Roman"/>
              </a:rPr>
              <a:t>r</a:t>
            </a:r>
            <a:r>
              <a:rPr sz="2400" dirty="0">
                <a:latin typeface="Times New Roman"/>
                <a:cs typeface="Times New Roman"/>
              </a:rPr>
              <a:t>gentine</a:t>
            </a:r>
            <a:r>
              <a:rPr sz="2400" spc="-10" dirty="0">
                <a:latin typeface="Times New Roman"/>
                <a:cs typeface="Times New Roman"/>
              </a:rPr>
              <a:t> </a:t>
            </a:r>
            <a:r>
              <a:rPr sz="2400" dirty="0">
                <a:latin typeface="Times New Roman"/>
                <a:cs typeface="Times New Roman"/>
              </a:rPr>
              <a:t>b)</a:t>
            </a:r>
            <a:r>
              <a:rPr sz="2400" spc="-145" dirty="0">
                <a:latin typeface="Times New Roman"/>
                <a:cs typeface="Times New Roman"/>
              </a:rPr>
              <a:t> </a:t>
            </a:r>
            <a:r>
              <a:rPr sz="2400" dirty="0">
                <a:latin typeface="Times New Roman"/>
                <a:cs typeface="Times New Roman"/>
              </a:rPr>
              <a:t>A</a:t>
            </a:r>
            <a:r>
              <a:rPr sz="2400" spc="-10" dirty="0">
                <a:latin typeface="Times New Roman"/>
                <a:cs typeface="Times New Roman"/>
              </a:rPr>
              <a:t>u</a:t>
            </a:r>
            <a:r>
              <a:rPr sz="2400" dirty="0">
                <a:latin typeface="Times New Roman"/>
                <a:cs typeface="Times New Roman"/>
              </a:rPr>
              <a:t>st</a:t>
            </a:r>
            <a:r>
              <a:rPr sz="2400" spc="5" dirty="0">
                <a:latin typeface="Times New Roman"/>
                <a:cs typeface="Times New Roman"/>
              </a:rPr>
              <a:t>r</a:t>
            </a:r>
            <a:r>
              <a:rPr sz="2400" dirty="0">
                <a:latin typeface="Times New Roman"/>
                <a:cs typeface="Times New Roman"/>
              </a:rPr>
              <a:t>ian</a:t>
            </a:r>
            <a:r>
              <a:rPr sz="2400" spc="-10" dirty="0">
                <a:latin typeface="Times New Roman"/>
                <a:cs typeface="Times New Roman"/>
              </a:rPr>
              <a:t> </a:t>
            </a:r>
            <a:r>
              <a:rPr sz="2400" dirty="0">
                <a:latin typeface="Times New Roman"/>
                <a:cs typeface="Times New Roman"/>
              </a:rPr>
              <a:t>c)</a:t>
            </a:r>
            <a:r>
              <a:rPr sz="2400" spc="-10" dirty="0">
                <a:latin typeface="Times New Roman"/>
                <a:cs typeface="Times New Roman"/>
              </a:rPr>
              <a:t> </a:t>
            </a:r>
            <a:r>
              <a:rPr sz="2400" dirty="0">
                <a:latin typeface="Times New Roman"/>
                <a:cs typeface="Times New Roman"/>
              </a:rPr>
              <a:t>Belgian</a:t>
            </a:r>
            <a:r>
              <a:rPr sz="2400" spc="-25" dirty="0">
                <a:latin typeface="Times New Roman"/>
                <a:cs typeface="Times New Roman"/>
              </a:rPr>
              <a:t> </a:t>
            </a:r>
            <a:r>
              <a:rPr sz="2400" dirty="0">
                <a:latin typeface="Times New Roman"/>
                <a:cs typeface="Times New Roman"/>
              </a:rPr>
              <a:t>d)</a:t>
            </a:r>
            <a:r>
              <a:rPr sz="2400" spc="-10" dirty="0">
                <a:latin typeface="Times New Roman"/>
                <a:cs typeface="Times New Roman"/>
              </a:rPr>
              <a:t> </a:t>
            </a:r>
            <a:r>
              <a:rPr sz="2400" dirty="0">
                <a:latin typeface="Times New Roman"/>
                <a:cs typeface="Times New Roman"/>
              </a:rPr>
              <a:t>Brazi</a:t>
            </a:r>
            <a:r>
              <a:rPr sz="2400" spc="5" dirty="0">
                <a:latin typeface="Times New Roman"/>
                <a:cs typeface="Times New Roman"/>
              </a:rPr>
              <a:t>l</a:t>
            </a:r>
            <a:r>
              <a:rPr sz="2400" dirty="0">
                <a:latin typeface="Times New Roman"/>
                <a:cs typeface="Times New Roman"/>
              </a:rPr>
              <a:t>ian</a:t>
            </a:r>
            <a:r>
              <a:rPr sz="2400" spc="-35" dirty="0">
                <a:latin typeface="Times New Roman"/>
                <a:cs typeface="Times New Roman"/>
              </a:rPr>
              <a:t> </a:t>
            </a:r>
            <a:r>
              <a:rPr sz="2400" dirty="0">
                <a:latin typeface="Times New Roman"/>
                <a:cs typeface="Times New Roman"/>
              </a:rPr>
              <a:t>e) </a:t>
            </a:r>
            <a:r>
              <a:rPr sz="2400" b="1" dirty="0">
                <a:solidFill>
                  <a:srgbClr val="006FC0"/>
                </a:solidFill>
                <a:latin typeface="Times New Roman"/>
                <a:cs typeface="Times New Roman"/>
              </a:rPr>
              <a:t>Briti</a:t>
            </a:r>
            <a:r>
              <a:rPr sz="2400" b="1" spc="5" dirty="0">
                <a:solidFill>
                  <a:srgbClr val="006FC0"/>
                </a:solidFill>
                <a:latin typeface="Times New Roman"/>
                <a:cs typeface="Times New Roman"/>
              </a:rPr>
              <a:t>s</a:t>
            </a:r>
            <a:r>
              <a:rPr sz="2400" b="1" dirty="0">
                <a:solidFill>
                  <a:srgbClr val="006FC0"/>
                </a:solidFill>
                <a:latin typeface="Times New Roman"/>
                <a:cs typeface="Times New Roman"/>
              </a:rPr>
              <a:t>h</a:t>
            </a:r>
            <a:endParaRPr sz="2400">
              <a:latin typeface="Times New Roman"/>
              <a:cs typeface="Times New Roman"/>
            </a:endParaRPr>
          </a:p>
          <a:p>
            <a:pPr marL="315595">
              <a:lnSpc>
                <a:spcPct val="100000"/>
              </a:lnSpc>
              <a:spcBef>
                <a:spcPts val="310"/>
              </a:spcBef>
            </a:pPr>
            <a:r>
              <a:rPr sz="2400" dirty="0">
                <a:latin typeface="Times New Roman"/>
                <a:cs typeface="Times New Roman"/>
              </a:rPr>
              <a:t>f) C</a:t>
            </a:r>
            <a:r>
              <a:rPr sz="2400" spc="-10" dirty="0">
                <a:latin typeface="Times New Roman"/>
                <a:cs typeface="Times New Roman"/>
              </a:rPr>
              <a:t>h</a:t>
            </a:r>
            <a:r>
              <a:rPr sz="2400" dirty="0">
                <a:latin typeface="Times New Roman"/>
                <a:cs typeface="Times New Roman"/>
              </a:rPr>
              <a:t>inese</a:t>
            </a:r>
            <a:r>
              <a:rPr sz="2400" spc="-10" dirty="0">
                <a:latin typeface="Times New Roman"/>
                <a:cs typeface="Times New Roman"/>
              </a:rPr>
              <a:t> </a:t>
            </a:r>
            <a:r>
              <a:rPr sz="2400" dirty="0">
                <a:latin typeface="Times New Roman"/>
                <a:cs typeface="Times New Roman"/>
              </a:rPr>
              <a:t>g) Egyptian</a:t>
            </a:r>
            <a:r>
              <a:rPr sz="2400" spc="-25" dirty="0">
                <a:latin typeface="Times New Roman"/>
                <a:cs typeface="Times New Roman"/>
              </a:rPr>
              <a:t> </a:t>
            </a:r>
            <a:r>
              <a:rPr sz="2400" dirty="0">
                <a:latin typeface="Times New Roman"/>
                <a:cs typeface="Times New Roman"/>
              </a:rPr>
              <a:t>h)</a:t>
            </a:r>
            <a:r>
              <a:rPr sz="2400" spc="5" dirty="0">
                <a:latin typeface="Times New Roman"/>
                <a:cs typeface="Times New Roman"/>
              </a:rPr>
              <a:t> </a:t>
            </a:r>
            <a:r>
              <a:rPr sz="2400" b="1" dirty="0">
                <a:solidFill>
                  <a:srgbClr val="006FC0"/>
                </a:solidFill>
                <a:latin typeface="Times New Roman"/>
                <a:cs typeface="Times New Roman"/>
              </a:rPr>
              <a:t>E</a:t>
            </a:r>
            <a:r>
              <a:rPr sz="2400" b="1" spc="-10" dirty="0">
                <a:solidFill>
                  <a:srgbClr val="006FC0"/>
                </a:solidFill>
                <a:latin typeface="Times New Roman"/>
                <a:cs typeface="Times New Roman"/>
              </a:rPr>
              <a:t>u</a:t>
            </a:r>
            <a:r>
              <a:rPr sz="2400" b="1" spc="-50" dirty="0">
                <a:solidFill>
                  <a:srgbClr val="006FC0"/>
                </a:solidFill>
                <a:latin typeface="Times New Roman"/>
                <a:cs typeface="Times New Roman"/>
              </a:rPr>
              <a:t>r</a:t>
            </a:r>
            <a:r>
              <a:rPr sz="2400" b="1" dirty="0">
                <a:solidFill>
                  <a:srgbClr val="006FC0"/>
                </a:solidFill>
                <a:latin typeface="Times New Roman"/>
                <a:cs typeface="Times New Roman"/>
              </a:rPr>
              <a:t>opean</a:t>
            </a:r>
            <a:r>
              <a:rPr sz="2400" b="1" spc="5" dirty="0">
                <a:solidFill>
                  <a:srgbClr val="006FC0"/>
                </a:solidFill>
                <a:latin typeface="Times New Roman"/>
                <a:cs typeface="Times New Roman"/>
              </a:rPr>
              <a:t> </a:t>
            </a:r>
            <a:r>
              <a:rPr sz="2400" spc="5" dirty="0">
                <a:latin typeface="Times New Roman"/>
                <a:cs typeface="Times New Roman"/>
              </a:rPr>
              <a:t>i</a:t>
            </a:r>
            <a:r>
              <a:rPr sz="2400" dirty="0">
                <a:latin typeface="Times New Roman"/>
                <a:cs typeface="Times New Roman"/>
              </a:rPr>
              <a:t>) </a:t>
            </a:r>
            <a:r>
              <a:rPr sz="2400" spc="-10" dirty="0">
                <a:latin typeface="Times New Roman"/>
                <a:cs typeface="Times New Roman"/>
              </a:rPr>
              <a:t>F</a:t>
            </a:r>
            <a:r>
              <a:rPr sz="2400" dirty="0">
                <a:latin typeface="Times New Roman"/>
                <a:cs typeface="Times New Roman"/>
              </a:rPr>
              <a:t>rench j)</a:t>
            </a:r>
            <a:r>
              <a:rPr sz="2400" spc="-15" dirty="0">
                <a:latin typeface="Times New Roman"/>
                <a:cs typeface="Times New Roman"/>
              </a:rPr>
              <a:t> </a:t>
            </a:r>
            <a:r>
              <a:rPr sz="2400" dirty="0">
                <a:latin typeface="Times New Roman"/>
                <a:cs typeface="Times New Roman"/>
              </a:rPr>
              <a:t>Ger</a:t>
            </a:r>
            <a:r>
              <a:rPr sz="2400" spc="-20" dirty="0">
                <a:latin typeface="Times New Roman"/>
                <a:cs typeface="Times New Roman"/>
              </a:rPr>
              <a:t>m</a:t>
            </a:r>
            <a:r>
              <a:rPr sz="2400" dirty="0">
                <a:latin typeface="Times New Roman"/>
                <a:cs typeface="Times New Roman"/>
              </a:rPr>
              <a:t>an</a:t>
            </a:r>
            <a:endParaRPr sz="2400">
              <a:latin typeface="Times New Roman"/>
              <a:cs typeface="Times New Roman"/>
            </a:endParaRPr>
          </a:p>
          <a:p>
            <a:pPr marL="315595">
              <a:lnSpc>
                <a:spcPct val="100000"/>
              </a:lnSpc>
              <a:spcBef>
                <a:spcPts val="310"/>
              </a:spcBef>
            </a:pPr>
            <a:r>
              <a:rPr sz="2400" dirty="0">
                <a:latin typeface="Times New Roman"/>
                <a:cs typeface="Times New Roman"/>
              </a:rPr>
              <a:t>k) Hungarian</a:t>
            </a:r>
            <a:r>
              <a:rPr sz="2400" spc="-25" dirty="0">
                <a:latin typeface="Times New Roman"/>
                <a:cs typeface="Times New Roman"/>
              </a:rPr>
              <a:t> </a:t>
            </a:r>
            <a:r>
              <a:rPr sz="2400" dirty="0">
                <a:latin typeface="Times New Roman"/>
                <a:cs typeface="Times New Roman"/>
              </a:rPr>
              <a:t>l) </a:t>
            </a:r>
            <a:r>
              <a:rPr sz="2400" b="1" dirty="0">
                <a:solidFill>
                  <a:srgbClr val="006FC0"/>
                </a:solidFill>
                <a:latin typeface="Times New Roman"/>
                <a:cs typeface="Times New Roman"/>
              </a:rPr>
              <a:t>Indian</a:t>
            </a:r>
            <a:r>
              <a:rPr sz="2400" b="1" spc="15" dirty="0">
                <a:solidFill>
                  <a:srgbClr val="006FC0"/>
                </a:solidFill>
                <a:latin typeface="Times New Roman"/>
                <a:cs typeface="Times New Roman"/>
              </a:rPr>
              <a:t> </a:t>
            </a:r>
            <a:r>
              <a:rPr sz="2400" spc="-20" dirty="0">
                <a:latin typeface="Times New Roman"/>
                <a:cs typeface="Times New Roman"/>
              </a:rPr>
              <a:t>m</a:t>
            </a:r>
            <a:r>
              <a:rPr sz="2400" dirty="0">
                <a:latin typeface="Times New Roman"/>
                <a:cs typeface="Times New Roman"/>
              </a:rPr>
              <a:t>)</a:t>
            </a:r>
            <a:r>
              <a:rPr sz="2400" spc="15" dirty="0">
                <a:latin typeface="Times New Roman"/>
                <a:cs typeface="Times New Roman"/>
              </a:rPr>
              <a:t> </a:t>
            </a:r>
            <a:r>
              <a:rPr sz="2400" b="1" dirty="0">
                <a:solidFill>
                  <a:srgbClr val="006FC0"/>
                </a:solidFill>
                <a:latin typeface="Times New Roman"/>
                <a:cs typeface="Times New Roman"/>
              </a:rPr>
              <a:t>Internat</a:t>
            </a:r>
            <a:r>
              <a:rPr sz="2400" b="1" spc="5" dirty="0">
                <a:solidFill>
                  <a:srgbClr val="006FC0"/>
                </a:solidFill>
                <a:latin typeface="Times New Roman"/>
                <a:cs typeface="Times New Roman"/>
              </a:rPr>
              <a:t>i</a:t>
            </a:r>
            <a:r>
              <a:rPr sz="2400" b="1" dirty="0">
                <a:solidFill>
                  <a:srgbClr val="006FC0"/>
                </a:solidFill>
                <a:latin typeface="Times New Roman"/>
                <a:cs typeface="Times New Roman"/>
              </a:rPr>
              <a:t>onal</a:t>
            </a:r>
            <a:r>
              <a:rPr sz="2400" b="1" spc="-15" dirty="0">
                <a:solidFill>
                  <a:srgbClr val="006FC0"/>
                </a:solidFill>
                <a:latin typeface="Times New Roman"/>
                <a:cs typeface="Times New Roman"/>
              </a:rPr>
              <a:t> </a:t>
            </a:r>
            <a:r>
              <a:rPr sz="2400" dirty="0">
                <a:latin typeface="Times New Roman"/>
                <a:cs typeface="Times New Roman"/>
              </a:rPr>
              <a:t>n) </a:t>
            </a:r>
            <a:r>
              <a:rPr sz="2400" spc="5" dirty="0">
                <a:latin typeface="Times New Roman"/>
                <a:cs typeface="Times New Roman"/>
              </a:rPr>
              <a:t>I</a:t>
            </a:r>
            <a:r>
              <a:rPr sz="2400" dirty="0">
                <a:latin typeface="Times New Roman"/>
                <a:cs typeface="Times New Roman"/>
              </a:rPr>
              <a:t>tal</a:t>
            </a:r>
            <a:r>
              <a:rPr sz="2400" spc="5" dirty="0">
                <a:latin typeface="Times New Roman"/>
                <a:cs typeface="Times New Roman"/>
              </a:rPr>
              <a:t>i</a:t>
            </a:r>
            <a:r>
              <a:rPr sz="2400" dirty="0">
                <a:latin typeface="Times New Roman"/>
                <a:cs typeface="Times New Roman"/>
              </a:rPr>
              <a:t>an</a:t>
            </a:r>
            <a:r>
              <a:rPr sz="2400" spc="-50" dirty="0">
                <a:latin typeface="Times New Roman"/>
                <a:cs typeface="Times New Roman"/>
              </a:rPr>
              <a:t> </a:t>
            </a:r>
            <a:r>
              <a:rPr sz="2400" dirty="0">
                <a:latin typeface="Times New Roman"/>
                <a:cs typeface="Times New Roman"/>
              </a:rPr>
              <a:t>o) Japanese</a:t>
            </a:r>
            <a:endParaRPr sz="2400">
              <a:latin typeface="Times New Roman"/>
              <a:cs typeface="Times New Roman"/>
            </a:endParaRPr>
          </a:p>
          <a:p>
            <a:pPr marL="315595">
              <a:lnSpc>
                <a:spcPct val="100000"/>
              </a:lnSpc>
              <a:spcBef>
                <a:spcPts val="310"/>
              </a:spcBef>
            </a:pPr>
            <a:r>
              <a:rPr sz="2400" dirty="0">
                <a:latin typeface="Times New Roman"/>
                <a:cs typeface="Times New Roman"/>
              </a:rPr>
              <a:t>p)</a:t>
            </a:r>
            <a:r>
              <a:rPr sz="2400" spc="-95" dirty="0">
                <a:latin typeface="Times New Roman"/>
                <a:cs typeface="Times New Roman"/>
              </a:rPr>
              <a:t> </a:t>
            </a:r>
            <a:r>
              <a:rPr sz="2400" spc="-270" dirty="0">
                <a:latin typeface="Times New Roman"/>
                <a:cs typeface="Times New Roman"/>
              </a:rPr>
              <a:t>Y</a:t>
            </a:r>
            <a:r>
              <a:rPr sz="2400" dirty="0">
                <a:latin typeface="Times New Roman"/>
                <a:cs typeface="Times New Roman"/>
              </a:rPr>
              <a:t>ugoslavian</a:t>
            </a:r>
            <a:r>
              <a:rPr sz="2400" spc="-10" dirty="0">
                <a:latin typeface="Times New Roman"/>
                <a:cs typeface="Times New Roman"/>
              </a:rPr>
              <a:t> </a:t>
            </a:r>
            <a:r>
              <a:rPr sz="2400" dirty="0">
                <a:latin typeface="Times New Roman"/>
                <a:cs typeface="Times New Roman"/>
              </a:rPr>
              <a:t>q)</a:t>
            </a:r>
            <a:r>
              <a:rPr sz="2400" spc="-10" dirty="0">
                <a:latin typeface="Times New Roman"/>
                <a:cs typeface="Times New Roman"/>
              </a:rPr>
              <a:t> </a:t>
            </a:r>
            <a:r>
              <a:rPr sz="2400" dirty="0">
                <a:latin typeface="Times New Roman"/>
                <a:cs typeface="Times New Roman"/>
              </a:rPr>
              <a:t>Mex</a:t>
            </a:r>
            <a:r>
              <a:rPr sz="2400" spc="5" dirty="0">
                <a:latin typeface="Times New Roman"/>
                <a:cs typeface="Times New Roman"/>
              </a:rPr>
              <a:t>i</a:t>
            </a:r>
            <a:r>
              <a:rPr sz="2400" dirty="0">
                <a:latin typeface="Times New Roman"/>
                <a:cs typeface="Times New Roman"/>
              </a:rPr>
              <a:t>can</a:t>
            </a:r>
            <a:r>
              <a:rPr sz="2400" spc="-20" dirty="0">
                <a:latin typeface="Times New Roman"/>
                <a:cs typeface="Times New Roman"/>
              </a:rPr>
              <a:t> </a:t>
            </a:r>
            <a:r>
              <a:rPr sz="2400" dirty="0">
                <a:latin typeface="Times New Roman"/>
                <a:cs typeface="Times New Roman"/>
              </a:rPr>
              <a:t>r)</a:t>
            </a:r>
            <a:r>
              <a:rPr sz="2400" spc="-5" dirty="0">
                <a:latin typeface="Times New Roman"/>
                <a:cs typeface="Times New Roman"/>
              </a:rPr>
              <a:t> </a:t>
            </a:r>
            <a:r>
              <a:rPr sz="2400" dirty="0">
                <a:latin typeface="Times New Roman"/>
                <a:cs typeface="Times New Roman"/>
              </a:rPr>
              <a:t>Nethe</a:t>
            </a:r>
            <a:r>
              <a:rPr sz="2400" spc="5" dirty="0">
                <a:latin typeface="Times New Roman"/>
                <a:cs typeface="Times New Roman"/>
              </a:rPr>
              <a:t>r</a:t>
            </a:r>
            <a:r>
              <a:rPr sz="2400" dirty="0">
                <a:latin typeface="Times New Roman"/>
                <a:cs typeface="Times New Roman"/>
              </a:rPr>
              <a:t>lands</a:t>
            </a:r>
            <a:r>
              <a:rPr sz="2400" spc="-25" dirty="0">
                <a:latin typeface="Times New Roman"/>
                <a:cs typeface="Times New Roman"/>
              </a:rPr>
              <a:t> </a:t>
            </a:r>
            <a:r>
              <a:rPr sz="2400" dirty="0">
                <a:latin typeface="Times New Roman"/>
                <a:cs typeface="Times New Roman"/>
              </a:rPr>
              <a:t>s) Nordic</a:t>
            </a:r>
            <a:r>
              <a:rPr sz="2400" spc="-10" dirty="0">
                <a:latin typeface="Times New Roman"/>
                <a:cs typeface="Times New Roman"/>
              </a:rPr>
              <a:t> </a:t>
            </a:r>
            <a:r>
              <a:rPr sz="2400" dirty="0">
                <a:latin typeface="Times New Roman"/>
                <a:cs typeface="Times New Roman"/>
              </a:rPr>
              <a:t>t)</a:t>
            </a:r>
            <a:r>
              <a:rPr sz="2400" spc="-5" dirty="0">
                <a:latin typeface="Times New Roman"/>
                <a:cs typeface="Times New Roman"/>
              </a:rPr>
              <a:t> </a:t>
            </a:r>
            <a:r>
              <a:rPr sz="2400" dirty="0">
                <a:latin typeface="Times New Roman"/>
                <a:cs typeface="Times New Roman"/>
              </a:rPr>
              <a:t>Polish</a:t>
            </a:r>
            <a:endParaRPr sz="2400">
              <a:latin typeface="Times New Roman"/>
              <a:cs typeface="Times New Roman"/>
            </a:endParaRPr>
          </a:p>
          <a:p>
            <a:pPr marL="315595">
              <a:lnSpc>
                <a:spcPct val="100000"/>
              </a:lnSpc>
              <a:spcBef>
                <a:spcPts val="315"/>
              </a:spcBef>
              <a:tabLst>
                <a:tab pos="5250180" algn="l"/>
              </a:tabLst>
            </a:pPr>
            <a:r>
              <a:rPr sz="2400" dirty="0">
                <a:latin typeface="Times New Roman"/>
                <a:cs typeface="Times New Roman"/>
              </a:rPr>
              <a:t>u) Portuguese</a:t>
            </a:r>
            <a:r>
              <a:rPr sz="2400" spc="-20" dirty="0">
                <a:latin typeface="Times New Roman"/>
                <a:cs typeface="Times New Roman"/>
              </a:rPr>
              <a:t> </a:t>
            </a:r>
            <a:r>
              <a:rPr sz="2400" dirty="0">
                <a:latin typeface="Times New Roman"/>
                <a:cs typeface="Times New Roman"/>
              </a:rPr>
              <a:t>v) Ru</a:t>
            </a:r>
            <a:r>
              <a:rPr sz="2400" spc="-30" dirty="0">
                <a:latin typeface="Times New Roman"/>
                <a:cs typeface="Times New Roman"/>
              </a:rPr>
              <a:t>m</a:t>
            </a:r>
            <a:r>
              <a:rPr sz="2400" dirty="0">
                <a:latin typeface="Times New Roman"/>
                <a:cs typeface="Times New Roman"/>
              </a:rPr>
              <a:t>anian w) Russian	x)</a:t>
            </a:r>
            <a:r>
              <a:rPr sz="2400" spc="-10" dirty="0">
                <a:latin typeface="Times New Roman"/>
                <a:cs typeface="Times New Roman"/>
              </a:rPr>
              <a:t> </a:t>
            </a:r>
            <a:r>
              <a:rPr sz="2400" dirty="0">
                <a:latin typeface="Times New Roman"/>
                <a:cs typeface="Times New Roman"/>
              </a:rPr>
              <a:t>Spanish y)</a:t>
            </a:r>
            <a:r>
              <a:rPr sz="2400" spc="-45" dirty="0">
                <a:latin typeface="Times New Roman"/>
                <a:cs typeface="Times New Roman"/>
              </a:rPr>
              <a:t> </a:t>
            </a:r>
            <a:r>
              <a:rPr sz="2400" spc="-90" dirty="0">
                <a:latin typeface="Times New Roman"/>
                <a:cs typeface="Times New Roman"/>
              </a:rPr>
              <a:t>T</a:t>
            </a:r>
            <a:r>
              <a:rPr sz="2400" dirty="0">
                <a:latin typeface="Times New Roman"/>
                <a:cs typeface="Times New Roman"/>
              </a:rPr>
              <a:t>urkish</a:t>
            </a:r>
            <a:endParaRPr sz="2400">
              <a:latin typeface="Times New Roman"/>
              <a:cs typeface="Times New Roman"/>
            </a:endParaRPr>
          </a:p>
          <a:p>
            <a:pPr marL="315595">
              <a:lnSpc>
                <a:spcPct val="100000"/>
              </a:lnSpc>
              <a:spcBef>
                <a:spcPts val="310"/>
              </a:spcBef>
            </a:pPr>
            <a:r>
              <a:rPr sz="2400" dirty="0">
                <a:latin typeface="Times New Roman"/>
                <a:cs typeface="Times New Roman"/>
              </a:rPr>
              <a:t>z)</a:t>
            </a:r>
            <a:r>
              <a:rPr sz="2400" spc="-5" dirty="0">
                <a:latin typeface="Times New Roman"/>
                <a:cs typeface="Times New Roman"/>
              </a:rPr>
              <a:t> </a:t>
            </a:r>
            <a:r>
              <a:rPr sz="2400" b="1" dirty="0">
                <a:solidFill>
                  <a:srgbClr val="006FC0"/>
                </a:solidFill>
                <a:latin typeface="Times New Roman"/>
                <a:cs typeface="Times New Roman"/>
              </a:rPr>
              <a:t>U</a:t>
            </a:r>
            <a:r>
              <a:rPr sz="2400" b="1" spc="-10" dirty="0">
                <a:solidFill>
                  <a:srgbClr val="006FC0"/>
                </a:solidFill>
                <a:latin typeface="Times New Roman"/>
                <a:cs typeface="Times New Roman"/>
              </a:rPr>
              <a:t>n</a:t>
            </a:r>
            <a:r>
              <a:rPr sz="2400" b="1" dirty="0">
                <a:solidFill>
                  <a:srgbClr val="006FC0"/>
                </a:solidFill>
                <a:latin typeface="Times New Roman"/>
                <a:cs typeface="Times New Roman"/>
              </a:rPr>
              <a:t>i</a:t>
            </a:r>
            <a:r>
              <a:rPr sz="2400" b="1" spc="5" dirty="0">
                <a:solidFill>
                  <a:srgbClr val="006FC0"/>
                </a:solidFill>
                <a:latin typeface="Times New Roman"/>
                <a:cs typeface="Times New Roman"/>
              </a:rPr>
              <a:t>t</a:t>
            </a:r>
            <a:r>
              <a:rPr sz="2400" b="1" dirty="0">
                <a:solidFill>
                  <a:srgbClr val="006FC0"/>
                </a:solidFill>
                <a:latin typeface="Times New Roman"/>
                <a:cs typeface="Times New Roman"/>
              </a:rPr>
              <a:t>ed state.</a:t>
            </a:r>
            <a:endParaRPr sz="24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7410" name="Picture 2"/>
          <p:cNvPicPr preferRelativeResize="0">
            <a:picLocks noChangeArrowheads="1"/>
          </p:cNvPicPr>
          <p:nvPr/>
        </p:nvPicPr>
        <p:blipFill>
          <a:blip r:embed="rId2"/>
          <a:srcRect l="3635" t="16000" r="35625" b="10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250990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B6F15528-21DE-4FAA-801E-634DDDAF4B2B}" type="slidenum">
              <a:rPr lang="en-US" smtClean="0"/>
              <a:pPr/>
              <a:t>51</a:t>
            </a:fld>
            <a:endParaRPr lang="en-US"/>
          </a:p>
        </p:txBody>
      </p:sp>
      <p:graphicFrame>
        <p:nvGraphicFramePr>
          <p:cNvPr id="6" name="Table Placeholder 6"/>
          <p:cNvGraphicFramePr>
            <a:graphicFrameLocks/>
          </p:cNvGraphicFramePr>
          <p:nvPr/>
        </p:nvGraphicFramePr>
        <p:xfrm>
          <a:off x="457200" y="421640"/>
          <a:ext cx="8229600" cy="4759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70840">
                <a:tc gridSpan="6">
                  <a:txBody>
                    <a:bodyPr/>
                    <a:lstStyle/>
                    <a:p>
                      <a:pPr algn="ctr"/>
                      <a:r>
                        <a:rPr lang="en-US" dirty="0"/>
                        <a:t>EVIDENCE BASED REFERENCE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Title/ Journal</a:t>
                      </a:r>
                    </a:p>
                  </a:txBody>
                  <a:tcPr/>
                </a:tc>
                <a:tc>
                  <a:txBody>
                    <a:bodyPr/>
                    <a:lstStyle/>
                    <a:p>
                      <a:r>
                        <a:rPr lang="en-US" dirty="0"/>
                        <a:t>Author name</a:t>
                      </a:r>
                    </a:p>
                  </a:txBody>
                  <a:tcPr/>
                </a:tc>
                <a:tc>
                  <a:txBody>
                    <a:bodyPr/>
                    <a:lstStyle/>
                    <a:p>
                      <a:r>
                        <a:rPr lang="en-US" dirty="0"/>
                        <a:t>Question</a:t>
                      </a:r>
                      <a:r>
                        <a:rPr lang="en-US" baseline="0" dirty="0"/>
                        <a:t> </a:t>
                      </a:r>
                      <a:endParaRPr lang="en-US" dirty="0"/>
                    </a:p>
                  </a:txBody>
                  <a:tcPr/>
                </a:tc>
                <a:tc>
                  <a:txBody>
                    <a:bodyPr/>
                    <a:lstStyle/>
                    <a:p>
                      <a:r>
                        <a:rPr lang="en-US" dirty="0"/>
                        <a:t>Methodology </a:t>
                      </a:r>
                    </a:p>
                  </a:txBody>
                  <a:tcPr/>
                </a:tc>
                <a:tc>
                  <a:txBody>
                    <a:bodyPr/>
                    <a:lstStyle/>
                    <a:p>
                      <a:r>
                        <a:rPr lang="en-US" dirty="0"/>
                        <a:t>Result </a:t>
                      </a:r>
                    </a:p>
                  </a:txBody>
                  <a:tcPr/>
                </a:tc>
                <a:tc>
                  <a:txBody>
                    <a:bodyPr/>
                    <a:lstStyle/>
                    <a:p>
                      <a:r>
                        <a:rPr lang="en-US" dirty="0"/>
                        <a:t>conclusion</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“Pliny’s pharmacopoeia or the Roman</a:t>
                      </a:r>
                      <a:r>
                        <a:rPr lang="en-US" sz="1600" baseline="0" dirty="0"/>
                        <a:t> </a:t>
                      </a:r>
                      <a:r>
                        <a:rPr lang="en-US" sz="1600" dirty="0"/>
                        <a:t>treat”</a:t>
                      </a:r>
                    </a:p>
                    <a:p>
                      <a:endParaRPr lang="en-US" sz="1600" i="1" dirty="0"/>
                    </a:p>
                    <a:p>
                      <a:r>
                        <a:rPr lang="en-US" sz="1600" i="1" dirty="0" err="1"/>
                        <a:t>Neth</a:t>
                      </a:r>
                      <a:r>
                        <a:rPr lang="en-US" sz="1600" i="1" dirty="0"/>
                        <a:t> Heart J.</a:t>
                      </a:r>
                    </a:p>
                    <a:p>
                      <a:r>
                        <a:rPr lang="en-US" sz="1800" b="0" i="0" kern="1200">
                          <a:solidFill>
                            <a:schemeClr val="dk1"/>
                          </a:solidFill>
                          <a:latin typeface="+mn-lt"/>
                          <a:ea typeface="+mn-ea"/>
                          <a:cs typeface="+mn-cs"/>
                        </a:rPr>
                        <a:t>2007 March; 15(3): 118–120</a:t>
                      </a:r>
                      <a:endParaRPr lang="en-US" sz="16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 van </a:t>
                      </a:r>
                      <a:r>
                        <a:rPr lang="en-US" sz="1600" dirty="0" err="1"/>
                        <a:t>Tellingen</a:t>
                      </a:r>
                      <a:endParaRPr lang="en-US" sz="1600" dirty="0"/>
                    </a:p>
                  </a:txBody>
                  <a:tcPr/>
                </a:tc>
                <a:tc>
                  <a:txBody>
                    <a:bodyPr/>
                    <a:lstStyle/>
                    <a:p>
                      <a:r>
                        <a:rPr lang="en-US" sz="1600" dirty="0"/>
                        <a:t>To explore Pliny’s pharmacopoeia</a:t>
                      </a:r>
                    </a:p>
                  </a:txBody>
                  <a:tcPr/>
                </a:tc>
                <a:tc>
                  <a:txBody>
                    <a:bodyPr/>
                    <a:lstStyle/>
                    <a:p>
                      <a:r>
                        <a:rPr lang="en-US" sz="1600" dirty="0"/>
                        <a:t>Reviewing the literature</a:t>
                      </a:r>
                    </a:p>
                  </a:txBody>
                  <a:tcPr/>
                </a:tc>
                <a:tc>
                  <a:txBody>
                    <a:bodyPr/>
                    <a:lstStyle/>
                    <a:p>
                      <a:r>
                        <a:rPr lang="en-US" sz="1600" dirty="0" err="1"/>
                        <a:t>reductionistic</a:t>
                      </a:r>
                      <a:r>
                        <a:rPr lang="en-US" sz="1600" dirty="0"/>
                        <a:t> approach to single active components is more than likely lacking efficaciousness and activity in highly complex living systems</a:t>
                      </a:r>
                    </a:p>
                  </a:txBody>
                  <a:tcPr/>
                </a:tc>
                <a:tc>
                  <a:txBody>
                    <a:bodyPr/>
                    <a:lstStyle/>
                    <a:p>
                      <a:r>
                        <a:rPr lang="en-US" sz="1600" dirty="0"/>
                        <a:t>humans with an internal ecosystem of diverse </a:t>
                      </a:r>
                      <a:r>
                        <a:rPr lang="en-US" sz="1600" dirty="0" err="1"/>
                        <a:t>microbiota</a:t>
                      </a:r>
                      <a:r>
                        <a:rPr lang="en-US" sz="1600" dirty="0"/>
                        <a:t> and parasites that have interactive metabolic processes, the notion of synergy in drug action could well be the only road to success in the time to come.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8272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8434" name="Picture 2"/>
          <p:cNvPicPr preferRelativeResize="0">
            <a:picLocks noChangeArrowheads="1"/>
          </p:cNvPicPr>
          <p:nvPr/>
        </p:nvPicPr>
        <p:blipFill>
          <a:blip r:embed="rId2"/>
          <a:srcRect l="3750" t="16000" r="35625" b="10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851084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9458" name="Picture 2"/>
          <p:cNvPicPr preferRelativeResize="0">
            <a:picLocks noChangeArrowheads="1"/>
          </p:cNvPicPr>
          <p:nvPr/>
        </p:nvPicPr>
        <p:blipFill>
          <a:blip r:embed="rId2"/>
          <a:srcRect l="3750" t="17000" r="35625" b="10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89107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38328"/>
            <a:ext cx="7543800" cy="880872"/>
          </a:xfrm>
        </p:spPr>
        <p:txBody>
          <a:bodyPr>
            <a:normAutofit/>
          </a:bodyPr>
          <a:lstStyle/>
          <a:p>
            <a:r>
              <a:rPr lang="en-US" dirty="0"/>
              <a:t>Indian Pharmacopoeia and its Addendum</a:t>
            </a:r>
          </a:p>
        </p:txBody>
      </p:sp>
      <p:graphicFrame>
        <p:nvGraphicFramePr>
          <p:cNvPr id="4" name="Table 3"/>
          <p:cNvGraphicFramePr>
            <a:graphicFrameLocks noGrp="1"/>
          </p:cNvGraphicFramePr>
          <p:nvPr>
            <p:extLst>
              <p:ext uri="{D42A27DB-BD31-4B8C-83A1-F6EECF244321}">
                <p14:modId xmlns:p14="http://schemas.microsoft.com/office/powerpoint/2010/main" val="3329650769"/>
              </p:ext>
            </p:extLst>
          </p:nvPr>
        </p:nvGraphicFramePr>
        <p:xfrm>
          <a:off x="1143000" y="838200"/>
          <a:ext cx="7315200" cy="5711200"/>
        </p:xfrm>
        <a:graphic>
          <a:graphicData uri="http://schemas.openxmlformats.org/drawingml/2006/table">
            <a:tbl>
              <a:tblPr/>
              <a:tblGrid>
                <a:gridCol w="661631">
                  <a:extLst>
                    <a:ext uri="{9D8B030D-6E8A-4147-A177-3AD203B41FA5}">
                      <a16:colId xmlns:a16="http://schemas.microsoft.com/office/drawing/2014/main" val="20000"/>
                    </a:ext>
                  </a:extLst>
                </a:gridCol>
                <a:gridCol w="3668533">
                  <a:extLst>
                    <a:ext uri="{9D8B030D-6E8A-4147-A177-3AD203B41FA5}">
                      <a16:colId xmlns:a16="http://schemas.microsoft.com/office/drawing/2014/main" val="20001"/>
                    </a:ext>
                  </a:extLst>
                </a:gridCol>
                <a:gridCol w="2985036">
                  <a:extLst>
                    <a:ext uri="{9D8B030D-6E8A-4147-A177-3AD203B41FA5}">
                      <a16:colId xmlns:a16="http://schemas.microsoft.com/office/drawing/2014/main" val="20002"/>
                    </a:ext>
                  </a:extLst>
                </a:gridCol>
              </a:tblGrid>
              <a:tr h="262890">
                <a:tc>
                  <a:txBody>
                    <a:bodyPr/>
                    <a:lstStyle/>
                    <a:p>
                      <a:pPr>
                        <a:lnSpc>
                          <a:spcPct val="150000"/>
                        </a:lnSpc>
                        <a:spcAft>
                          <a:spcPts val="0"/>
                        </a:spcAft>
                      </a:pPr>
                      <a:endParaRPr lang="en-US" sz="1400" dirty="0">
                        <a:latin typeface="’Times New Roman’"/>
                        <a:ea typeface="’Times New Roman’"/>
                      </a:endParaRPr>
                    </a:p>
                  </a:txBody>
                  <a:tcPr marL="68580" marR="68580" marT="0" marB="0">
                    <a:lnL>
                      <a:noFill/>
                    </a:lnL>
                    <a:lnR>
                      <a:noFill/>
                    </a:lnR>
                    <a:lnT>
                      <a:noFill/>
                    </a:lnT>
                    <a:lnB>
                      <a:noFill/>
                    </a:lnB>
                  </a:tcPr>
                </a:tc>
                <a:tc>
                  <a:txBody>
                    <a:bodyPr/>
                    <a:lstStyle/>
                    <a:p>
                      <a:pPr>
                        <a:lnSpc>
                          <a:spcPct val="150000"/>
                        </a:lnSpc>
                        <a:spcAft>
                          <a:spcPts val="0"/>
                        </a:spcAft>
                      </a:pPr>
                      <a:r>
                        <a:rPr lang="en-US" sz="1400" i="1" u="sng">
                          <a:latin typeface="’Times New Roman’"/>
                          <a:ea typeface="’Times New Roman’"/>
                        </a:rPr>
                        <a:t>Indian Pharmacopoeia</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i="1" u="sng">
                          <a:latin typeface="’Times New Roman’"/>
                          <a:ea typeface="’Times New Roman’"/>
                        </a:rPr>
                        <a:t>Year</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00"/>
                  </a:ext>
                </a:extLst>
              </a:tr>
              <a:tr h="262890">
                <a:tc>
                  <a:txBody>
                    <a:bodyPr/>
                    <a:lstStyle/>
                    <a:p>
                      <a:pPr>
                        <a:lnSpc>
                          <a:spcPct val="150000"/>
                        </a:lnSpc>
                        <a:spcAft>
                          <a:spcPts val="0"/>
                        </a:spcAft>
                      </a:pPr>
                      <a:r>
                        <a:rPr lang="en-US" sz="1400">
                          <a:latin typeface="’Times New Roman’"/>
                          <a:ea typeface="’Times New Roman’"/>
                        </a:rPr>
                        <a:t>1.</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First Edition</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1955</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01"/>
                  </a:ext>
                </a:extLst>
              </a:tr>
              <a:tr h="262890">
                <a:tc>
                  <a:txBody>
                    <a:bodyPr/>
                    <a:lstStyle/>
                    <a:p>
                      <a:pPr>
                        <a:lnSpc>
                          <a:spcPct val="150000"/>
                        </a:lnSpc>
                        <a:spcAft>
                          <a:spcPts val="0"/>
                        </a:spcAft>
                      </a:pPr>
                      <a:r>
                        <a:rPr lang="en-US" sz="1400">
                          <a:latin typeface="’Times New Roman’"/>
                          <a:ea typeface="’Times New Roman’"/>
                        </a:rPr>
                        <a:t>2.</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Supplement</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dirty="0">
                          <a:latin typeface="’Times New Roman’"/>
                          <a:ea typeface="’Times New Roman’"/>
                        </a:rPr>
                        <a:t>1960</a:t>
                      </a:r>
                      <a:endParaRPr lang="en-US" sz="2000" dirty="0"/>
                    </a:p>
                  </a:txBody>
                  <a:tcPr marL="68580" marR="68580" marT="0" marB="0">
                    <a:lnL>
                      <a:noFill/>
                    </a:lnL>
                    <a:lnR>
                      <a:noFill/>
                    </a:lnR>
                    <a:lnT>
                      <a:noFill/>
                    </a:lnT>
                    <a:lnB>
                      <a:noFill/>
                    </a:lnB>
                  </a:tcPr>
                </a:tc>
                <a:extLst>
                  <a:ext uri="{0D108BD9-81ED-4DB2-BD59-A6C34878D82A}">
                    <a16:rowId xmlns:a16="http://schemas.microsoft.com/office/drawing/2014/main" val="10002"/>
                  </a:ext>
                </a:extLst>
              </a:tr>
              <a:tr h="262890">
                <a:tc>
                  <a:txBody>
                    <a:bodyPr/>
                    <a:lstStyle/>
                    <a:p>
                      <a:pPr>
                        <a:lnSpc>
                          <a:spcPct val="150000"/>
                        </a:lnSpc>
                        <a:spcAft>
                          <a:spcPts val="0"/>
                        </a:spcAft>
                      </a:pPr>
                      <a:r>
                        <a:rPr lang="en-US" sz="1400">
                          <a:latin typeface="’Times New Roman’"/>
                          <a:ea typeface="’Times New Roman’"/>
                        </a:rPr>
                        <a:t>3.</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dirty="0">
                          <a:latin typeface="’Times New Roman’"/>
                          <a:ea typeface="’Times New Roman’"/>
                        </a:rPr>
                        <a:t>Second Edition</a:t>
                      </a:r>
                      <a:endParaRPr lang="en-US" sz="2000" dirty="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1966</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03"/>
                  </a:ext>
                </a:extLst>
              </a:tr>
              <a:tr h="262890">
                <a:tc>
                  <a:txBody>
                    <a:bodyPr/>
                    <a:lstStyle/>
                    <a:p>
                      <a:pPr>
                        <a:lnSpc>
                          <a:spcPct val="150000"/>
                        </a:lnSpc>
                        <a:spcAft>
                          <a:spcPts val="0"/>
                        </a:spcAft>
                      </a:pPr>
                      <a:r>
                        <a:rPr lang="en-US" sz="1400">
                          <a:latin typeface="’Times New Roman’"/>
                          <a:ea typeface="’Times New Roman’"/>
                        </a:rPr>
                        <a:t>4.</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dirty="0">
                          <a:latin typeface="’Times New Roman’"/>
                          <a:ea typeface="’Times New Roman’"/>
                        </a:rPr>
                        <a:t>Supplement</a:t>
                      </a:r>
                      <a:endParaRPr lang="en-US" sz="2000" dirty="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1975</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04"/>
                  </a:ext>
                </a:extLst>
              </a:tr>
              <a:tr h="262890">
                <a:tc>
                  <a:txBody>
                    <a:bodyPr/>
                    <a:lstStyle/>
                    <a:p>
                      <a:pPr>
                        <a:lnSpc>
                          <a:spcPct val="150000"/>
                        </a:lnSpc>
                        <a:spcAft>
                          <a:spcPts val="0"/>
                        </a:spcAft>
                      </a:pPr>
                      <a:r>
                        <a:rPr lang="en-US" sz="1400">
                          <a:latin typeface="’Times New Roman’"/>
                          <a:ea typeface="’Times New Roman’"/>
                        </a:rPr>
                        <a:t>5.</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Third Edition</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1985</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05"/>
                  </a:ext>
                </a:extLst>
              </a:tr>
              <a:tr h="262890">
                <a:tc>
                  <a:txBody>
                    <a:bodyPr/>
                    <a:lstStyle/>
                    <a:p>
                      <a:pPr>
                        <a:lnSpc>
                          <a:spcPct val="150000"/>
                        </a:lnSpc>
                        <a:spcAft>
                          <a:spcPts val="0"/>
                        </a:spcAft>
                      </a:pPr>
                      <a:r>
                        <a:rPr lang="en-US" sz="1400">
                          <a:latin typeface="’Times New Roman’"/>
                          <a:ea typeface="’Times New Roman’"/>
                        </a:rPr>
                        <a:t>6.</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Addendum</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1989</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06"/>
                  </a:ext>
                </a:extLst>
              </a:tr>
              <a:tr h="262890">
                <a:tc>
                  <a:txBody>
                    <a:bodyPr/>
                    <a:lstStyle/>
                    <a:p>
                      <a:pPr>
                        <a:lnSpc>
                          <a:spcPct val="150000"/>
                        </a:lnSpc>
                        <a:spcAft>
                          <a:spcPts val="0"/>
                        </a:spcAft>
                      </a:pPr>
                      <a:r>
                        <a:rPr lang="en-US" sz="1400">
                          <a:latin typeface="’Times New Roman’"/>
                          <a:ea typeface="’Times New Roman’"/>
                        </a:rPr>
                        <a:t>7.</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Addendum</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dirty="0">
                          <a:latin typeface="’Times New Roman’"/>
                          <a:ea typeface="’Times New Roman’"/>
                        </a:rPr>
                        <a:t>1991</a:t>
                      </a:r>
                      <a:endParaRPr lang="en-US" sz="2000" dirty="0"/>
                    </a:p>
                  </a:txBody>
                  <a:tcPr marL="68580" marR="68580" marT="0" marB="0">
                    <a:lnL>
                      <a:noFill/>
                    </a:lnL>
                    <a:lnR>
                      <a:noFill/>
                    </a:lnR>
                    <a:lnT>
                      <a:noFill/>
                    </a:lnT>
                    <a:lnB>
                      <a:noFill/>
                    </a:lnB>
                  </a:tcPr>
                </a:tc>
                <a:extLst>
                  <a:ext uri="{0D108BD9-81ED-4DB2-BD59-A6C34878D82A}">
                    <a16:rowId xmlns:a16="http://schemas.microsoft.com/office/drawing/2014/main" val="10007"/>
                  </a:ext>
                </a:extLst>
              </a:tr>
              <a:tr h="262890">
                <a:tc>
                  <a:txBody>
                    <a:bodyPr/>
                    <a:lstStyle/>
                    <a:p>
                      <a:pPr>
                        <a:lnSpc>
                          <a:spcPct val="150000"/>
                        </a:lnSpc>
                        <a:spcAft>
                          <a:spcPts val="0"/>
                        </a:spcAft>
                      </a:pPr>
                      <a:r>
                        <a:rPr lang="en-US" sz="1400">
                          <a:latin typeface="’Times New Roman’"/>
                          <a:ea typeface="’Times New Roman’"/>
                        </a:rPr>
                        <a:t>8.</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Fourth Edition</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1996</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08"/>
                  </a:ext>
                </a:extLst>
              </a:tr>
              <a:tr h="262890">
                <a:tc>
                  <a:txBody>
                    <a:bodyPr/>
                    <a:lstStyle/>
                    <a:p>
                      <a:pPr>
                        <a:lnSpc>
                          <a:spcPct val="150000"/>
                        </a:lnSpc>
                        <a:spcAft>
                          <a:spcPts val="0"/>
                        </a:spcAft>
                      </a:pPr>
                      <a:r>
                        <a:rPr lang="en-US" sz="1400">
                          <a:latin typeface="’Times New Roman’"/>
                          <a:ea typeface="’Times New Roman’"/>
                        </a:rPr>
                        <a:t>9.</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Addendum</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2000</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09"/>
                  </a:ext>
                </a:extLst>
              </a:tr>
              <a:tr h="262890">
                <a:tc>
                  <a:txBody>
                    <a:bodyPr/>
                    <a:lstStyle/>
                    <a:p>
                      <a:pPr>
                        <a:lnSpc>
                          <a:spcPct val="150000"/>
                        </a:lnSpc>
                        <a:spcAft>
                          <a:spcPts val="0"/>
                        </a:spcAft>
                      </a:pPr>
                      <a:r>
                        <a:rPr lang="en-US" sz="1400">
                          <a:latin typeface="’Times New Roman’"/>
                          <a:ea typeface="’Times New Roman’"/>
                        </a:rPr>
                        <a:t>10.</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Veterinary Supplement</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2000</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10"/>
                  </a:ext>
                </a:extLst>
              </a:tr>
              <a:tr h="262890">
                <a:tc>
                  <a:txBody>
                    <a:bodyPr/>
                    <a:lstStyle/>
                    <a:p>
                      <a:pPr>
                        <a:lnSpc>
                          <a:spcPct val="150000"/>
                        </a:lnSpc>
                        <a:spcAft>
                          <a:spcPts val="0"/>
                        </a:spcAft>
                      </a:pPr>
                      <a:r>
                        <a:rPr lang="en-US" sz="1400">
                          <a:latin typeface="’Times New Roman’"/>
                          <a:ea typeface="’Times New Roman’"/>
                        </a:rPr>
                        <a:t>11.</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Addendum</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2002</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11"/>
                  </a:ext>
                </a:extLst>
              </a:tr>
              <a:tr h="262890">
                <a:tc>
                  <a:txBody>
                    <a:bodyPr/>
                    <a:lstStyle/>
                    <a:p>
                      <a:pPr>
                        <a:lnSpc>
                          <a:spcPct val="150000"/>
                        </a:lnSpc>
                        <a:spcAft>
                          <a:spcPts val="0"/>
                        </a:spcAft>
                      </a:pPr>
                      <a:r>
                        <a:rPr lang="en-US" sz="1400">
                          <a:latin typeface="’Times New Roman’"/>
                          <a:ea typeface="’Times New Roman’"/>
                        </a:rPr>
                        <a:t>12.</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Addendum</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2005</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12"/>
                  </a:ext>
                </a:extLst>
              </a:tr>
              <a:tr h="262890">
                <a:tc>
                  <a:txBody>
                    <a:bodyPr/>
                    <a:lstStyle/>
                    <a:p>
                      <a:pPr>
                        <a:lnSpc>
                          <a:spcPct val="150000"/>
                        </a:lnSpc>
                        <a:spcAft>
                          <a:spcPts val="0"/>
                        </a:spcAft>
                      </a:pPr>
                      <a:r>
                        <a:rPr lang="en-US" sz="1400">
                          <a:latin typeface="’Times New Roman’"/>
                          <a:ea typeface="’Times New Roman’"/>
                        </a:rPr>
                        <a:t>13.</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Fifth Edition</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2007</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13"/>
                  </a:ext>
                </a:extLst>
              </a:tr>
              <a:tr h="262890">
                <a:tc>
                  <a:txBody>
                    <a:bodyPr/>
                    <a:lstStyle/>
                    <a:p>
                      <a:pPr>
                        <a:lnSpc>
                          <a:spcPct val="150000"/>
                        </a:lnSpc>
                        <a:spcAft>
                          <a:spcPts val="0"/>
                        </a:spcAft>
                      </a:pPr>
                      <a:r>
                        <a:rPr lang="en-US" sz="1400">
                          <a:latin typeface="’Times New Roman’"/>
                          <a:ea typeface="’Times New Roman’"/>
                        </a:rPr>
                        <a:t>14.</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Addendum</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2008</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14"/>
                  </a:ext>
                </a:extLst>
              </a:tr>
              <a:tr h="262890">
                <a:tc>
                  <a:txBody>
                    <a:bodyPr/>
                    <a:lstStyle/>
                    <a:p>
                      <a:pPr>
                        <a:lnSpc>
                          <a:spcPct val="150000"/>
                        </a:lnSpc>
                        <a:spcAft>
                          <a:spcPts val="0"/>
                        </a:spcAft>
                      </a:pPr>
                      <a:r>
                        <a:rPr lang="en-US" sz="1400">
                          <a:latin typeface="’Times New Roman’"/>
                          <a:ea typeface="’Times New Roman’"/>
                        </a:rPr>
                        <a:t>15.</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Sixth Edition</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2010</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15"/>
                  </a:ext>
                </a:extLst>
              </a:tr>
              <a:tr h="262890">
                <a:tc>
                  <a:txBody>
                    <a:bodyPr/>
                    <a:lstStyle/>
                    <a:p>
                      <a:pPr>
                        <a:lnSpc>
                          <a:spcPct val="150000"/>
                        </a:lnSpc>
                        <a:spcAft>
                          <a:spcPts val="0"/>
                        </a:spcAft>
                      </a:pPr>
                      <a:r>
                        <a:rPr lang="en-US" sz="1400">
                          <a:latin typeface="’Times New Roman’"/>
                          <a:ea typeface="’Times New Roman’"/>
                        </a:rPr>
                        <a:t>16.</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Addendum</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2012</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16"/>
                  </a:ext>
                </a:extLst>
              </a:tr>
              <a:tr h="262890">
                <a:tc>
                  <a:txBody>
                    <a:bodyPr/>
                    <a:lstStyle/>
                    <a:p>
                      <a:pPr>
                        <a:lnSpc>
                          <a:spcPct val="150000"/>
                        </a:lnSpc>
                        <a:spcAft>
                          <a:spcPts val="0"/>
                        </a:spcAft>
                      </a:pPr>
                      <a:r>
                        <a:rPr lang="en-US" sz="1400">
                          <a:latin typeface="’Times New Roman’"/>
                          <a:ea typeface="’Times New Roman’"/>
                        </a:rPr>
                        <a:t>17.</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Seventh Edition (Current Edition)</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b="1">
                          <a:latin typeface="’Times New Roman’"/>
                          <a:ea typeface="’Times New Roman’"/>
                        </a:rPr>
                        <a:t>2014</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17"/>
                  </a:ext>
                </a:extLst>
              </a:tr>
              <a:tr h="262890">
                <a:tc>
                  <a:txBody>
                    <a:bodyPr/>
                    <a:lstStyle/>
                    <a:p>
                      <a:pPr>
                        <a:lnSpc>
                          <a:spcPct val="150000"/>
                        </a:lnSpc>
                        <a:spcAft>
                          <a:spcPts val="0"/>
                        </a:spcAft>
                      </a:pPr>
                      <a:r>
                        <a:rPr lang="en-US" sz="1400">
                          <a:latin typeface="’Times New Roman’"/>
                          <a:ea typeface="’Times New Roman’"/>
                        </a:rPr>
                        <a:t>18.</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Addendum </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2015 </a:t>
                      </a:r>
                      <a:endParaRPr lang="en-US" sz="2000"/>
                    </a:p>
                  </a:txBody>
                  <a:tcPr marL="68580" marR="68580" marT="0" marB="0">
                    <a:lnL>
                      <a:noFill/>
                    </a:lnL>
                    <a:lnR>
                      <a:noFill/>
                    </a:lnR>
                    <a:lnT>
                      <a:noFill/>
                    </a:lnT>
                    <a:lnB>
                      <a:noFill/>
                    </a:lnB>
                  </a:tcPr>
                </a:tc>
                <a:extLst>
                  <a:ext uri="{0D108BD9-81ED-4DB2-BD59-A6C34878D82A}">
                    <a16:rowId xmlns:a16="http://schemas.microsoft.com/office/drawing/2014/main" val="10018"/>
                  </a:ext>
                </a:extLst>
              </a:tr>
              <a:tr h="262890">
                <a:tc>
                  <a:txBody>
                    <a:bodyPr/>
                    <a:lstStyle/>
                    <a:p>
                      <a:pPr>
                        <a:lnSpc>
                          <a:spcPct val="150000"/>
                        </a:lnSpc>
                        <a:spcAft>
                          <a:spcPts val="0"/>
                        </a:spcAft>
                      </a:pPr>
                      <a:r>
                        <a:rPr lang="en-US" sz="1400">
                          <a:latin typeface="’Times New Roman’"/>
                          <a:ea typeface="’Times New Roman’"/>
                        </a:rPr>
                        <a:t>19.</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a:latin typeface="’Times New Roman’"/>
                          <a:ea typeface="’Times New Roman’"/>
                        </a:rPr>
                        <a:t>Addendum</a:t>
                      </a:r>
                      <a:endParaRPr lang="en-US" sz="2000"/>
                    </a:p>
                  </a:txBody>
                  <a:tcPr marL="68580" marR="68580" marT="0" marB="0">
                    <a:lnL>
                      <a:noFill/>
                    </a:lnL>
                    <a:lnR>
                      <a:noFill/>
                    </a:lnR>
                    <a:lnT>
                      <a:noFill/>
                    </a:lnT>
                    <a:lnB>
                      <a:noFill/>
                    </a:lnB>
                  </a:tcPr>
                </a:tc>
                <a:tc>
                  <a:txBody>
                    <a:bodyPr/>
                    <a:lstStyle/>
                    <a:p>
                      <a:pPr>
                        <a:lnSpc>
                          <a:spcPct val="150000"/>
                        </a:lnSpc>
                        <a:spcAft>
                          <a:spcPts val="0"/>
                        </a:spcAft>
                      </a:pPr>
                      <a:r>
                        <a:rPr lang="en-US" sz="1400" dirty="0">
                          <a:latin typeface="’Times New Roman’"/>
                          <a:ea typeface="’Times New Roman’"/>
                        </a:rPr>
                        <a:t>To be Published in Sept. 2016</a:t>
                      </a:r>
                    </a:p>
                  </a:txBody>
                  <a:tcPr marL="68580" marR="68580" marT="0" marB="0">
                    <a:lnL>
                      <a:noFill/>
                    </a:lnL>
                    <a:lnR>
                      <a:noFill/>
                    </a:lnR>
                    <a:lnT>
                      <a:noFill/>
                    </a:lnT>
                    <a:lnB>
                      <a:noFill/>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85529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p:cNvPicPr preferRelativeResize="0">
            <a:picLocks noChangeArrowheads="1"/>
          </p:cNvPicPr>
          <p:nvPr/>
        </p:nvPicPr>
        <p:blipFill>
          <a:blip r:embed="rId2"/>
          <a:srcRect l="3750" t="13000" r="36250" b="17000"/>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58932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3103" y="301542"/>
            <a:ext cx="4168775" cy="3556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Ind</a:t>
            </a:r>
            <a:r>
              <a:rPr sz="2800" spc="-5" dirty="0">
                <a:solidFill>
                  <a:srgbClr val="FF0000"/>
                </a:solidFill>
                <a:latin typeface="Algerian"/>
                <a:cs typeface="Algerian"/>
              </a:rPr>
              <a:t>i</a:t>
            </a:r>
            <a:r>
              <a:rPr sz="2800" spc="-20" dirty="0">
                <a:solidFill>
                  <a:srgbClr val="FF0000"/>
                </a:solidFill>
                <a:latin typeface="Algerian"/>
                <a:cs typeface="Algerian"/>
              </a:rPr>
              <a:t>an</a:t>
            </a:r>
            <a:r>
              <a:rPr sz="2800" spc="-25"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oe</a:t>
            </a:r>
            <a:r>
              <a:rPr sz="2800" spc="0" dirty="0">
                <a:solidFill>
                  <a:srgbClr val="FF0000"/>
                </a:solidFill>
                <a:latin typeface="Algerian"/>
                <a:cs typeface="Algerian"/>
              </a:rPr>
              <a:t>i</a:t>
            </a:r>
            <a:r>
              <a:rPr sz="2800" spc="-25" dirty="0">
                <a:solidFill>
                  <a:srgbClr val="FF0000"/>
                </a:solidFill>
                <a:latin typeface="Algerian"/>
                <a:cs typeface="Algerian"/>
              </a:rPr>
              <a:t>a</a:t>
            </a:r>
            <a:endParaRPr sz="2800">
              <a:latin typeface="Algerian"/>
              <a:cs typeface="Algerian"/>
            </a:endParaRPr>
          </a:p>
        </p:txBody>
      </p:sp>
      <p:sp>
        <p:nvSpPr>
          <p:cNvPr id="3" name="object 3"/>
          <p:cNvSpPr txBox="1"/>
          <p:nvPr/>
        </p:nvSpPr>
        <p:spPr>
          <a:xfrm>
            <a:off x="307340" y="819722"/>
            <a:ext cx="8514080" cy="5498941"/>
          </a:xfrm>
          <a:prstGeom prst="rect">
            <a:avLst/>
          </a:prstGeom>
        </p:spPr>
        <p:txBody>
          <a:bodyPr vert="horz" wrap="square" lIns="0" tIns="0" rIns="0" bIns="0" rtlCol="0">
            <a:spAutoFit/>
          </a:bodyPr>
          <a:lstStyle/>
          <a:p>
            <a:pPr marL="287020" marR="313055" indent="-274320">
              <a:lnSpc>
                <a:spcPts val="2380"/>
              </a:lnSpc>
              <a:buClr>
                <a:srgbClr val="D24716"/>
              </a:buClr>
              <a:buSzPct val="84090"/>
              <a:buFont typeface="Wingdings 2"/>
              <a:buChar char=""/>
              <a:tabLst>
                <a:tab pos="287020" algn="l"/>
              </a:tabLst>
            </a:pPr>
            <a:r>
              <a:rPr sz="2200" spc="-10" dirty="0">
                <a:latin typeface="Arial"/>
                <a:cs typeface="Arial"/>
              </a:rPr>
              <a:t>First</a:t>
            </a:r>
            <a:r>
              <a:rPr sz="2200" spc="50" dirty="0">
                <a:latin typeface="Times New Roman"/>
                <a:cs typeface="Times New Roman"/>
              </a:rPr>
              <a:t> </a:t>
            </a:r>
            <a:r>
              <a:rPr sz="2200" spc="-20" dirty="0">
                <a:latin typeface="Arial"/>
                <a:cs typeface="Arial"/>
              </a:rPr>
              <a:t>o</a:t>
            </a:r>
            <a:r>
              <a:rPr sz="2200" spc="-45" dirty="0">
                <a:latin typeface="Arial"/>
                <a:cs typeface="Arial"/>
              </a:rPr>
              <a:t>f</a:t>
            </a:r>
            <a:r>
              <a:rPr sz="2200" spc="-10" dirty="0">
                <a:latin typeface="Arial"/>
                <a:cs typeface="Arial"/>
              </a:rPr>
              <a:t>ficial</a:t>
            </a:r>
            <a:r>
              <a:rPr sz="2200" spc="60" dirty="0">
                <a:latin typeface="Times New Roman"/>
                <a:cs typeface="Times New Roman"/>
              </a:rPr>
              <a:t> </a:t>
            </a:r>
            <a:r>
              <a:rPr sz="2200" spc="-25" dirty="0">
                <a:latin typeface="Arial"/>
                <a:cs typeface="Arial"/>
              </a:rPr>
              <a:t>P</a:t>
            </a:r>
            <a:r>
              <a:rPr sz="2200" spc="-20" dirty="0">
                <a:latin typeface="Arial"/>
                <a:cs typeface="Arial"/>
              </a:rPr>
              <a:t>ha</a:t>
            </a:r>
            <a:r>
              <a:rPr sz="2200" spc="-15" dirty="0">
                <a:latin typeface="Arial"/>
                <a:cs typeface="Arial"/>
              </a:rPr>
              <a:t>rmaco</a:t>
            </a:r>
            <a:r>
              <a:rPr sz="2200" spc="-20" dirty="0">
                <a:latin typeface="Arial"/>
                <a:cs typeface="Arial"/>
              </a:rPr>
              <a:t>pe</a:t>
            </a:r>
            <a:r>
              <a:rPr sz="2200" dirty="0">
                <a:latin typeface="Arial"/>
                <a:cs typeface="Arial"/>
              </a:rPr>
              <a:t>i</a:t>
            </a:r>
            <a:r>
              <a:rPr sz="2200" spc="-15" dirty="0">
                <a:latin typeface="Arial"/>
                <a:cs typeface="Arial"/>
              </a:rPr>
              <a:t>a</a:t>
            </a:r>
            <a:r>
              <a:rPr sz="2200" spc="75" dirty="0">
                <a:latin typeface="Times New Roman"/>
                <a:cs typeface="Times New Roman"/>
              </a:rPr>
              <a:t> </a:t>
            </a:r>
            <a:r>
              <a:rPr sz="2200" spc="-20" dirty="0">
                <a:latin typeface="Arial"/>
                <a:cs typeface="Arial"/>
              </a:rPr>
              <a:t>o</a:t>
            </a:r>
            <a:r>
              <a:rPr sz="2200" spc="-10" dirty="0">
                <a:latin typeface="Arial"/>
                <a:cs typeface="Arial"/>
              </a:rPr>
              <a:t>f</a:t>
            </a:r>
            <a:r>
              <a:rPr sz="2200" spc="60" dirty="0">
                <a:latin typeface="Times New Roman"/>
                <a:cs typeface="Times New Roman"/>
              </a:rPr>
              <a:t> </a:t>
            </a:r>
            <a:r>
              <a:rPr sz="2200" spc="-10" dirty="0">
                <a:latin typeface="Arial"/>
                <a:cs typeface="Arial"/>
              </a:rPr>
              <a:t>I</a:t>
            </a:r>
            <a:r>
              <a:rPr sz="2200" spc="-20" dirty="0">
                <a:latin typeface="Arial"/>
                <a:cs typeface="Arial"/>
              </a:rPr>
              <a:t>nd</a:t>
            </a:r>
            <a:r>
              <a:rPr sz="2200" dirty="0">
                <a:latin typeface="Arial"/>
                <a:cs typeface="Arial"/>
              </a:rPr>
              <a:t>i</a:t>
            </a:r>
            <a:r>
              <a:rPr sz="2200" spc="-15" dirty="0">
                <a:latin typeface="Arial"/>
                <a:cs typeface="Arial"/>
              </a:rPr>
              <a:t>a</a:t>
            </a:r>
            <a:r>
              <a:rPr sz="2200" spc="60" dirty="0">
                <a:latin typeface="Times New Roman"/>
                <a:cs typeface="Times New Roman"/>
              </a:rPr>
              <a:t> </a:t>
            </a:r>
            <a:r>
              <a:rPr sz="2200" spc="-15" dirty="0">
                <a:latin typeface="Arial"/>
                <a:cs typeface="Arial"/>
              </a:rPr>
              <a:t>a</a:t>
            </a:r>
            <a:r>
              <a:rPr sz="2200" spc="-20" dirty="0">
                <a:latin typeface="Arial"/>
                <a:cs typeface="Arial"/>
              </a:rPr>
              <a:t>pp</a:t>
            </a:r>
            <a:r>
              <a:rPr sz="2200" spc="-10" dirty="0">
                <a:latin typeface="Arial"/>
                <a:cs typeface="Arial"/>
              </a:rPr>
              <a:t>e</a:t>
            </a:r>
            <a:r>
              <a:rPr sz="2200" spc="-15" dirty="0">
                <a:latin typeface="Arial"/>
                <a:cs typeface="Arial"/>
              </a:rPr>
              <a:t>ared</a:t>
            </a:r>
            <a:r>
              <a:rPr sz="2200" spc="75" dirty="0">
                <a:latin typeface="Times New Roman"/>
                <a:cs typeface="Times New Roman"/>
              </a:rPr>
              <a:t> </a:t>
            </a:r>
            <a:r>
              <a:rPr sz="2200" spc="-10" dirty="0">
                <a:latin typeface="Arial"/>
                <a:cs typeface="Arial"/>
              </a:rPr>
              <a:t>i</a:t>
            </a:r>
            <a:r>
              <a:rPr sz="2200" spc="-15" dirty="0">
                <a:latin typeface="Arial"/>
                <a:cs typeface="Arial"/>
              </a:rPr>
              <a:t>n</a:t>
            </a:r>
            <a:r>
              <a:rPr sz="2200" spc="105" dirty="0">
                <a:latin typeface="Times New Roman"/>
                <a:cs typeface="Times New Roman"/>
              </a:rPr>
              <a:t> </a:t>
            </a:r>
            <a:r>
              <a:rPr sz="2200" b="1" spc="-15" dirty="0">
                <a:solidFill>
                  <a:srgbClr val="C00000"/>
                </a:solidFill>
                <a:latin typeface="Arial"/>
                <a:cs typeface="Arial"/>
              </a:rPr>
              <a:t>1868</a:t>
            </a:r>
            <a:r>
              <a:rPr sz="2200" b="1" spc="75" dirty="0">
                <a:solidFill>
                  <a:srgbClr val="C00000"/>
                </a:solidFill>
                <a:latin typeface="Times New Roman"/>
                <a:cs typeface="Times New Roman"/>
              </a:rPr>
              <a:t> </a:t>
            </a:r>
            <a:r>
              <a:rPr sz="2200" spc="-20" dirty="0">
                <a:latin typeface="Arial"/>
                <a:cs typeface="Arial"/>
              </a:rPr>
              <a:t>whi</a:t>
            </a:r>
            <a:r>
              <a:rPr sz="2200" spc="-10" dirty="0">
                <a:latin typeface="Arial"/>
                <a:cs typeface="Arial"/>
              </a:rPr>
              <a:t>c</a:t>
            </a:r>
            <a:r>
              <a:rPr sz="2200" spc="-15" dirty="0">
                <a:latin typeface="Arial"/>
                <a:cs typeface="Arial"/>
              </a:rPr>
              <a:t>h</a:t>
            </a:r>
            <a:r>
              <a:rPr sz="2200" spc="50" dirty="0">
                <a:latin typeface="Times New Roman"/>
                <a:cs typeface="Times New Roman"/>
              </a:rPr>
              <a:t> </a:t>
            </a:r>
            <a:r>
              <a:rPr sz="2200" spc="-20" dirty="0">
                <a:latin typeface="Arial"/>
                <a:cs typeface="Arial"/>
              </a:rPr>
              <a:t>was</a:t>
            </a:r>
            <a:r>
              <a:rPr sz="2200" spc="-15" dirty="0">
                <a:latin typeface="Times New Roman"/>
                <a:cs typeface="Times New Roman"/>
              </a:rPr>
              <a:t> </a:t>
            </a:r>
            <a:r>
              <a:rPr sz="2200" spc="-20" dirty="0">
                <a:latin typeface="Arial"/>
                <a:cs typeface="Arial"/>
              </a:rPr>
              <a:t>ed</a:t>
            </a:r>
            <a:r>
              <a:rPr sz="2200" dirty="0">
                <a:latin typeface="Arial"/>
                <a:cs typeface="Arial"/>
              </a:rPr>
              <a:t>i</a:t>
            </a:r>
            <a:r>
              <a:rPr sz="2200" spc="-15" dirty="0">
                <a:latin typeface="Arial"/>
                <a:cs typeface="Arial"/>
              </a:rPr>
              <a:t>ted</a:t>
            </a:r>
            <a:r>
              <a:rPr sz="2200" spc="50" dirty="0">
                <a:latin typeface="Times New Roman"/>
                <a:cs typeface="Times New Roman"/>
              </a:rPr>
              <a:t> </a:t>
            </a:r>
            <a:r>
              <a:rPr sz="2200" spc="-20" dirty="0">
                <a:latin typeface="Arial"/>
                <a:cs typeface="Arial"/>
              </a:rPr>
              <a:t>b</a:t>
            </a:r>
            <a:r>
              <a:rPr sz="2200" spc="-15" dirty="0">
                <a:latin typeface="Arial"/>
                <a:cs typeface="Arial"/>
              </a:rPr>
              <a:t>y</a:t>
            </a:r>
            <a:r>
              <a:rPr sz="2200" spc="75" dirty="0">
                <a:latin typeface="Times New Roman"/>
                <a:cs typeface="Times New Roman"/>
              </a:rPr>
              <a:t> </a:t>
            </a:r>
            <a:r>
              <a:rPr sz="2200" b="1" spc="-15" dirty="0">
                <a:solidFill>
                  <a:srgbClr val="006FC0"/>
                </a:solidFill>
                <a:latin typeface="Arial"/>
                <a:cs typeface="Arial"/>
              </a:rPr>
              <a:t>Ed</a:t>
            </a:r>
            <a:r>
              <a:rPr sz="2200" b="1" dirty="0">
                <a:solidFill>
                  <a:srgbClr val="006FC0"/>
                </a:solidFill>
                <a:latin typeface="Arial"/>
                <a:cs typeface="Arial"/>
              </a:rPr>
              <a:t>w</a:t>
            </a:r>
            <a:r>
              <a:rPr sz="2200" b="1" spc="-20" dirty="0">
                <a:solidFill>
                  <a:srgbClr val="006FC0"/>
                </a:solidFill>
                <a:latin typeface="Arial"/>
                <a:cs typeface="Arial"/>
              </a:rPr>
              <a:t>ar</a:t>
            </a:r>
            <a:r>
              <a:rPr sz="2200" b="1" spc="-15" dirty="0">
                <a:solidFill>
                  <a:srgbClr val="006FC0"/>
                </a:solidFill>
                <a:latin typeface="Arial"/>
                <a:cs typeface="Arial"/>
              </a:rPr>
              <a:t>d</a:t>
            </a:r>
            <a:r>
              <a:rPr sz="2200" b="1" spc="50" dirty="0">
                <a:solidFill>
                  <a:srgbClr val="006FC0"/>
                </a:solidFill>
                <a:latin typeface="Times New Roman"/>
                <a:cs typeface="Times New Roman"/>
              </a:rPr>
              <a:t> </a:t>
            </a:r>
            <a:r>
              <a:rPr sz="2200" b="1" spc="-20" dirty="0">
                <a:solidFill>
                  <a:srgbClr val="006FC0"/>
                </a:solidFill>
                <a:latin typeface="Arial"/>
                <a:cs typeface="Arial"/>
              </a:rPr>
              <a:t>Jo</a:t>
            </a:r>
            <a:r>
              <a:rPr sz="2200" b="1" spc="-10" dirty="0">
                <a:solidFill>
                  <a:srgbClr val="006FC0"/>
                </a:solidFill>
                <a:latin typeface="Arial"/>
                <a:cs typeface="Arial"/>
              </a:rPr>
              <a:t>h</a:t>
            </a:r>
            <a:r>
              <a:rPr sz="2200" b="1" spc="-15" dirty="0">
                <a:solidFill>
                  <a:srgbClr val="006FC0"/>
                </a:solidFill>
                <a:latin typeface="Arial"/>
                <a:cs typeface="Arial"/>
              </a:rPr>
              <a:t>n</a:t>
            </a:r>
            <a:r>
              <a:rPr sz="2200" b="1" spc="85" dirty="0">
                <a:solidFill>
                  <a:srgbClr val="006FC0"/>
                </a:solidFill>
                <a:latin typeface="Times New Roman"/>
                <a:cs typeface="Times New Roman"/>
              </a:rPr>
              <a:t> </a:t>
            </a:r>
            <a:r>
              <a:rPr sz="2200" b="1" spc="-110" dirty="0">
                <a:solidFill>
                  <a:srgbClr val="006FC0"/>
                </a:solidFill>
                <a:latin typeface="Arial"/>
                <a:cs typeface="Arial"/>
              </a:rPr>
              <a:t>W</a:t>
            </a:r>
            <a:r>
              <a:rPr sz="2200" b="1" spc="-15" dirty="0">
                <a:solidFill>
                  <a:srgbClr val="006FC0"/>
                </a:solidFill>
                <a:latin typeface="Arial"/>
                <a:cs typeface="Arial"/>
              </a:rPr>
              <a:t>arin</a:t>
            </a:r>
            <a:r>
              <a:rPr sz="2200" b="1" spc="-10" dirty="0">
                <a:solidFill>
                  <a:srgbClr val="006FC0"/>
                </a:solidFill>
                <a:latin typeface="Arial"/>
                <a:cs typeface="Arial"/>
              </a:rPr>
              <a:t>g.</a:t>
            </a:r>
            <a:endParaRPr sz="2200" dirty="0">
              <a:latin typeface="Arial"/>
              <a:cs typeface="Arial"/>
            </a:endParaRPr>
          </a:p>
          <a:p>
            <a:pPr marL="287020" marR="718185" indent="-274320">
              <a:lnSpc>
                <a:spcPts val="2380"/>
              </a:lnSpc>
              <a:spcBef>
                <a:spcPts val="595"/>
              </a:spcBef>
              <a:buClr>
                <a:srgbClr val="D24716"/>
              </a:buClr>
              <a:buSzPct val="84090"/>
              <a:buFont typeface="Wingdings 2"/>
              <a:buChar char=""/>
              <a:tabLst>
                <a:tab pos="287020" algn="l"/>
              </a:tabLst>
            </a:pPr>
            <a:r>
              <a:rPr sz="2200" spc="-10" dirty="0">
                <a:latin typeface="Arial"/>
                <a:cs typeface="Arial"/>
              </a:rPr>
              <a:t>In</a:t>
            </a:r>
            <a:r>
              <a:rPr sz="2200" spc="55" dirty="0">
                <a:latin typeface="Times New Roman"/>
                <a:cs typeface="Times New Roman"/>
              </a:rPr>
              <a:t> </a:t>
            </a:r>
            <a:r>
              <a:rPr sz="2200" spc="-15" dirty="0">
                <a:latin typeface="Arial"/>
                <a:cs typeface="Arial"/>
              </a:rPr>
              <a:t>prei</a:t>
            </a:r>
            <a:r>
              <a:rPr sz="2200" spc="-10" dirty="0">
                <a:latin typeface="Arial"/>
                <a:cs typeface="Arial"/>
              </a:rPr>
              <a:t>n</a:t>
            </a:r>
            <a:r>
              <a:rPr sz="2200" spc="-20" dirty="0">
                <a:latin typeface="Arial"/>
                <a:cs typeface="Arial"/>
              </a:rPr>
              <a:t>de</a:t>
            </a:r>
            <a:r>
              <a:rPr sz="2200" spc="-10" dirty="0">
                <a:latin typeface="Arial"/>
                <a:cs typeface="Arial"/>
              </a:rPr>
              <a:t>p</a:t>
            </a:r>
            <a:r>
              <a:rPr sz="2200" spc="-20" dirty="0">
                <a:latin typeface="Arial"/>
                <a:cs typeface="Arial"/>
              </a:rPr>
              <a:t>en</a:t>
            </a:r>
            <a:r>
              <a:rPr sz="2200" spc="-10" dirty="0">
                <a:latin typeface="Arial"/>
                <a:cs typeface="Arial"/>
              </a:rPr>
              <a:t>d</a:t>
            </a:r>
            <a:r>
              <a:rPr sz="2200" spc="-20" dirty="0">
                <a:latin typeface="Arial"/>
                <a:cs typeface="Arial"/>
              </a:rPr>
              <a:t>en</a:t>
            </a:r>
            <a:r>
              <a:rPr sz="2200" spc="-10" dirty="0">
                <a:latin typeface="Arial"/>
                <a:cs typeface="Arial"/>
              </a:rPr>
              <a:t>c</a:t>
            </a:r>
            <a:r>
              <a:rPr sz="2200" spc="-15" dirty="0">
                <a:latin typeface="Arial"/>
                <a:cs typeface="Arial"/>
              </a:rPr>
              <a:t>e</a:t>
            </a:r>
            <a:r>
              <a:rPr sz="2200" spc="75" dirty="0">
                <a:latin typeface="Times New Roman"/>
                <a:cs typeface="Times New Roman"/>
              </a:rPr>
              <a:t> </a:t>
            </a:r>
            <a:r>
              <a:rPr sz="2200" spc="-20" dirty="0">
                <a:latin typeface="Arial"/>
                <a:cs typeface="Arial"/>
              </a:rPr>
              <a:t>days</a:t>
            </a:r>
            <a:r>
              <a:rPr sz="2200" spc="-10" dirty="0">
                <a:latin typeface="Arial"/>
                <a:cs typeface="Arial"/>
              </a:rPr>
              <a:t>,</a:t>
            </a:r>
            <a:r>
              <a:rPr sz="2200" spc="75" dirty="0">
                <a:latin typeface="Times New Roman"/>
                <a:cs typeface="Times New Roman"/>
              </a:rPr>
              <a:t> </a:t>
            </a:r>
            <a:r>
              <a:rPr sz="2200" spc="-10" dirty="0">
                <a:latin typeface="Arial"/>
                <a:cs typeface="Arial"/>
              </a:rPr>
              <a:t>Brit</a:t>
            </a:r>
            <a:r>
              <a:rPr sz="2200" dirty="0">
                <a:latin typeface="Arial"/>
                <a:cs typeface="Arial"/>
              </a:rPr>
              <a:t>i</a:t>
            </a:r>
            <a:r>
              <a:rPr sz="2200" spc="-15" dirty="0">
                <a:latin typeface="Arial"/>
                <a:cs typeface="Arial"/>
              </a:rPr>
              <a:t>sh</a:t>
            </a:r>
            <a:r>
              <a:rPr sz="2200" spc="55" dirty="0">
                <a:latin typeface="Times New Roman"/>
                <a:cs typeface="Times New Roman"/>
              </a:rPr>
              <a:t> </a:t>
            </a:r>
            <a:r>
              <a:rPr sz="2200" spc="-15" dirty="0">
                <a:latin typeface="Arial"/>
                <a:cs typeface="Arial"/>
              </a:rPr>
              <a:t>Pharma</a:t>
            </a:r>
            <a:r>
              <a:rPr sz="2200" spc="-10" dirty="0">
                <a:latin typeface="Arial"/>
                <a:cs typeface="Arial"/>
              </a:rPr>
              <a:t>c</a:t>
            </a:r>
            <a:r>
              <a:rPr sz="2200" spc="-20" dirty="0">
                <a:latin typeface="Arial"/>
                <a:cs typeface="Arial"/>
              </a:rPr>
              <a:t>op</a:t>
            </a:r>
            <a:r>
              <a:rPr sz="2200" spc="-10" dirty="0">
                <a:latin typeface="Arial"/>
                <a:cs typeface="Arial"/>
              </a:rPr>
              <a:t>ei</a:t>
            </a:r>
            <a:r>
              <a:rPr sz="2200" spc="-15" dirty="0">
                <a:latin typeface="Arial"/>
                <a:cs typeface="Arial"/>
              </a:rPr>
              <a:t>a</a:t>
            </a:r>
            <a:r>
              <a:rPr sz="2200" spc="75" dirty="0">
                <a:latin typeface="Times New Roman"/>
                <a:cs typeface="Times New Roman"/>
              </a:rPr>
              <a:t> </a:t>
            </a:r>
            <a:r>
              <a:rPr sz="2200" spc="-20" dirty="0">
                <a:latin typeface="Arial"/>
                <a:cs typeface="Arial"/>
              </a:rPr>
              <a:t>wa</a:t>
            </a:r>
            <a:r>
              <a:rPr sz="2200" spc="-15" dirty="0">
                <a:latin typeface="Arial"/>
                <a:cs typeface="Arial"/>
              </a:rPr>
              <a:t>s</a:t>
            </a:r>
            <a:r>
              <a:rPr sz="2200" spc="65" dirty="0">
                <a:latin typeface="Times New Roman"/>
                <a:cs typeface="Times New Roman"/>
              </a:rPr>
              <a:t> </a:t>
            </a:r>
            <a:r>
              <a:rPr sz="2200" spc="-20" dirty="0">
                <a:latin typeface="Arial"/>
                <a:cs typeface="Arial"/>
              </a:rPr>
              <a:t>u</a:t>
            </a:r>
            <a:r>
              <a:rPr sz="2200" spc="-10" dirty="0">
                <a:latin typeface="Arial"/>
                <a:cs typeface="Arial"/>
              </a:rPr>
              <a:t>s</a:t>
            </a:r>
            <a:r>
              <a:rPr sz="2200" spc="-20" dirty="0">
                <a:latin typeface="Arial"/>
                <a:cs typeface="Arial"/>
              </a:rPr>
              <a:t>e</a:t>
            </a:r>
            <a:r>
              <a:rPr sz="2200" spc="-15" dirty="0">
                <a:latin typeface="Arial"/>
                <a:cs typeface="Arial"/>
              </a:rPr>
              <a:t>d</a:t>
            </a:r>
            <a:r>
              <a:rPr sz="2200" spc="60" dirty="0">
                <a:latin typeface="Times New Roman"/>
                <a:cs typeface="Times New Roman"/>
              </a:rPr>
              <a:t> </a:t>
            </a:r>
            <a:r>
              <a:rPr sz="2200" spc="-15" dirty="0">
                <a:latin typeface="Arial"/>
                <a:cs typeface="Arial"/>
              </a:rPr>
              <a:t>in</a:t>
            </a:r>
            <a:r>
              <a:rPr sz="2200" spc="-15" dirty="0">
                <a:latin typeface="Times New Roman"/>
                <a:cs typeface="Times New Roman"/>
              </a:rPr>
              <a:t> </a:t>
            </a:r>
            <a:r>
              <a:rPr sz="2200" spc="-15" dirty="0">
                <a:latin typeface="Arial"/>
                <a:cs typeface="Arial"/>
              </a:rPr>
              <a:t>Ind</a:t>
            </a:r>
            <a:r>
              <a:rPr sz="2200" spc="-10" dirty="0">
                <a:latin typeface="Arial"/>
                <a:cs typeface="Arial"/>
              </a:rPr>
              <a:t>ia.</a:t>
            </a:r>
            <a:endParaRPr sz="2200" dirty="0">
              <a:latin typeface="Arial"/>
              <a:cs typeface="Arial"/>
            </a:endParaRPr>
          </a:p>
          <a:p>
            <a:pPr marL="287020" indent="-274320">
              <a:lnSpc>
                <a:spcPts val="2510"/>
              </a:lnSpc>
              <a:spcBef>
                <a:spcPts val="300"/>
              </a:spcBef>
              <a:buClr>
                <a:srgbClr val="D24716"/>
              </a:buClr>
              <a:buSzPct val="84090"/>
              <a:buFont typeface="Wingdings 2"/>
              <a:buChar char=""/>
              <a:tabLst>
                <a:tab pos="287020" algn="l"/>
              </a:tabLst>
            </a:pPr>
            <a:r>
              <a:rPr sz="2200" spc="-15" dirty="0">
                <a:latin typeface="Arial"/>
                <a:cs typeface="Arial"/>
              </a:rPr>
              <a:t>The</a:t>
            </a:r>
            <a:r>
              <a:rPr sz="2200" spc="55" dirty="0">
                <a:latin typeface="Times New Roman"/>
                <a:cs typeface="Times New Roman"/>
              </a:rPr>
              <a:t> </a:t>
            </a:r>
            <a:r>
              <a:rPr sz="2200" spc="-10" dirty="0">
                <a:latin typeface="Arial"/>
                <a:cs typeface="Arial"/>
              </a:rPr>
              <a:t>c</a:t>
            </a:r>
            <a:r>
              <a:rPr sz="2200" spc="-15" dirty="0">
                <a:latin typeface="Arial"/>
                <a:cs typeface="Arial"/>
              </a:rPr>
              <a:t>olonia</a:t>
            </a:r>
            <a:r>
              <a:rPr sz="2200" dirty="0">
                <a:latin typeface="Arial"/>
                <a:cs typeface="Arial"/>
              </a:rPr>
              <a:t>l</a:t>
            </a:r>
            <a:r>
              <a:rPr sz="2200" spc="50" dirty="0">
                <a:latin typeface="Times New Roman"/>
                <a:cs typeface="Times New Roman"/>
              </a:rPr>
              <a:t> </a:t>
            </a:r>
            <a:r>
              <a:rPr sz="2200" spc="-20" dirty="0">
                <a:latin typeface="Arial"/>
                <a:cs typeface="Arial"/>
              </a:rPr>
              <a:t>add</a:t>
            </a:r>
            <a:r>
              <a:rPr sz="2200" spc="-15" dirty="0">
                <a:latin typeface="Arial"/>
                <a:cs typeface="Arial"/>
              </a:rPr>
              <a:t>e</a:t>
            </a:r>
            <a:r>
              <a:rPr sz="2200" spc="-20" dirty="0">
                <a:latin typeface="Arial"/>
                <a:cs typeface="Arial"/>
              </a:rPr>
              <a:t>ndum</a:t>
            </a:r>
            <a:r>
              <a:rPr sz="2200" spc="70" dirty="0">
                <a:latin typeface="Times New Roman"/>
                <a:cs typeface="Times New Roman"/>
              </a:rPr>
              <a:t> </a:t>
            </a:r>
            <a:r>
              <a:rPr sz="2200" spc="-20" dirty="0">
                <a:latin typeface="Arial"/>
                <a:cs typeface="Arial"/>
              </a:rPr>
              <a:t>o</a:t>
            </a:r>
            <a:r>
              <a:rPr sz="2200" spc="-10" dirty="0">
                <a:latin typeface="Arial"/>
                <a:cs typeface="Arial"/>
              </a:rPr>
              <a:t>f</a:t>
            </a:r>
            <a:r>
              <a:rPr sz="2200" spc="95" dirty="0">
                <a:latin typeface="Times New Roman"/>
                <a:cs typeface="Times New Roman"/>
              </a:rPr>
              <a:t> </a:t>
            </a:r>
            <a:r>
              <a:rPr sz="2200" b="1" spc="-25" dirty="0">
                <a:solidFill>
                  <a:srgbClr val="C00000"/>
                </a:solidFill>
                <a:latin typeface="Arial"/>
                <a:cs typeface="Arial"/>
              </a:rPr>
              <a:t>B</a:t>
            </a:r>
            <a:r>
              <a:rPr sz="2200" b="1" spc="-15" dirty="0">
                <a:solidFill>
                  <a:srgbClr val="C00000"/>
                </a:solidFill>
                <a:latin typeface="Arial"/>
                <a:cs typeface="Arial"/>
              </a:rPr>
              <a:t>P</a:t>
            </a:r>
            <a:r>
              <a:rPr sz="2200" b="1" spc="5" dirty="0">
                <a:solidFill>
                  <a:srgbClr val="C00000"/>
                </a:solidFill>
                <a:latin typeface="Times New Roman"/>
                <a:cs typeface="Times New Roman"/>
              </a:rPr>
              <a:t> </a:t>
            </a:r>
            <a:r>
              <a:rPr sz="2200" b="1" spc="-20" dirty="0">
                <a:solidFill>
                  <a:srgbClr val="C00000"/>
                </a:solidFill>
                <a:latin typeface="Arial"/>
                <a:cs typeface="Arial"/>
              </a:rPr>
              <a:t>189</a:t>
            </a:r>
            <a:r>
              <a:rPr sz="2200" b="1" spc="-15" dirty="0">
                <a:solidFill>
                  <a:srgbClr val="C00000"/>
                </a:solidFill>
                <a:latin typeface="Arial"/>
                <a:cs typeface="Arial"/>
              </a:rPr>
              <a:t>8</a:t>
            </a:r>
            <a:r>
              <a:rPr sz="2200" b="1" spc="80" dirty="0">
                <a:solidFill>
                  <a:srgbClr val="C00000"/>
                </a:solidFill>
                <a:latin typeface="Times New Roman"/>
                <a:cs typeface="Times New Roman"/>
              </a:rPr>
              <a:t> </a:t>
            </a:r>
            <a:r>
              <a:rPr sz="2200" spc="-20" dirty="0">
                <a:latin typeface="Arial"/>
                <a:cs typeface="Arial"/>
              </a:rPr>
              <a:t>wa</a:t>
            </a:r>
            <a:r>
              <a:rPr sz="2200" spc="-15" dirty="0">
                <a:latin typeface="Arial"/>
                <a:cs typeface="Arial"/>
              </a:rPr>
              <a:t>s</a:t>
            </a:r>
            <a:r>
              <a:rPr sz="2200" spc="60" dirty="0">
                <a:latin typeface="Times New Roman"/>
                <a:cs typeface="Times New Roman"/>
              </a:rPr>
              <a:t> </a:t>
            </a:r>
            <a:r>
              <a:rPr sz="2200" spc="-20" dirty="0">
                <a:latin typeface="Arial"/>
                <a:cs typeface="Arial"/>
              </a:rPr>
              <a:t>p</a:t>
            </a:r>
            <a:r>
              <a:rPr sz="2200" spc="-15" dirty="0">
                <a:latin typeface="Arial"/>
                <a:cs typeface="Arial"/>
              </a:rPr>
              <a:t>ubl</a:t>
            </a:r>
            <a:r>
              <a:rPr sz="2200" dirty="0">
                <a:latin typeface="Arial"/>
                <a:cs typeface="Arial"/>
              </a:rPr>
              <a:t>i</a:t>
            </a:r>
            <a:r>
              <a:rPr sz="2200" spc="-15" dirty="0">
                <a:latin typeface="Arial"/>
                <a:cs typeface="Arial"/>
              </a:rPr>
              <a:t>sh</a:t>
            </a:r>
            <a:r>
              <a:rPr sz="2200" spc="-10" dirty="0">
                <a:latin typeface="Arial"/>
                <a:cs typeface="Arial"/>
              </a:rPr>
              <a:t>e</a:t>
            </a:r>
            <a:r>
              <a:rPr sz="2200" spc="-15" dirty="0">
                <a:latin typeface="Arial"/>
                <a:cs typeface="Arial"/>
              </a:rPr>
              <a:t>d</a:t>
            </a:r>
            <a:r>
              <a:rPr sz="2200" spc="50" dirty="0">
                <a:latin typeface="Times New Roman"/>
                <a:cs typeface="Times New Roman"/>
              </a:rPr>
              <a:t> </a:t>
            </a:r>
            <a:r>
              <a:rPr sz="2200" spc="-10" dirty="0">
                <a:latin typeface="Arial"/>
                <a:cs typeface="Arial"/>
              </a:rPr>
              <a:t>i</a:t>
            </a:r>
            <a:r>
              <a:rPr sz="2200" spc="-15" dirty="0">
                <a:latin typeface="Arial"/>
                <a:cs typeface="Arial"/>
              </a:rPr>
              <a:t>n</a:t>
            </a:r>
            <a:r>
              <a:rPr sz="2200" spc="75" dirty="0">
                <a:latin typeface="Times New Roman"/>
                <a:cs typeface="Times New Roman"/>
              </a:rPr>
              <a:t> </a:t>
            </a:r>
            <a:r>
              <a:rPr sz="2200" b="1" spc="-15" dirty="0">
                <a:solidFill>
                  <a:srgbClr val="C00000"/>
                </a:solidFill>
                <a:latin typeface="Arial"/>
                <a:cs typeface="Arial"/>
              </a:rPr>
              <a:t>1900</a:t>
            </a:r>
            <a:endParaRPr sz="2200" dirty="0">
              <a:latin typeface="Arial"/>
              <a:cs typeface="Arial"/>
            </a:endParaRPr>
          </a:p>
          <a:p>
            <a:pPr marL="287020">
              <a:lnSpc>
                <a:spcPts val="2510"/>
              </a:lnSpc>
            </a:pPr>
            <a:r>
              <a:rPr sz="2200" spc="-20" dirty="0">
                <a:latin typeface="Arial"/>
                <a:cs typeface="Arial"/>
              </a:rPr>
              <a:t>ap</a:t>
            </a:r>
            <a:r>
              <a:rPr sz="2200" spc="-10" dirty="0">
                <a:latin typeface="Arial"/>
                <a:cs typeface="Arial"/>
              </a:rPr>
              <a:t>p</a:t>
            </a:r>
            <a:r>
              <a:rPr sz="2200" spc="-20" dirty="0">
                <a:latin typeface="Arial"/>
                <a:cs typeface="Arial"/>
              </a:rPr>
              <a:t>ea</a:t>
            </a:r>
            <a:r>
              <a:rPr sz="2200" spc="-10" dirty="0">
                <a:latin typeface="Arial"/>
                <a:cs typeface="Arial"/>
              </a:rPr>
              <a:t>r</a:t>
            </a:r>
            <a:r>
              <a:rPr sz="2200" spc="-20" dirty="0">
                <a:latin typeface="Arial"/>
                <a:cs typeface="Arial"/>
              </a:rPr>
              <a:t>e</a:t>
            </a:r>
            <a:r>
              <a:rPr sz="2200" spc="-15" dirty="0">
                <a:latin typeface="Arial"/>
                <a:cs typeface="Arial"/>
              </a:rPr>
              <a:t>d</a:t>
            </a:r>
            <a:r>
              <a:rPr sz="2200" spc="60" dirty="0">
                <a:latin typeface="Times New Roman"/>
                <a:cs typeface="Times New Roman"/>
              </a:rPr>
              <a:t> </a:t>
            </a:r>
            <a:r>
              <a:rPr sz="2200" spc="-20" dirty="0">
                <a:latin typeface="Arial"/>
                <a:cs typeface="Arial"/>
              </a:rPr>
              <a:t>a</a:t>
            </a:r>
            <a:r>
              <a:rPr sz="2200" spc="-15" dirty="0">
                <a:latin typeface="Arial"/>
                <a:cs typeface="Arial"/>
              </a:rPr>
              <a:t>s</a:t>
            </a:r>
            <a:r>
              <a:rPr sz="2200" spc="65" dirty="0">
                <a:latin typeface="Times New Roman"/>
                <a:cs typeface="Times New Roman"/>
              </a:rPr>
              <a:t> </a:t>
            </a:r>
            <a:r>
              <a:rPr sz="2200" spc="-15" dirty="0">
                <a:latin typeface="Arial"/>
                <a:cs typeface="Arial"/>
              </a:rPr>
              <a:t>Government</a:t>
            </a:r>
            <a:r>
              <a:rPr sz="2200" spc="90" dirty="0">
                <a:latin typeface="Times New Roman"/>
                <a:cs typeface="Times New Roman"/>
              </a:rPr>
              <a:t> </a:t>
            </a:r>
            <a:r>
              <a:rPr sz="2200" spc="-20" dirty="0">
                <a:latin typeface="Arial"/>
                <a:cs typeface="Arial"/>
              </a:rPr>
              <a:t>o</a:t>
            </a:r>
            <a:r>
              <a:rPr sz="2200" spc="-10" dirty="0">
                <a:latin typeface="Arial"/>
                <a:cs typeface="Arial"/>
              </a:rPr>
              <a:t>f</a:t>
            </a:r>
            <a:r>
              <a:rPr sz="2200" spc="75" dirty="0">
                <a:latin typeface="Times New Roman"/>
                <a:cs typeface="Times New Roman"/>
              </a:rPr>
              <a:t> </a:t>
            </a:r>
            <a:r>
              <a:rPr sz="2200" spc="-15" dirty="0">
                <a:latin typeface="Arial"/>
                <a:cs typeface="Arial"/>
              </a:rPr>
              <a:t>Ind</a:t>
            </a:r>
            <a:r>
              <a:rPr sz="2200" spc="-10" dirty="0">
                <a:latin typeface="Arial"/>
                <a:cs typeface="Arial"/>
              </a:rPr>
              <a:t>i</a:t>
            </a:r>
            <a:r>
              <a:rPr sz="2200" spc="-15" dirty="0">
                <a:latin typeface="Arial"/>
                <a:cs typeface="Arial"/>
              </a:rPr>
              <a:t>a</a:t>
            </a:r>
            <a:r>
              <a:rPr sz="2200" spc="50" dirty="0">
                <a:latin typeface="Times New Roman"/>
                <a:cs typeface="Times New Roman"/>
              </a:rPr>
              <a:t> </a:t>
            </a:r>
            <a:r>
              <a:rPr sz="2200" spc="-20" dirty="0">
                <a:latin typeface="Arial"/>
                <a:cs typeface="Arial"/>
              </a:rPr>
              <a:t>ed</a:t>
            </a:r>
            <a:r>
              <a:rPr sz="2200" dirty="0">
                <a:latin typeface="Arial"/>
                <a:cs typeface="Arial"/>
              </a:rPr>
              <a:t>i</a:t>
            </a:r>
            <a:r>
              <a:rPr sz="2200" spc="-10" dirty="0">
                <a:latin typeface="Arial"/>
                <a:cs typeface="Arial"/>
              </a:rPr>
              <a:t>tio</a:t>
            </a:r>
            <a:r>
              <a:rPr sz="2200" spc="-15" dirty="0">
                <a:latin typeface="Arial"/>
                <a:cs typeface="Arial"/>
              </a:rPr>
              <a:t>n</a:t>
            </a:r>
            <a:r>
              <a:rPr sz="2200" spc="60" dirty="0">
                <a:latin typeface="Times New Roman"/>
                <a:cs typeface="Times New Roman"/>
              </a:rPr>
              <a:t> </a:t>
            </a:r>
            <a:r>
              <a:rPr sz="2200" dirty="0">
                <a:latin typeface="Arial"/>
                <a:cs typeface="Arial"/>
              </a:rPr>
              <a:t>i</a:t>
            </a:r>
            <a:r>
              <a:rPr sz="2200" spc="-15" dirty="0">
                <a:latin typeface="Arial"/>
                <a:cs typeface="Arial"/>
              </a:rPr>
              <a:t>n</a:t>
            </a:r>
            <a:r>
              <a:rPr sz="2200" spc="95" dirty="0">
                <a:latin typeface="Times New Roman"/>
                <a:cs typeface="Times New Roman"/>
              </a:rPr>
              <a:t> </a:t>
            </a:r>
            <a:r>
              <a:rPr sz="2200" b="1" spc="-15" dirty="0">
                <a:solidFill>
                  <a:srgbClr val="C00000"/>
                </a:solidFill>
                <a:latin typeface="Arial"/>
                <a:cs typeface="Arial"/>
              </a:rPr>
              <a:t>1901.</a:t>
            </a:r>
            <a:endParaRPr sz="2200" dirty="0">
              <a:latin typeface="Arial"/>
              <a:cs typeface="Arial"/>
            </a:endParaRPr>
          </a:p>
          <a:p>
            <a:pPr marL="287020" marR="11430" indent="-274320">
              <a:lnSpc>
                <a:spcPts val="2380"/>
              </a:lnSpc>
              <a:spcBef>
                <a:spcPts val="630"/>
              </a:spcBef>
              <a:buClr>
                <a:srgbClr val="D24716"/>
              </a:buClr>
              <a:buSzPct val="84090"/>
              <a:buFont typeface="Wingdings 2"/>
              <a:buChar char=""/>
              <a:tabLst>
                <a:tab pos="287020" algn="l"/>
              </a:tabLst>
            </a:pPr>
            <a:r>
              <a:rPr sz="2200" spc="-10" dirty="0">
                <a:latin typeface="Arial"/>
                <a:cs typeface="Arial"/>
              </a:rPr>
              <a:t>In</a:t>
            </a:r>
            <a:r>
              <a:rPr sz="2200" spc="50" dirty="0">
                <a:latin typeface="Times New Roman"/>
                <a:cs typeface="Times New Roman"/>
              </a:rPr>
              <a:t> </a:t>
            </a:r>
            <a:r>
              <a:rPr sz="2200" b="1" spc="-15" dirty="0">
                <a:solidFill>
                  <a:srgbClr val="C00000"/>
                </a:solidFill>
                <a:latin typeface="Arial"/>
                <a:cs typeface="Arial"/>
              </a:rPr>
              <a:t>1946</a:t>
            </a:r>
            <a:r>
              <a:rPr sz="2200" b="1" spc="75" dirty="0">
                <a:solidFill>
                  <a:srgbClr val="C00000"/>
                </a:solidFill>
                <a:latin typeface="Times New Roman"/>
                <a:cs typeface="Times New Roman"/>
              </a:rPr>
              <a:t> </a:t>
            </a:r>
            <a:r>
              <a:rPr sz="2200" spc="-15" dirty="0">
                <a:latin typeface="Arial"/>
                <a:cs typeface="Arial"/>
              </a:rPr>
              <a:t>Go</a:t>
            </a:r>
            <a:r>
              <a:rPr sz="2200" spc="-25" dirty="0">
                <a:latin typeface="Arial"/>
                <a:cs typeface="Arial"/>
              </a:rPr>
              <a:t>v</a:t>
            </a:r>
            <a:r>
              <a:rPr sz="2200" spc="-15" dirty="0">
                <a:latin typeface="Arial"/>
                <a:cs typeface="Arial"/>
              </a:rPr>
              <a:t>ernment</a:t>
            </a:r>
            <a:r>
              <a:rPr sz="2200" spc="95" dirty="0">
                <a:latin typeface="Times New Roman"/>
                <a:cs typeface="Times New Roman"/>
              </a:rPr>
              <a:t> </a:t>
            </a:r>
            <a:r>
              <a:rPr sz="2200" spc="-20" dirty="0">
                <a:latin typeface="Arial"/>
                <a:cs typeface="Arial"/>
              </a:rPr>
              <a:t>o</a:t>
            </a:r>
            <a:r>
              <a:rPr sz="2200" spc="-10" dirty="0">
                <a:latin typeface="Arial"/>
                <a:cs typeface="Arial"/>
              </a:rPr>
              <a:t>f</a:t>
            </a:r>
            <a:r>
              <a:rPr sz="2200" spc="60" dirty="0">
                <a:latin typeface="Times New Roman"/>
                <a:cs typeface="Times New Roman"/>
              </a:rPr>
              <a:t> </a:t>
            </a:r>
            <a:r>
              <a:rPr sz="2200" spc="-10" dirty="0">
                <a:latin typeface="Arial"/>
                <a:cs typeface="Arial"/>
              </a:rPr>
              <a:t>I</a:t>
            </a:r>
            <a:r>
              <a:rPr sz="2200" spc="-20" dirty="0">
                <a:latin typeface="Arial"/>
                <a:cs typeface="Arial"/>
              </a:rPr>
              <a:t>nd</a:t>
            </a:r>
            <a:r>
              <a:rPr sz="2200" dirty="0">
                <a:latin typeface="Arial"/>
                <a:cs typeface="Arial"/>
              </a:rPr>
              <a:t>i</a:t>
            </a:r>
            <a:r>
              <a:rPr sz="2200" spc="-15" dirty="0">
                <a:latin typeface="Arial"/>
                <a:cs typeface="Arial"/>
              </a:rPr>
              <a:t>a</a:t>
            </a:r>
            <a:r>
              <a:rPr sz="2200" spc="60" dirty="0">
                <a:latin typeface="Times New Roman"/>
                <a:cs typeface="Times New Roman"/>
              </a:rPr>
              <a:t> </a:t>
            </a:r>
            <a:r>
              <a:rPr sz="2200" dirty="0">
                <a:latin typeface="Arial"/>
                <a:cs typeface="Arial"/>
              </a:rPr>
              <a:t>i</a:t>
            </a:r>
            <a:r>
              <a:rPr sz="2200" spc="-15" dirty="0">
                <a:latin typeface="Arial"/>
                <a:cs typeface="Arial"/>
              </a:rPr>
              <a:t>s</a:t>
            </a:r>
            <a:r>
              <a:rPr sz="2200" spc="-10" dirty="0">
                <a:latin typeface="Arial"/>
                <a:cs typeface="Arial"/>
              </a:rPr>
              <a:t>s</a:t>
            </a:r>
            <a:r>
              <a:rPr sz="2200" spc="-20" dirty="0">
                <a:latin typeface="Arial"/>
                <a:cs typeface="Arial"/>
              </a:rPr>
              <a:t>ue</a:t>
            </a:r>
            <a:r>
              <a:rPr sz="2200" spc="-15" dirty="0">
                <a:latin typeface="Arial"/>
                <a:cs typeface="Arial"/>
              </a:rPr>
              <a:t>d</a:t>
            </a:r>
            <a:r>
              <a:rPr sz="2200" spc="55" dirty="0">
                <a:latin typeface="Times New Roman"/>
                <a:cs typeface="Times New Roman"/>
              </a:rPr>
              <a:t> </a:t>
            </a:r>
            <a:r>
              <a:rPr sz="2200" spc="-20" dirty="0">
                <a:latin typeface="Arial"/>
                <a:cs typeface="Arial"/>
              </a:rPr>
              <a:t>on</a:t>
            </a:r>
            <a:r>
              <a:rPr sz="2200" spc="-15" dirty="0">
                <a:latin typeface="Arial"/>
                <a:cs typeface="Arial"/>
              </a:rPr>
              <a:t>e</a:t>
            </a:r>
            <a:r>
              <a:rPr sz="2200" spc="75" dirty="0">
                <a:latin typeface="Times New Roman"/>
                <a:cs typeface="Times New Roman"/>
              </a:rPr>
              <a:t> </a:t>
            </a:r>
            <a:r>
              <a:rPr sz="2200" spc="-10" dirty="0">
                <a:latin typeface="Arial"/>
                <a:cs typeface="Arial"/>
              </a:rPr>
              <a:t>l</a:t>
            </a:r>
            <a:r>
              <a:rPr sz="2200" dirty="0">
                <a:latin typeface="Arial"/>
                <a:cs typeface="Arial"/>
              </a:rPr>
              <a:t>i</a:t>
            </a:r>
            <a:r>
              <a:rPr sz="2200" spc="-10" dirty="0">
                <a:latin typeface="Arial"/>
                <a:cs typeface="Arial"/>
              </a:rPr>
              <a:t>st</a:t>
            </a:r>
            <a:r>
              <a:rPr sz="2200" spc="50" dirty="0">
                <a:latin typeface="Times New Roman"/>
                <a:cs typeface="Times New Roman"/>
              </a:rPr>
              <a:t> </a:t>
            </a:r>
            <a:r>
              <a:rPr sz="2200" spc="-15" dirty="0">
                <a:latin typeface="Arial"/>
                <a:cs typeface="Arial"/>
              </a:rPr>
              <a:t>k</a:t>
            </a:r>
            <a:r>
              <a:rPr sz="2200" spc="-10" dirty="0">
                <a:latin typeface="Arial"/>
                <a:cs typeface="Arial"/>
              </a:rPr>
              <a:t>n</a:t>
            </a:r>
            <a:r>
              <a:rPr sz="2200" spc="-20" dirty="0">
                <a:latin typeface="Arial"/>
                <a:cs typeface="Arial"/>
              </a:rPr>
              <a:t>ow</a:t>
            </a:r>
            <a:r>
              <a:rPr sz="2200" spc="-15" dirty="0">
                <a:latin typeface="Arial"/>
                <a:cs typeface="Arial"/>
              </a:rPr>
              <a:t>n</a:t>
            </a:r>
            <a:r>
              <a:rPr sz="2200" spc="60" dirty="0">
                <a:latin typeface="Times New Roman"/>
                <a:cs typeface="Times New Roman"/>
              </a:rPr>
              <a:t> </a:t>
            </a:r>
            <a:r>
              <a:rPr sz="2200" spc="-10" dirty="0">
                <a:latin typeface="Arial"/>
                <a:cs typeface="Arial"/>
              </a:rPr>
              <a:t>a</a:t>
            </a:r>
            <a:r>
              <a:rPr sz="2200" spc="-15" dirty="0">
                <a:latin typeface="Arial"/>
                <a:cs typeface="Arial"/>
              </a:rPr>
              <a:t>s</a:t>
            </a:r>
            <a:r>
              <a:rPr sz="2200" spc="105" dirty="0">
                <a:latin typeface="Times New Roman"/>
                <a:cs typeface="Times New Roman"/>
              </a:rPr>
              <a:t> </a:t>
            </a:r>
            <a:r>
              <a:rPr sz="2200" b="1" u="heavy" spc="-130" dirty="0">
                <a:solidFill>
                  <a:srgbClr val="006FC0"/>
                </a:solidFill>
                <a:latin typeface="Arial"/>
                <a:cs typeface="Arial"/>
              </a:rPr>
              <a:t>„The</a:t>
            </a:r>
            <a:r>
              <a:rPr sz="2200" b="1" u="heavy" spc="0" dirty="0">
                <a:solidFill>
                  <a:srgbClr val="006FC0"/>
                </a:solidFill>
                <a:latin typeface="Arial"/>
                <a:cs typeface="Arial"/>
              </a:rPr>
              <a:t> </a:t>
            </a:r>
            <a:r>
              <a:rPr sz="2200" b="1" u="heavy" spc="-10" dirty="0">
                <a:solidFill>
                  <a:srgbClr val="006FC0"/>
                </a:solidFill>
                <a:latin typeface="Arial"/>
                <a:cs typeface="Arial"/>
              </a:rPr>
              <a:t>Indi</a:t>
            </a:r>
            <a:r>
              <a:rPr sz="2200" b="1" u="heavy" spc="-15" dirty="0">
                <a:solidFill>
                  <a:srgbClr val="006FC0"/>
                </a:solidFill>
                <a:latin typeface="Arial"/>
                <a:cs typeface="Arial"/>
              </a:rPr>
              <a:t>an</a:t>
            </a:r>
            <a:r>
              <a:rPr sz="2200" b="1" spc="-10" dirty="0">
                <a:solidFill>
                  <a:srgbClr val="006FC0"/>
                </a:solidFill>
                <a:latin typeface="Arial"/>
                <a:cs typeface="Arial"/>
              </a:rPr>
              <a:t> </a:t>
            </a:r>
            <a:r>
              <a:rPr sz="2200" b="1" u="heavy" spc="-15" dirty="0">
                <a:solidFill>
                  <a:srgbClr val="006FC0"/>
                </a:solidFill>
                <a:latin typeface="Arial"/>
                <a:cs typeface="Arial"/>
              </a:rPr>
              <a:t>Pharm</a:t>
            </a:r>
            <a:r>
              <a:rPr sz="2200" b="1" u="heavy" spc="-10" dirty="0">
                <a:solidFill>
                  <a:srgbClr val="006FC0"/>
                </a:solidFill>
                <a:latin typeface="Arial"/>
                <a:cs typeface="Arial"/>
              </a:rPr>
              <a:t>a</a:t>
            </a:r>
            <a:r>
              <a:rPr sz="2200" b="1" u="heavy" spc="-15" dirty="0">
                <a:solidFill>
                  <a:srgbClr val="006FC0"/>
                </a:solidFill>
                <a:latin typeface="Arial"/>
                <a:cs typeface="Arial"/>
              </a:rPr>
              <a:t>copeia</a:t>
            </a:r>
            <a:r>
              <a:rPr sz="2200" b="1" u="heavy" spc="-10" dirty="0">
                <a:solidFill>
                  <a:srgbClr val="006FC0"/>
                </a:solidFill>
                <a:latin typeface="Arial"/>
                <a:cs typeface="Arial"/>
              </a:rPr>
              <a:t>l lis</a:t>
            </a:r>
            <a:r>
              <a:rPr sz="2200" b="1" u="heavy" spc="-250" dirty="0">
                <a:solidFill>
                  <a:srgbClr val="006FC0"/>
                </a:solidFill>
                <a:latin typeface="Arial"/>
                <a:cs typeface="Arial"/>
              </a:rPr>
              <a:t>t‟</a:t>
            </a:r>
            <a:endParaRPr sz="2200" dirty="0">
              <a:latin typeface="Arial"/>
              <a:cs typeface="Arial"/>
            </a:endParaRPr>
          </a:p>
          <a:p>
            <a:pPr marL="287020" indent="-274320">
              <a:lnSpc>
                <a:spcPts val="2510"/>
              </a:lnSpc>
              <a:spcBef>
                <a:spcPts val="300"/>
              </a:spcBef>
              <a:buClr>
                <a:srgbClr val="D24716"/>
              </a:buClr>
              <a:buSzPct val="84090"/>
              <a:buFont typeface="Wingdings 2"/>
              <a:buChar char=""/>
              <a:tabLst>
                <a:tab pos="287020" algn="l"/>
              </a:tabLst>
            </a:pPr>
            <a:r>
              <a:rPr sz="2200" spc="-25" dirty="0">
                <a:latin typeface="Arial"/>
                <a:cs typeface="Arial"/>
              </a:rPr>
              <a:t>Com</a:t>
            </a:r>
            <a:r>
              <a:rPr sz="2200" spc="-30" dirty="0">
                <a:latin typeface="Arial"/>
                <a:cs typeface="Arial"/>
              </a:rPr>
              <a:t>m</a:t>
            </a:r>
            <a:r>
              <a:rPr sz="2200" spc="-15" dirty="0">
                <a:latin typeface="Arial"/>
                <a:cs typeface="Arial"/>
              </a:rPr>
              <a:t>it</a:t>
            </a:r>
            <a:r>
              <a:rPr sz="2200" spc="-5" dirty="0">
                <a:latin typeface="Arial"/>
                <a:cs typeface="Arial"/>
              </a:rPr>
              <a:t>t</a:t>
            </a:r>
            <a:r>
              <a:rPr sz="2200" spc="-20" dirty="0">
                <a:latin typeface="Arial"/>
                <a:cs typeface="Arial"/>
              </a:rPr>
              <a:t>e</a:t>
            </a:r>
            <a:r>
              <a:rPr sz="2200" spc="-15" dirty="0">
                <a:latin typeface="Arial"/>
                <a:cs typeface="Arial"/>
              </a:rPr>
              <a:t>e</a:t>
            </a:r>
            <a:r>
              <a:rPr sz="2200" spc="85" dirty="0">
                <a:latin typeface="Times New Roman"/>
                <a:cs typeface="Times New Roman"/>
              </a:rPr>
              <a:t> </a:t>
            </a:r>
            <a:r>
              <a:rPr sz="2200" spc="-20" dirty="0">
                <a:latin typeface="Arial"/>
                <a:cs typeface="Arial"/>
              </a:rPr>
              <a:t>un</a:t>
            </a:r>
            <a:r>
              <a:rPr sz="2200" spc="-10" dirty="0">
                <a:latin typeface="Arial"/>
                <a:cs typeface="Arial"/>
              </a:rPr>
              <a:t>d</a:t>
            </a:r>
            <a:r>
              <a:rPr sz="2200" spc="-20" dirty="0">
                <a:latin typeface="Arial"/>
                <a:cs typeface="Arial"/>
              </a:rPr>
              <a:t>e</a:t>
            </a:r>
            <a:r>
              <a:rPr sz="2200" spc="-10" dirty="0">
                <a:latin typeface="Arial"/>
                <a:cs typeface="Arial"/>
              </a:rPr>
              <a:t>r</a:t>
            </a:r>
            <a:r>
              <a:rPr sz="2200" spc="60" dirty="0">
                <a:latin typeface="Times New Roman"/>
                <a:cs typeface="Times New Roman"/>
              </a:rPr>
              <a:t> </a:t>
            </a:r>
            <a:r>
              <a:rPr sz="2200" spc="-10" dirty="0">
                <a:latin typeface="Arial"/>
                <a:cs typeface="Arial"/>
              </a:rPr>
              <a:t>c</a:t>
            </a:r>
            <a:r>
              <a:rPr sz="2200" spc="-20" dirty="0">
                <a:latin typeface="Arial"/>
                <a:cs typeface="Arial"/>
              </a:rPr>
              <a:t>ha</a:t>
            </a:r>
            <a:r>
              <a:rPr sz="2200" dirty="0">
                <a:latin typeface="Arial"/>
                <a:cs typeface="Arial"/>
              </a:rPr>
              <a:t>i</a:t>
            </a:r>
            <a:r>
              <a:rPr sz="2200" spc="-15" dirty="0">
                <a:latin typeface="Arial"/>
                <a:cs typeface="Arial"/>
              </a:rPr>
              <a:t>rmans</a:t>
            </a:r>
            <a:r>
              <a:rPr sz="2200" spc="-20" dirty="0">
                <a:latin typeface="Arial"/>
                <a:cs typeface="Arial"/>
              </a:rPr>
              <a:t>h</a:t>
            </a:r>
            <a:r>
              <a:rPr sz="2200" spc="-10" dirty="0">
                <a:latin typeface="Arial"/>
                <a:cs typeface="Arial"/>
              </a:rPr>
              <a:t>ip</a:t>
            </a:r>
            <a:r>
              <a:rPr sz="2200" spc="75" dirty="0">
                <a:latin typeface="Times New Roman"/>
                <a:cs typeface="Times New Roman"/>
              </a:rPr>
              <a:t> </a:t>
            </a:r>
            <a:r>
              <a:rPr sz="2200" spc="-20" dirty="0">
                <a:latin typeface="Arial"/>
                <a:cs typeface="Arial"/>
              </a:rPr>
              <a:t>o</a:t>
            </a:r>
            <a:r>
              <a:rPr sz="2200" spc="-10" dirty="0">
                <a:latin typeface="Arial"/>
                <a:cs typeface="Arial"/>
              </a:rPr>
              <a:t>f</a:t>
            </a:r>
            <a:r>
              <a:rPr sz="2200" spc="90" dirty="0">
                <a:latin typeface="Times New Roman"/>
                <a:cs typeface="Times New Roman"/>
              </a:rPr>
              <a:t> </a:t>
            </a:r>
            <a:r>
              <a:rPr sz="2200" b="1" u="heavy" spc="-10" dirty="0">
                <a:solidFill>
                  <a:srgbClr val="FF0000"/>
                </a:solidFill>
                <a:latin typeface="Arial"/>
                <a:cs typeface="Arial"/>
              </a:rPr>
              <a:t>Sir </a:t>
            </a:r>
            <a:r>
              <a:rPr sz="2200" b="1" u="heavy" spc="-20" dirty="0">
                <a:solidFill>
                  <a:srgbClr val="FF0000"/>
                </a:solidFill>
                <a:latin typeface="Arial"/>
                <a:cs typeface="Arial"/>
              </a:rPr>
              <a:t>R.</a:t>
            </a:r>
            <a:r>
              <a:rPr sz="2200" b="1" u="heavy" spc="-10" dirty="0">
                <a:solidFill>
                  <a:srgbClr val="FF0000"/>
                </a:solidFill>
                <a:latin typeface="Arial"/>
                <a:cs typeface="Arial"/>
              </a:rPr>
              <a:t> </a:t>
            </a:r>
            <a:r>
              <a:rPr sz="2200" b="1" u="heavy" spc="-20" dirty="0">
                <a:solidFill>
                  <a:srgbClr val="FF0000"/>
                </a:solidFill>
                <a:latin typeface="Arial"/>
                <a:cs typeface="Arial"/>
              </a:rPr>
              <a:t>N.</a:t>
            </a:r>
            <a:r>
              <a:rPr sz="2200" b="1" u="heavy" spc="0" dirty="0">
                <a:solidFill>
                  <a:srgbClr val="FF0000"/>
                </a:solidFill>
                <a:latin typeface="Arial"/>
                <a:cs typeface="Arial"/>
              </a:rPr>
              <a:t> </a:t>
            </a:r>
            <a:r>
              <a:rPr sz="2200" b="1" u="heavy" spc="-20" dirty="0">
                <a:solidFill>
                  <a:srgbClr val="FF0000"/>
                </a:solidFill>
                <a:latin typeface="Arial"/>
                <a:cs typeface="Arial"/>
              </a:rPr>
              <a:t>Chopr</a:t>
            </a:r>
            <a:r>
              <a:rPr sz="2200" b="1" u="heavy" spc="-15" dirty="0">
                <a:solidFill>
                  <a:srgbClr val="FF0000"/>
                </a:solidFill>
                <a:latin typeface="Arial"/>
                <a:cs typeface="Arial"/>
              </a:rPr>
              <a:t>a</a:t>
            </a:r>
            <a:r>
              <a:rPr sz="2200" b="1" spc="95" dirty="0">
                <a:solidFill>
                  <a:srgbClr val="FF0000"/>
                </a:solidFill>
                <a:latin typeface="Times New Roman"/>
                <a:cs typeface="Times New Roman"/>
              </a:rPr>
              <a:t> </a:t>
            </a:r>
            <a:r>
              <a:rPr sz="2200" spc="-20" dirty="0">
                <a:latin typeface="Arial"/>
                <a:cs typeface="Arial"/>
              </a:rPr>
              <a:t>a</a:t>
            </a:r>
            <a:r>
              <a:rPr sz="2200" spc="-5" dirty="0">
                <a:latin typeface="Arial"/>
                <a:cs typeface="Arial"/>
              </a:rPr>
              <a:t>l</a:t>
            </a:r>
            <a:r>
              <a:rPr sz="2200" spc="-20" dirty="0">
                <a:latin typeface="Arial"/>
                <a:cs typeface="Arial"/>
              </a:rPr>
              <a:t>on</a:t>
            </a:r>
            <a:r>
              <a:rPr sz="2200" spc="-10" dirty="0">
                <a:latin typeface="Arial"/>
                <a:cs typeface="Arial"/>
              </a:rPr>
              <a:t>g</a:t>
            </a:r>
            <a:r>
              <a:rPr sz="2200" spc="-15" dirty="0">
                <a:latin typeface="Arial"/>
                <a:cs typeface="Arial"/>
              </a:rPr>
              <a:t>with</a:t>
            </a:r>
            <a:endParaRPr sz="2200" dirty="0">
              <a:latin typeface="Arial"/>
              <a:cs typeface="Arial"/>
            </a:endParaRPr>
          </a:p>
          <a:p>
            <a:pPr marL="287020">
              <a:lnSpc>
                <a:spcPts val="2510"/>
              </a:lnSpc>
            </a:pPr>
            <a:r>
              <a:rPr sz="2200" spc="-20" dirty="0">
                <a:latin typeface="Arial"/>
                <a:cs typeface="Arial"/>
              </a:rPr>
              <a:t>othe</a:t>
            </a:r>
            <a:r>
              <a:rPr sz="2200" spc="-10" dirty="0">
                <a:latin typeface="Arial"/>
                <a:cs typeface="Arial"/>
              </a:rPr>
              <a:t>r</a:t>
            </a:r>
            <a:r>
              <a:rPr sz="2200" spc="65" dirty="0">
                <a:latin typeface="Times New Roman"/>
                <a:cs typeface="Times New Roman"/>
              </a:rPr>
              <a:t> </a:t>
            </a:r>
            <a:r>
              <a:rPr sz="2200" spc="-15" dirty="0">
                <a:latin typeface="Arial"/>
                <a:cs typeface="Arial"/>
              </a:rPr>
              <a:t>nine</a:t>
            </a:r>
            <a:r>
              <a:rPr sz="2200" spc="60" dirty="0">
                <a:latin typeface="Times New Roman"/>
                <a:cs typeface="Times New Roman"/>
              </a:rPr>
              <a:t> </a:t>
            </a:r>
            <a:r>
              <a:rPr sz="2200" spc="-20" dirty="0">
                <a:latin typeface="Arial"/>
                <a:cs typeface="Arial"/>
              </a:rPr>
              <a:t>me</a:t>
            </a:r>
            <a:r>
              <a:rPr sz="2200" spc="-35" dirty="0">
                <a:latin typeface="Arial"/>
                <a:cs typeface="Arial"/>
              </a:rPr>
              <a:t>m</a:t>
            </a:r>
            <a:r>
              <a:rPr sz="2200" spc="-20" dirty="0">
                <a:latin typeface="Arial"/>
                <a:cs typeface="Arial"/>
              </a:rPr>
              <a:t>ber</a:t>
            </a:r>
            <a:r>
              <a:rPr sz="2200" spc="-15" dirty="0">
                <a:latin typeface="Arial"/>
                <a:cs typeface="Arial"/>
              </a:rPr>
              <a:t>s</a:t>
            </a:r>
            <a:r>
              <a:rPr sz="2200" spc="90" dirty="0">
                <a:latin typeface="Times New Roman"/>
                <a:cs typeface="Times New Roman"/>
              </a:rPr>
              <a:t> </a:t>
            </a:r>
            <a:r>
              <a:rPr sz="2200" spc="-20" dirty="0">
                <a:latin typeface="Arial"/>
                <a:cs typeface="Arial"/>
              </a:rPr>
              <a:t>prep</a:t>
            </a:r>
            <a:r>
              <a:rPr sz="2200" spc="-15" dirty="0">
                <a:latin typeface="Arial"/>
                <a:cs typeface="Arial"/>
              </a:rPr>
              <a:t>ared</a:t>
            </a:r>
            <a:r>
              <a:rPr sz="2200" spc="105" dirty="0">
                <a:latin typeface="Times New Roman"/>
                <a:cs typeface="Times New Roman"/>
              </a:rPr>
              <a:t> </a:t>
            </a:r>
            <a:r>
              <a:rPr lang="en-US" sz="2200" b="1" u="heavy" spc="-130" dirty="0">
                <a:solidFill>
                  <a:srgbClr val="006FC0"/>
                </a:solidFill>
                <a:latin typeface="Arial"/>
                <a:cs typeface="Arial"/>
              </a:rPr>
              <a:t>'</a:t>
            </a:r>
            <a:r>
              <a:rPr sz="2200" b="1" u="heavy" spc="-130" dirty="0">
                <a:solidFill>
                  <a:srgbClr val="006FC0"/>
                </a:solidFill>
                <a:latin typeface="Arial"/>
                <a:cs typeface="Arial"/>
              </a:rPr>
              <a:t>The</a:t>
            </a:r>
            <a:r>
              <a:rPr sz="2200" b="1" u="heavy" spc="0" dirty="0">
                <a:solidFill>
                  <a:srgbClr val="006FC0"/>
                </a:solidFill>
                <a:latin typeface="Arial"/>
                <a:cs typeface="Arial"/>
              </a:rPr>
              <a:t> </a:t>
            </a:r>
            <a:r>
              <a:rPr sz="2200" b="1" u="heavy" spc="-15" dirty="0">
                <a:solidFill>
                  <a:srgbClr val="006FC0"/>
                </a:solidFill>
                <a:latin typeface="Arial"/>
                <a:cs typeface="Arial"/>
              </a:rPr>
              <a:t>Indian</a:t>
            </a:r>
            <a:r>
              <a:rPr sz="2200" b="1" u="heavy" spc="15" dirty="0">
                <a:solidFill>
                  <a:srgbClr val="006FC0"/>
                </a:solidFill>
                <a:latin typeface="Arial"/>
                <a:cs typeface="Arial"/>
              </a:rPr>
              <a:t> </a:t>
            </a:r>
            <a:r>
              <a:rPr sz="2200" b="1" u="heavy" spc="-15" dirty="0">
                <a:solidFill>
                  <a:srgbClr val="006FC0"/>
                </a:solidFill>
                <a:latin typeface="Arial"/>
                <a:cs typeface="Arial"/>
              </a:rPr>
              <a:t>Pharmacopei</a:t>
            </a:r>
            <a:r>
              <a:rPr sz="2200" b="1" u="heavy" spc="-10" dirty="0">
                <a:solidFill>
                  <a:srgbClr val="006FC0"/>
                </a:solidFill>
                <a:latin typeface="Arial"/>
                <a:cs typeface="Arial"/>
              </a:rPr>
              <a:t>al</a:t>
            </a:r>
            <a:r>
              <a:rPr sz="2200" b="1" u="heavy" dirty="0">
                <a:solidFill>
                  <a:srgbClr val="006FC0"/>
                </a:solidFill>
                <a:latin typeface="Arial"/>
                <a:cs typeface="Arial"/>
              </a:rPr>
              <a:t> </a:t>
            </a:r>
            <a:r>
              <a:rPr sz="2200" b="1" u="heavy" spc="-105" dirty="0">
                <a:solidFill>
                  <a:srgbClr val="006FC0"/>
                </a:solidFill>
                <a:latin typeface="Arial"/>
                <a:cs typeface="Arial"/>
              </a:rPr>
              <a:t>list‟</a:t>
            </a:r>
            <a:endParaRPr sz="2200" dirty="0">
              <a:latin typeface="Arial"/>
              <a:cs typeface="Arial"/>
            </a:endParaRPr>
          </a:p>
          <a:p>
            <a:pPr marL="287020" indent="-274320">
              <a:lnSpc>
                <a:spcPct val="100000"/>
              </a:lnSpc>
              <a:spcBef>
                <a:spcPts val="335"/>
              </a:spcBef>
              <a:buClr>
                <a:srgbClr val="D24716"/>
              </a:buClr>
              <a:buSzPct val="84090"/>
              <a:buFont typeface="Wingdings 2"/>
              <a:buChar char=""/>
              <a:tabLst>
                <a:tab pos="287020" algn="l"/>
              </a:tabLst>
            </a:pPr>
            <a:r>
              <a:rPr sz="2200" spc="-10" dirty="0">
                <a:solidFill>
                  <a:srgbClr val="001F5F"/>
                </a:solidFill>
                <a:latin typeface="Arial"/>
                <a:cs typeface="Arial"/>
              </a:rPr>
              <a:t>It</a:t>
            </a:r>
            <a:r>
              <a:rPr sz="2200" spc="50" dirty="0">
                <a:solidFill>
                  <a:srgbClr val="001F5F"/>
                </a:solidFill>
                <a:latin typeface="Times New Roman"/>
                <a:cs typeface="Times New Roman"/>
              </a:rPr>
              <a:t> </a:t>
            </a:r>
            <a:r>
              <a:rPr sz="2200" spc="-20" dirty="0">
                <a:solidFill>
                  <a:srgbClr val="001F5F"/>
                </a:solidFill>
                <a:latin typeface="Arial"/>
                <a:cs typeface="Arial"/>
              </a:rPr>
              <a:t>wa</a:t>
            </a:r>
            <a:r>
              <a:rPr sz="2200" spc="-15" dirty="0">
                <a:solidFill>
                  <a:srgbClr val="001F5F"/>
                </a:solidFill>
                <a:latin typeface="Arial"/>
                <a:cs typeface="Arial"/>
              </a:rPr>
              <a:t>s</a:t>
            </a:r>
            <a:r>
              <a:rPr sz="2200" spc="65" dirty="0">
                <a:solidFill>
                  <a:srgbClr val="001F5F"/>
                </a:solidFill>
                <a:latin typeface="Times New Roman"/>
                <a:cs typeface="Times New Roman"/>
              </a:rPr>
              <a:t> </a:t>
            </a:r>
            <a:r>
              <a:rPr sz="2200" spc="-15" dirty="0">
                <a:solidFill>
                  <a:srgbClr val="001F5F"/>
                </a:solidFill>
                <a:latin typeface="Arial"/>
                <a:cs typeface="Arial"/>
              </a:rPr>
              <a:t>pr</a:t>
            </a:r>
            <a:r>
              <a:rPr sz="2200" spc="-10" dirty="0">
                <a:solidFill>
                  <a:srgbClr val="001F5F"/>
                </a:solidFill>
                <a:latin typeface="Arial"/>
                <a:cs typeface="Arial"/>
              </a:rPr>
              <a:t>e</a:t>
            </a:r>
            <a:r>
              <a:rPr sz="2200" spc="-20" dirty="0">
                <a:solidFill>
                  <a:srgbClr val="001F5F"/>
                </a:solidFill>
                <a:latin typeface="Arial"/>
                <a:cs typeface="Arial"/>
              </a:rPr>
              <a:t>pa</a:t>
            </a:r>
            <a:r>
              <a:rPr sz="2200" spc="-10" dirty="0">
                <a:solidFill>
                  <a:srgbClr val="001F5F"/>
                </a:solidFill>
                <a:latin typeface="Arial"/>
                <a:cs typeface="Arial"/>
              </a:rPr>
              <a:t>r</a:t>
            </a:r>
            <a:r>
              <a:rPr sz="2200" spc="-20" dirty="0">
                <a:solidFill>
                  <a:srgbClr val="001F5F"/>
                </a:solidFill>
                <a:latin typeface="Arial"/>
                <a:cs typeface="Arial"/>
              </a:rPr>
              <a:t>e</a:t>
            </a:r>
            <a:r>
              <a:rPr sz="2200" spc="-15" dirty="0">
                <a:solidFill>
                  <a:srgbClr val="001F5F"/>
                </a:solidFill>
                <a:latin typeface="Arial"/>
                <a:cs typeface="Arial"/>
              </a:rPr>
              <a:t>d</a:t>
            </a:r>
            <a:r>
              <a:rPr sz="2200" spc="85" dirty="0">
                <a:solidFill>
                  <a:srgbClr val="001F5F"/>
                </a:solidFill>
                <a:latin typeface="Times New Roman"/>
                <a:cs typeface="Times New Roman"/>
              </a:rPr>
              <a:t> </a:t>
            </a:r>
            <a:r>
              <a:rPr sz="2200" spc="-20" dirty="0">
                <a:solidFill>
                  <a:srgbClr val="001F5F"/>
                </a:solidFill>
                <a:latin typeface="Arial"/>
                <a:cs typeface="Arial"/>
              </a:rPr>
              <a:t>b</a:t>
            </a:r>
            <a:r>
              <a:rPr sz="2200" spc="-15" dirty="0">
                <a:solidFill>
                  <a:srgbClr val="001F5F"/>
                </a:solidFill>
                <a:latin typeface="Arial"/>
                <a:cs typeface="Arial"/>
              </a:rPr>
              <a:t>y</a:t>
            </a:r>
            <a:r>
              <a:rPr sz="2200" spc="70" dirty="0">
                <a:solidFill>
                  <a:srgbClr val="001F5F"/>
                </a:solidFill>
                <a:latin typeface="Times New Roman"/>
                <a:cs typeface="Times New Roman"/>
              </a:rPr>
              <a:t> </a:t>
            </a:r>
            <a:r>
              <a:rPr sz="2200" b="1" u="heavy" spc="-20" dirty="0">
                <a:solidFill>
                  <a:srgbClr val="6F2F9F"/>
                </a:solidFill>
                <a:latin typeface="Arial"/>
                <a:cs typeface="Arial"/>
              </a:rPr>
              <a:t>Dept.</a:t>
            </a:r>
            <a:r>
              <a:rPr sz="2200" b="1" u="heavy" spc="20" dirty="0">
                <a:solidFill>
                  <a:srgbClr val="6F2F9F"/>
                </a:solidFill>
                <a:latin typeface="Arial"/>
                <a:cs typeface="Arial"/>
              </a:rPr>
              <a:t> </a:t>
            </a:r>
            <a:r>
              <a:rPr sz="2200" b="1" u="heavy" spc="-15" dirty="0">
                <a:solidFill>
                  <a:srgbClr val="6F2F9F"/>
                </a:solidFill>
                <a:latin typeface="Arial"/>
                <a:cs typeface="Arial"/>
              </a:rPr>
              <a:t>of</a:t>
            </a:r>
            <a:r>
              <a:rPr sz="2200" b="1" u="heavy" dirty="0">
                <a:solidFill>
                  <a:srgbClr val="6F2F9F"/>
                </a:solidFill>
                <a:latin typeface="Arial"/>
                <a:cs typeface="Arial"/>
              </a:rPr>
              <a:t> </a:t>
            </a:r>
            <a:r>
              <a:rPr sz="2200" b="1" u="heavy" spc="-20" dirty="0">
                <a:solidFill>
                  <a:srgbClr val="6F2F9F"/>
                </a:solidFill>
                <a:latin typeface="Arial"/>
                <a:cs typeface="Arial"/>
              </a:rPr>
              <a:t>Heal</a:t>
            </a:r>
            <a:r>
              <a:rPr sz="2200" b="1" u="heavy" spc="-5" dirty="0">
                <a:solidFill>
                  <a:srgbClr val="6F2F9F"/>
                </a:solidFill>
                <a:latin typeface="Arial"/>
                <a:cs typeface="Arial"/>
              </a:rPr>
              <a:t>t</a:t>
            </a:r>
            <a:r>
              <a:rPr sz="2200" b="1" u="heavy" spc="-10" dirty="0">
                <a:solidFill>
                  <a:srgbClr val="6F2F9F"/>
                </a:solidFill>
                <a:latin typeface="Arial"/>
                <a:cs typeface="Arial"/>
              </a:rPr>
              <a:t>h,</a:t>
            </a:r>
            <a:r>
              <a:rPr sz="2200" b="1" u="heavy" spc="0" dirty="0">
                <a:solidFill>
                  <a:srgbClr val="6F2F9F"/>
                </a:solidFill>
                <a:latin typeface="Arial"/>
                <a:cs typeface="Arial"/>
              </a:rPr>
              <a:t> </a:t>
            </a:r>
            <a:r>
              <a:rPr sz="2200" b="1" u="heavy" spc="-15" dirty="0">
                <a:solidFill>
                  <a:srgbClr val="6F2F9F"/>
                </a:solidFill>
                <a:latin typeface="Arial"/>
                <a:cs typeface="Arial"/>
              </a:rPr>
              <a:t>Govt.</a:t>
            </a:r>
            <a:r>
              <a:rPr sz="2200" b="1" u="heavy" spc="5" dirty="0">
                <a:solidFill>
                  <a:srgbClr val="6F2F9F"/>
                </a:solidFill>
                <a:latin typeface="Arial"/>
                <a:cs typeface="Arial"/>
              </a:rPr>
              <a:t> </a:t>
            </a:r>
            <a:r>
              <a:rPr sz="2200" b="1" u="heavy" spc="-15" dirty="0">
                <a:solidFill>
                  <a:srgbClr val="6F2F9F"/>
                </a:solidFill>
                <a:latin typeface="Arial"/>
                <a:cs typeface="Arial"/>
              </a:rPr>
              <a:t>of</a:t>
            </a:r>
            <a:r>
              <a:rPr sz="2200" b="1" u="heavy" dirty="0">
                <a:solidFill>
                  <a:srgbClr val="6F2F9F"/>
                </a:solidFill>
                <a:latin typeface="Arial"/>
                <a:cs typeface="Arial"/>
              </a:rPr>
              <a:t> </a:t>
            </a:r>
            <a:r>
              <a:rPr sz="2200" b="1" u="heavy" spc="-10" dirty="0">
                <a:solidFill>
                  <a:srgbClr val="6F2F9F"/>
                </a:solidFill>
                <a:latin typeface="Arial"/>
                <a:cs typeface="Arial"/>
              </a:rPr>
              <a:t>Indi</a:t>
            </a:r>
            <a:r>
              <a:rPr sz="2200" b="1" u="heavy" spc="-15" dirty="0">
                <a:solidFill>
                  <a:srgbClr val="6F2F9F"/>
                </a:solidFill>
                <a:latin typeface="Arial"/>
                <a:cs typeface="Arial"/>
              </a:rPr>
              <a:t>a,</a:t>
            </a:r>
            <a:r>
              <a:rPr sz="2200" b="1" u="heavy" spc="20" dirty="0">
                <a:solidFill>
                  <a:srgbClr val="6F2F9F"/>
                </a:solidFill>
                <a:latin typeface="Arial"/>
                <a:cs typeface="Arial"/>
              </a:rPr>
              <a:t> </a:t>
            </a:r>
            <a:r>
              <a:rPr sz="2200" b="1" u="heavy" spc="-20" dirty="0">
                <a:solidFill>
                  <a:srgbClr val="6F2F9F"/>
                </a:solidFill>
                <a:latin typeface="Arial"/>
                <a:cs typeface="Arial"/>
              </a:rPr>
              <a:t>Delh</a:t>
            </a:r>
            <a:r>
              <a:rPr sz="2200" b="1" u="heavy" spc="-10" dirty="0">
                <a:solidFill>
                  <a:srgbClr val="6F2F9F"/>
                </a:solidFill>
                <a:latin typeface="Arial"/>
                <a:cs typeface="Arial"/>
              </a:rPr>
              <a:t>i</a:t>
            </a:r>
            <a:r>
              <a:rPr sz="2200" b="1" spc="105" dirty="0">
                <a:solidFill>
                  <a:srgbClr val="6F2F9F"/>
                </a:solidFill>
                <a:latin typeface="Times New Roman"/>
                <a:cs typeface="Times New Roman"/>
              </a:rPr>
              <a:t> </a:t>
            </a:r>
            <a:r>
              <a:rPr sz="2200" spc="-10" dirty="0">
                <a:solidFill>
                  <a:srgbClr val="6F2F9F"/>
                </a:solidFill>
                <a:latin typeface="Arial"/>
                <a:cs typeface="Arial"/>
              </a:rPr>
              <a:t>i</a:t>
            </a:r>
            <a:r>
              <a:rPr sz="2200" spc="-15" dirty="0">
                <a:solidFill>
                  <a:srgbClr val="6F2F9F"/>
                </a:solidFill>
                <a:latin typeface="Arial"/>
                <a:cs typeface="Arial"/>
              </a:rPr>
              <a:t>n</a:t>
            </a:r>
            <a:r>
              <a:rPr sz="2200" spc="55" dirty="0">
                <a:solidFill>
                  <a:srgbClr val="6F2F9F"/>
                </a:solidFill>
                <a:latin typeface="Times New Roman"/>
                <a:cs typeface="Times New Roman"/>
              </a:rPr>
              <a:t> </a:t>
            </a:r>
            <a:r>
              <a:rPr sz="2200" b="1" spc="-15" dirty="0">
                <a:solidFill>
                  <a:srgbClr val="6F2F9F"/>
                </a:solidFill>
                <a:latin typeface="Arial"/>
                <a:cs typeface="Arial"/>
              </a:rPr>
              <a:t>1946.</a:t>
            </a:r>
            <a:endParaRPr sz="2200" dirty="0">
              <a:latin typeface="Arial"/>
              <a:cs typeface="Arial"/>
            </a:endParaRPr>
          </a:p>
          <a:p>
            <a:pPr marL="287020" marR="264795" indent="-274320">
              <a:lnSpc>
                <a:spcPts val="2380"/>
              </a:lnSpc>
              <a:spcBef>
                <a:spcPts val="630"/>
              </a:spcBef>
              <a:buClr>
                <a:srgbClr val="D24716"/>
              </a:buClr>
              <a:buSzPct val="84090"/>
              <a:buFont typeface="Wingdings 2"/>
              <a:buChar char=""/>
              <a:tabLst>
                <a:tab pos="287020" algn="l"/>
              </a:tabLst>
            </a:pPr>
            <a:r>
              <a:rPr sz="2200" spc="-10" dirty="0">
                <a:latin typeface="Arial"/>
                <a:cs typeface="Arial"/>
              </a:rPr>
              <a:t>In</a:t>
            </a:r>
            <a:r>
              <a:rPr sz="2200" spc="50" dirty="0">
                <a:latin typeface="Times New Roman"/>
                <a:cs typeface="Times New Roman"/>
              </a:rPr>
              <a:t> </a:t>
            </a:r>
            <a:r>
              <a:rPr sz="2200" b="1" spc="-15" dirty="0">
                <a:solidFill>
                  <a:srgbClr val="C00000"/>
                </a:solidFill>
                <a:latin typeface="Arial"/>
                <a:cs typeface="Arial"/>
              </a:rPr>
              <a:t>1948</a:t>
            </a:r>
            <a:r>
              <a:rPr sz="2200" b="1" spc="75" dirty="0">
                <a:solidFill>
                  <a:srgbClr val="C00000"/>
                </a:solidFill>
                <a:latin typeface="Times New Roman"/>
                <a:cs typeface="Times New Roman"/>
              </a:rPr>
              <a:t> </a:t>
            </a:r>
            <a:r>
              <a:rPr sz="2200" spc="-15" dirty="0">
                <a:latin typeface="Arial"/>
                <a:cs typeface="Arial"/>
              </a:rPr>
              <a:t>Go</a:t>
            </a:r>
            <a:r>
              <a:rPr sz="2200" spc="-25" dirty="0">
                <a:latin typeface="Arial"/>
                <a:cs typeface="Arial"/>
              </a:rPr>
              <a:t>v</a:t>
            </a:r>
            <a:r>
              <a:rPr sz="2200" spc="-15" dirty="0">
                <a:latin typeface="Arial"/>
                <a:cs typeface="Arial"/>
              </a:rPr>
              <a:t>ernment</a:t>
            </a:r>
            <a:r>
              <a:rPr sz="2200" spc="95" dirty="0">
                <a:latin typeface="Times New Roman"/>
                <a:cs typeface="Times New Roman"/>
              </a:rPr>
              <a:t> </a:t>
            </a:r>
            <a:r>
              <a:rPr sz="2200" spc="-20" dirty="0">
                <a:latin typeface="Arial"/>
                <a:cs typeface="Arial"/>
              </a:rPr>
              <a:t>o</a:t>
            </a:r>
            <a:r>
              <a:rPr sz="2200" spc="-10" dirty="0">
                <a:latin typeface="Arial"/>
                <a:cs typeface="Arial"/>
              </a:rPr>
              <a:t>f</a:t>
            </a:r>
            <a:r>
              <a:rPr sz="2200" spc="60" dirty="0">
                <a:latin typeface="Times New Roman"/>
                <a:cs typeface="Times New Roman"/>
              </a:rPr>
              <a:t> </a:t>
            </a:r>
            <a:r>
              <a:rPr sz="2200" spc="-10" dirty="0">
                <a:latin typeface="Arial"/>
                <a:cs typeface="Arial"/>
              </a:rPr>
              <a:t>I</a:t>
            </a:r>
            <a:r>
              <a:rPr sz="2200" spc="-20" dirty="0">
                <a:latin typeface="Arial"/>
                <a:cs typeface="Arial"/>
              </a:rPr>
              <a:t>nd</a:t>
            </a:r>
            <a:r>
              <a:rPr sz="2200" dirty="0">
                <a:latin typeface="Arial"/>
                <a:cs typeface="Arial"/>
              </a:rPr>
              <a:t>i</a:t>
            </a:r>
            <a:r>
              <a:rPr sz="2200" spc="-15" dirty="0">
                <a:latin typeface="Arial"/>
                <a:cs typeface="Arial"/>
              </a:rPr>
              <a:t>a</a:t>
            </a:r>
            <a:r>
              <a:rPr sz="2200" spc="60" dirty="0">
                <a:latin typeface="Times New Roman"/>
                <a:cs typeface="Times New Roman"/>
              </a:rPr>
              <a:t> </a:t>
            </a:r>
            <a:r>
              <a:rPr sz="2200" spc="-15" dirty="0">
                <a:latin typeface="Arial"/>
                <a:cs typeface="Arial"/>
              </a:rPr>
              <a:t>a</a:t>
            </a:r>
            <a:r>
              <a:rPr sz="2200" spc="-20" dirty="0">
                <a:latin typeface="Arial"/>
                <a:cs typeface="Arial"/>
              </a:rPr>
              <a:t>pp</a:t>
            </a:r>
            <a:r>
              <a:rPr sz="2200" spc="-10" dirty="0">
                <a:latin typeface="Arial"/>
                <a:cs typeface="Arial"/>
              </a:rPr>
              <a:t>oi</a:t>
            </a:r>
            <a:r>
              <a:rPr sz="2200" spc="-15" dirty="0">
                <a:latin typeface="Arial"/>
                <a:cs typeface="Arial"/>
              </a:rPr>
              <a:t>nted</a:t>
            </a:r>
            <a:r>
              <a:rPr sz="2200" spc="60" dirty="0">
                <a:latin typeface="Times New Roman"/>
                <a:cs typeface="Times New Roman"/>
              </a:rPr>
              <a:t> </a:t>
            </a:r>
            <a:r>
              <a:rPr sz="2200" spc="-20" dirty="0">
                <a:latin typeface="Arial"/>
                <a:cs typeface="Arial"/>
              </a:rPr>
              <a:t>a</a:t>
            </a:r>
            <a:r>
              <a:rPr sz="2200" spc="-15" dirty="0">
                <a:latin typeface="Arial"/>
                <a:cs typeface="Arial"/>
              </a:rPr>
              <a:t>n</a:t>
            </a:r>
            <a:r>
              <a:rPr sz="2200" spc="75" dirty="0">
                <a:latin typeface="Times New Roman"/>
                <a:cs typeface="Times New Roman"/>
              </a:rPr>
              <a:t> </a:t>
            </a:r>
            <a:r>
              <a:rPr sz="2200" spc="-15" dirty="0">
                <a:latin typeface="Arial"/>
                <a:cs typeface="Arial"/>
              </a:rPr>
              <a:t>Ind</a:t>
            </a:r>
            <a:r>
              <a:rPr sz="2200" spc="-10" dirty="0">
                <a:latin typeface="Arial"/>
                <a:cs typeface="Arial"/>
              </a:rPr>
              <a:t>i</a:t>
            </a:r>
            <a:r>
              <a:rPr sz="2200" spc="-15" dirty="0">
                <a:latin typeface="Arial"/>
                <a:cs typeface="Arial"/>
              </a:rPr>
              <a:t>an</a:t>
            </a:r>
            <a:r>
              <a:rPr sz="2200" spc="60" dirty="0">
                <a:latin typeface="Times New Roman"/>
                <a:cs typeface="Times New Roman"/>
              </a:rPr>
              <a:t> </a:t>
            </a:r>
            <a:r>
              <a:rPr sz="2200" spc="-15" dirty="0">
                <a:latin typeface="Arial"/>
                <a:cs typeface="Arial"/>
              </a:rPr>
              <a:t>Ph</a:t>
            </a:r>
            <a:r>
              <a:rPr sz="2200" spc="-20" dirty="0">
                <a:latin typeface="Arial"/>
                <a:cs typeface="Arial"/>
              </a:rPr>
              <a:t>arma</a:t>
            </a:r>
            <a:r>
              <a:rPr sz="2200" spc="-10" dirty="0">
                <a:latin typeface="Arial"/>
                <a:cs typeface="Arial"/>
              </a:rPr>
              <a:t>c</a:t>
            </a:r>
            <a:r>
              <a:rPr sz="2200" spc="-20" dirty="0">
                <a:latin typeface="Arial"/>
                <a:cs typeface="Arial"/>
              </a:rPr>
              <a:t>op</a:t>
            </a:r>
            <a:r>
              <a:rPr sz="2200" spc="-10" dirty="0">
                <a:latin typeface="Arial"/>
                <a:cs typeface="Arial"/>
              </a:rPr>
              <a:t>e</a:t>
            </a:r>
            <a:r>
              <a:rPr sz="2200" spc="-15" dirty="0">
                <a:latin typeface="Arial"/>
                <a:cs typeface="Arial"/>
              </a:rPr>
              <a:t>ia</a:t>
            </a:r>
            <a:r>
              <a:rPr sz="2200" spc="-15" dirty="0">
                <a:latin typeface="Times New Roman"/>
                <a:cs typeface="Times New Roman"/>
              </a:rPr>
              <a:t> </a:t>
            </a:r>
            <a:r>
              <a:rPr sz="2200" spc="-15" dirty="0">
                <a:latin typeface="Arial"/>
                <a:cs typeface="Arial"/>
              </a:rPr>
              <a:t>c</a:t>
            </a:r>
            <a:r>
              <a:rPr sz="2200" spc="-10" dirty="0">
                <a:latin typeface="Arial"/>
                <a:cs typeface="Arial"/>
              </a:rPr>
              <a:t>o</a:t>
            </a:r>
            <a:r>
              <a:rPr sz="2200" spc="-20" dirty="0">
                <a:latin typeface="Arial"/>
                <a:cs typeface="Arial"/>
              </a:rPr>
              <a:t>m</a:t>
            </a:r>
            <a:r>
              <a:rPr sz="2200" spc="-35" dirty="0">
                <a:latin typeface="Arial"/>
                <a:cs typeface="Arial"/>
              </a:rPr>
              <a:t>m</a:t>
            </a:r>
            <a:r>
              <a:rPr sz="2200" spc="-15" dirty="0">
                <a:latin typeface="Arial"/>
                <a:cs typeface="Arial"/>
              </a:rPr>
              <a:t>it</a:t>
            </a:r>
            <a:r>
              <a:rPr sz="2200" spc="-5" dirty="0">
                <a:latin typeface="Arial"/>
                <a:cs typeface="Arial"/>
              </a:rPr>
              <a:t>t</a:t>
            </a:r>
            <a:r>
              <a:rPr sz="2200" spc="-20" dirty="0">
                <a:latin typeface="Arial"/>
                <a:cs typeface="Arial"/>
              </a:rPr>
              <a:t>e</a:t>
            </a:r>
            <a:r>
              <a:rPr sz="2200" spc="-15" dirty="0">
                <a:latin typeface="Arial"/>
                <a:cs typeface="Arial"/>
              </a:rPr>
              <a:t>e</a:t>
            </a:r>
            <a:r>
              <a:rPr sz="2200" spc="75" dirty="0">
                <a:latin typeface="Times New Roman"/>
                <a:cs typeface="Times New Roman"/>
              </a:rPr>
              <a:t> </a:t>
            </a:r>
            <a:r>
              <a:rPr sz="2200" spc="-10" dirty="0">
                <a:latin typeface="Arial"/>
                <a:cs typeface="Arial"/>
              </a:rPr>
              <a:t>for</a:t>
            </a:r>
            <a:r>
              <a:rPr sz="2200" spc="75" dirty="0">
                <a:latin typeface="Times New Roman"/>
                <a:cs typeface="Times New Roman"/>
              </a:rPr>
              <a:t> </a:t>
            </a:r>
            <a:r>
              <a:rPr sz="2200" spc="-15" dirty="0">
                <a:latin typeface="Arial"/>
                <a:cs typeface="Arial"/>
              </a:rPr>
              <a:t>pre</a:t>
            </a:r>
            <a:r>
              <a:rPr sz="2200" spc="-20" dirty="0">
                <a:latin typeface="Arial"/>
                <a:cs typeface="Arial"/>
              </a:rPr>
              <a:t>pa</a:t>
            </a:r>
            <a:r>
              <a:rPr sz="2200" spc="-10" dirty="0">
                <a:latin typeface="Arial"/>
                <a:cs typeface="Arial"/>
              </a:rPr>
              <a:t>ri</a:t>
            </a:r>
            <a:r>
              <a:rPr sz="2200" spc="-15" dirty="0">
                <a:latin typeface="Arial"/>
                <a:cs typeface="Arial"/>
              </a:rPr>
              <a:t>ng</a:t>
            </a:r>
            <a:r>
              <a:rPr lang="en-US" sz="2200" spc="95" dirty="0">
                <a:latin typeface="Times New Roman"/>
                <a:cs typeface="Times New Roman"/>
              </a:rPr>
              <a:t> ‘</a:t>
            </a:r>
            <a:r>
              <a:rPr sz="2200" b="1" u="heavy" spc="-95" dirty="0">
                <a:solidFill>
                  <a:srgbClr val="001F5F"/>
                </a:solidFill>
                <a:latin typeface="Arial"/>
                <a:cs typeface="Arial"/>
              </a:rPr>
              <a:t>Pharm</a:t>
            </a:r>
            <a:r>
              <a:rPr sz="2200" b="1" u="heavy" spc="-15" dirty="0">
                <a:solidFill>
                  <a:srgbClr val="001F5F"/>
                </a:solidFill>
                <a:latin typeface="Arial"/>
                <a:cs typeface="Arial"/>
              </a:rPr>
              <a:t>ac</a:t>
            </a:r>
            <a:r>
              <a:rPr sz="2200" b="1" u="heavy" spc="-10" dirty="0">
                <a:solidFill>
                  <a:srgbClr val="001F5F"/>
                </a:solidFill>
                <a:latin typeface="Arial"/>
                <a:cs typeface="Arial"/>
              </a:rPr>
              <a:t>o</a:t>
            </a:r>
            <a:r>
              <a:rPr sz="2200" b="1" u="heavy" spc="-15" dirty="0">
                <a:solidFill>
                  <a:srgbClr val="001F5F"/>
                </a:solidFill>
                <a:latin typeface="Arial"/>
                <a:cs typeface="Arial"/>
              </a:rPr>
              <a:t>peia</a:t>
            </a:r>
            <a:r>
              <a:rPr sz="2200" b="1" u="heavy" spc="0" dirty="0">
                <a:solidFill>
                  <a:srgbClr val="001F5F"/>
                </a:solidFill>
                <a:latin typeface="Arial"/>
                <a:cs typeface="Arial"/>
              </a:rPr>
              <a:t> </a:t>
            </a:r>
            <a:r>
              <a:rPr sz="2200" b="1" u="heavy" spc="-15" dirty="0">
                <a:solidFill>
                  <a:srgbClr val="001F5F"/>
                </a:solidFill>
                <a:latin typeface="Arial"/>
                <a:cs typeface="Arial"/>
              </a:rPr>
              <a:t>of</a:t>
            </a:r>
            <a:r>
              <a:rPr sz="2200" b="1" u="heavy" spc="0" dirty="0">
                <a:solidFill>
                  <a:srgbClr val="001F5F"/>
                </a:solidFill>
                <a:latin typeface="Arial"/>
                <a:cs typeface="Arial"/>
              </a:rPr>
              <a:t> </a:t>
            </a:r>
            <a:r>
              <a:rPr sz="2200" b="1" u="heavy" spc="-10" dirty="0">
                <a:solidFill>
                  <a:srgbClr val="001F5F"/>
                </a:solidFill>
                <a:latin typeface="Arial"/>
                <a:cs typeface="Arial"/>
              </a:rPr>
              <a:t>Indi</a:t>
            </a:r>
            <a:r>
              <a:rPr sz="2200" b="1" u="heavy" spc="-260" dirty="0">
                <a:solidFill>
                  <a:srgbClr val="001F5F"/>
                </a:solidFill>
                <a:latin typeface="Arial"/>
                <a:cs typeface="Arial"/>
              </a:rPr>
              <a:t>a</a:t>
            </a:r>
            <a:r>
              <a:rPr lang="en-US" sz="2200" b="1" u="heavy" spc="-260" dirty="0">
                <a:solidFill>
                  <a:srgbClr val="001F5F"/>
                </a:solidFill>
                <a:latin typeface="Arial"/>
                <a:cs typeface="Arial"/>
              </a:rPr>
              <a:t>'</a:t>
            </a:r>
            <a:endParaRPr sz="2200" dirty="0">
              <a:latin typeface="Arial"/>
              <a:cs typeface="Arial"/>
            </a:endParaRPr>
          </a:p>
          <a:p>
            <a:pPr marL="287020" indent="-274320">
              <a:lnSpc>
                <a:spcPct val="100000"/>
              </a:lnSpc>
              <a:spcBef>
                <a:spcPts val="300"/>
              </a:spcBef>
              <a:buClr>
                <a:srgbClr val="D24716"/>
              </a:buClr>
              <a:buSzPct val="84090"/>
              <a:buFont typeface="Wingdings 2"/>
              <a:buChar char=""/>
              <a:tabLst>
                <a:tab pos="287020" algn="l"/>
              </a:tabLst>
            </a:pPr>
            <a:r>
              <a:rPr sz="2200" spc="-254" dirty="0">
                <a:latin typeface="Arial"/>
                <a:cs typeface="Arial"/>
              </a:rPr>
              <a:t>T</a:t>
            </a:r>
            <a:r>
              <a:rPr sz="2200" spc="-20" dirty="0">
                <a:latin typeface="Arial"/>
                <a:cs typeface="Arial"/>
              </a:rPr>
              <a:t>en</a:t>
            </a:r>
            <a:r>
              <a:rPr sz="2200" spc="-10" dirty="0">
                <a:latin typeface="Arial"/>
                <a:cs typeface="Arial"/>
              </a:rPr>
              <a:t>ure</a:t>
            </a:r>
            <a:r>
              <a:rPr sz="2200" spc="60" dirty="0">
                <a:latin typeface="Times New Roman"/>
                <a:cs typeface="Times New Roman"/>
              </a:rPr>
              <a:t> </a:t>
            </a:r>
            <a:r>
              <a:rPr sz="2200" spc="-10" dirty="0">
                <a:latin typeface="Arial"/>
                <a:cs typeface="Arial"/>
              </a:rPr>
              <a:t>of</a:t>
            </a:r>
            <a:r>
              <a:rPr sz="2200" spc="60" dirty="0">
                <a:latin typeface="Times New Roman"/>
                <a:cs typeface="Times New Roman"/>
              </a:rPr>
              <a:t> </a:t>
            </a:r>
            <a:r>
              <a:rPr sz="2200" spc="-10" dirty="0">
                <a:latin typeface="Arial"/>
                <a:cs typeface="Arial"/>
              </a:rPr>
              <a:t>thi</a:t>
            </a:r>
            <a:r>
              <a:rPr sz="2200" spc="-15" dirty="0">
                <a:latin typeface="Arial"/>
                <a:cs typeface="Arial"/>
              </a:rPr>
              <a:t>s</a:t>
            </a:r>
            <a:r>
              <a:rPr sz="2200" spc="65" dirty="0">
                <a:latin typeface="Times New Roman"/>
                <a:cs typeface="Times New Roman"/>
              </a:rPr>
              <a:t> </a:t>
            </a:r>
            <a:r>
              <a:rPr sz="2200" spc="-15" dirty="0">
                <a:latin typeface="Arial"/>
                <a:cs typeface="Arial"/>
              </a:rPr>
              <a:t>c</a:t>
            </a:r>
            <a:r>
              <a:rPr sz="2200" spc="-25" dirty="0">
                <a:latin typeface="Arial"/>
                <a:cs typeface="Arial"/>
              </a:rPr>
              <a:t>om</a:t>
            </a:r>
            <a:r>
              <a:rPr sz="2200" spc="-30" dirty="0">
                <a:latin typeface="Arial"/>
                <a:cs typeface="Arial"/>
              </a:rPr>
              <a:t>m</a:t>
            </a:r>
            <a:r>
              <a:rPr sz="2200" spc="-15" dirty="0">
                <a:latin typeface="Arial"/>
                <a:cs typeface="Arial"/>
              </a:rPr>
              <a:t>it</a:t>
            </a:r>
            <a:r>
              <a:rPr sz="2200" spc="-5" dirty="0">
                <a:latin typeface="Arial"/>
                <a:cs typeface="Arial"/>
              </a:rPr>
              <a:t>t</a:t>
            </a:r>
            <a:r>
              <a:rPr sz="2200" spc="-20" dirty="0">
                <a:latin typeface="Arial"/>
                <a:cs typeface="Arial"/>
              </a:rPr>
              <a:t>e</a:t>
            </a:r>
            <a:r>
              <a:rPr sz="2200" spc="-15" dirty="0">
                <a:latin typeface="Arial"/>
                <a:cs typeface="Arial"/>
              </a:rPr>
              <a:t>e</a:t>
            </a:r>
            <a:r>
              <a:rPr sz="2200" spc="85" dirty="0">
                <a:latin typeface="Times New Roman"/>
                <a:cs typeface="Times New Roman"/>
              </a:rPr>
              <a:t> </a:t>
            </a:r>
            <a:r>
              <a:rPr sz="2200" spc="-20" dirty="0">
                <a:latin typeface="Arial"/>
                <a:cs typeface="Arial"/>
              </a:rPr>
              <a:t>wa</a:t>
            </a:r>
            <a:r>
              <a:rPr sz="2200" spc="-15" dirty="0">
                <a:latin typeface="Arial"/>
                <a:cs typeface="Arial"/>
              </a:rPr>
              <a:t>s</a:t>
            </a:r>
            <a:r>
              <a:rPr sz="2200" spc="90" dirty="0">
                <a:latin typeface="Times New Roman"/>
                <a:cs typeface="Times New Roman"/>
              </a:rPr>
              <a:t> </a:t>
            </a:r>
            <a:r>
              <a:rPr sz="2200" b="1" u="heavy" spc="-10" dirty="0">
                <a:solidFill>
                  <a:srgbClr val="001F5F"/>
                </a:solidFill>
                <a:latin typeface="Arial"/>
                <a:cs typeface="Arial"/>
              </a:rPr>
              <a:t>five</a:t>
            </a:r>
            <a:r>
              <a:rPr sz="2200" b="1" u="heavy" spc="-5" dirty="0">
                <a:solidFill>
                  <a:srgbClr val="001F5F"/>
                </a:solidFill>
                <a:latin typeface="Arial"/>
                <a:cs typeface="Arial"/>
              </a:rPr>
              <a:t> </a:t>
            </a:r>
            <a:r>
              <a:rPr sz="2200" b="1" u="heavy" spc="-35" dirty="0">
                <a:solidFill>
                  <a:srgbClr val="001F5F"/>
                </a:solidFill>
                <a:latin typeface="Arial"/>
                <a:cs typeface="Arial"/>
              </a:rPr>
              <a:t>y</a:t>
            </a:r>
            <a:r>
              <a:rPr sz="2200" b="1" u="heavy" spc="-20" dirty="0">
                <a:solidFill>
                  <a:srgbClr val="001F5F"/>
                </a:solidFill>
                <a:latin typeface="Arial"/>
                <a:cs typeface="Arial"/>
              </a:rPr>
              <a:t>ear</a:t>
            </a:r>
            <a:r>
              <a:rPr sz="2200" b="1" u="heavy" spc="-5" dirty="0">
                <a:solidFill>
                  <a:srgbClr val="001F5F"/>
                </a:solidFill>
                <a:latin typeface="Arial"/>
                <a:cs typeface="Arial"/>
              </a:rPr>
              <a:t>s</a:t>
            </a:r>
            <a:r>
              <a:rPr sz="2200" b="1" spc="-10" dirty="0">
                <a:solidFill>
                  <a:srgbClr val="001F5F"/>
                </a:solidFill>
                <a:latin typeface="Arial"/>
                <a:cs typeface="Arial"/>
              </a:rPr>
              <a:t>.</a:t>
            </a:r>
            <a:endParaRPr sz="2200" dirty="0">
              <a:latin typeface="Arial"/>
              <a:cs typeface="Arial"/>
            </a:endParaRPr>
          </a:p>
          <a:p>
            <a:pPr marL="287020" marR="196850" indent="-274320">
              <a:lnSpc>
                <a:spcPts val="2380"/>
              </a:lnSpc>
              <a:spcBef>
                <a:spcPts val="630"/>
              </a:spcBef>
              <a:buClr>
                <a:srgbClr val="D24716"/>
              </a:buClr>
              <a:buSzPct val="84090"/>
              <a:buFont typeface="Wingdings 2"/>
              <a:buChar char=""/>
              <a:tabLst>
                <a:tab pos="287020" algn="l"/>
              </a:tabLst>
            </a:pPr>
            <a:r>
              <a:rPr sz="2200" spc="-15" dirty="0">
                <a:latin typeface="Arial"/>
                <a:cs typeface="Arial"/>
              </a:rPr>
              <a:t>Ind</a:t>
            </a:r>
            <a:r>
              <a:rPr sz="2200" spc="-10" dirty="0">
                <a:latin typeface="Arial"/>
                <a:cs typeface="Arial"/>
              </a:rPr>
              <a:t>i</a:t>
            </a:r>
            <a:r>
              <a:rPr sz="2200" spc="-15" dirty="0">
                <a:latin typeface="Arial"/>
                <a:cs typeface="Arial"/>
              </a:rPr>
              <a:t>an</a:t>
            </a:r>
            <a:r>
              <a:rPr sz="2200" spc="50" dirty="0">
                <a:latin typeface="Times New Roman"/>
                <a:cs typeface="Times New Roman"/>
              </a:rPr>
              <a:t> </a:t>
            </a:r>
            <a:r>
              <a:rPr sz="2200" spc="-15" dirty="0">
                <a:latin typeface="Arial"/>
                <a:cs typeface="Arial"/>
              </a:rPr>
              <a:t>Pharma</a:t>
            </a:r>
            <a:r>
              <a:rPr sz="2200" spc="-10" dirty="0">
                <a:latin typeface="Arial"/>
                <a:cs typeface="Arial"/>
              </a:rPr>
              <a:t>c</a:t>
            </a:r>
            <a:r>
              <a:rPr sz="2200" spc="-20" dirty="0">
                <a:latin typeface="Arial"/>
                <a:cs typeface="Arial"/>
              </a:rPr>
              <a:t>op</a:t>
            </a:r>
            <a:r>
              <a:rPr sz="2200" spc="-10" dirty="0">
                <a:latin typeface="Arial"/>
                <a:cs typeface="Arial"/>
              </a:rPr>
              <a:t>ei</a:t>
            </a:r>
            <a:r>
              <a:rPr sz="2200" spc="-15" dirty="0">
                <a:latin typeface="Arial"/>
                <a:cs typeface="Arial"/>
              </a:rPr>
              <a:t>a</a:t>
            </a:r>
            <a:r>
              <a:rPr sz="2200" spc="75" dirty="0">
                <a:latin typeface="Times New Roman"/>
                <a:cs typeface="Times New Roman"/>
              </a:rPr>
              <a:t> </a:t>
            </a:r>
            <a:r>
              <a:rPr sz="2200" spc="-15" dirty="0">
                <a:latin typeface="Arial"/>
                <a:cs typeface="Arial"/>
              </a:rPr>
              <a:t>c</a:t>
            </a:r>
            <a:r>
              <a:rPr sz="2200" spc="-10" dirty="0">
                <a:latin typeface="Arial"/>
                <a:cs typeface="Arial"/>
              </a:rPr>
              <a:t>o</a:t>
            </a:r>
            <a:r>
              <a:rPr sz="2200" spc="-20" dirty="0">
                <a:latin typeface="Arial"/>
                <a:cs typeface="Arial"/>
              </a:rPr>
              <a:t>m</a:t>
            </a:r>
            <a:r>
              <a:rPr sz="2200" spc="-35" dirty="0">
                <a:latin typeface="Arial"/>
                <a:cs typeface="Arial"/>
              </a:rPr>
              <a:t>m</a:t>
            </a:r>
            <a:r>
              <a:rPr sz="2200" spc="-15" dirty="0">
                <a:latin typeface="Arial"/>
                <a:cs typeface="Arial"/>
              </a:rPr>
              <a:t>it</a:t>
            </a:r>
            <a:r>
              <a:rPr sz="2200" spc="-5" dirty="0">
                <a:latin typeface="Arial"/>
                <a:cs typeface="Arial"/>
              </a:rPr>
              <a:t>t</a:t>
            </a:r>
            <a:r>
              <a:rPr sz="2200" spc="-20" dirty="0">
                <a:latin typeface="Arial"/>
                <a:cs typeface="Arial"/>
              </a:rPr>
              <a:t>e</a:t>
            </a:r>
            <a:r>
              <a:rPr sz="2200" spc="-15" dirty="0">
                <a:latin typeface="Arial"/>
                <a:cs typeface="Arial"/>
              </a:rPr>
              <a:t>e</a:t>
            </a:r>
            <a:r>
              <a:rPr sz="2200" spc="85" dirty="0">
                <a:latin typeface="Times New Roman"/>
                <a:cs typeface="Times New Roman"/>
              </a:rPr>
              <a:t> </a:t>
            </a:r>
            <a:r>
              <a:rPr sz="2200" spc="-20" dirty="0">
                <a:latin typeface="Arial"/>
                <a:cs typeface="Arial"/>
              </a:rPr>
              <a:t>un</a:t>
            </a:r>
            <a:r>
              <a:rPr sz="2200" spc="-10" dirty="0">
                <a:latin typeface="Arial"/>
                <a:cs typeface="Arial"/>
              </a:rPr>
              <a:t>d</a:t>
            </a:r>
            <a:r>
              <a:rPr sz="2200" spc="-20" dirty="0">
                <a:latin typeface="Arial"/>
                <a:cs typeface="Arial"/>
              </a:rPr>
              <a:t>e</a:t>
            </a:r>
            <a:r>
              <a:rPr sz="2200" spc="-10" dirty="0">
                <a:latin typeface="Arial"/>
                <a:cs typeface="Arial"/>
              </a:rPr>
              <a:t>r</a:t>
            </a:r>
            <a:r>
              <a:rPr sz="2200" spc="75" dirty="0">
                <a:latin typeface="Times New Roman"/>
                <a:cs typeface="Times New Roman"/>
              </a:rPr>
              <a:t> </a:t>
            </a:r>
            <a:r>
              <a:rPr sz="2200" spc="-15" dirty="0">
                <a:latin typeface="Arial"/>
                <a:cs typeface="Arial"/>
              </a:rPr>
              <a:t>c</a:t>
            </a:r>
            <a:r>
              <a:rPr sz="2200" spc="-10" dirty="0">
                <a:latin typeface="Arial"/>
                <a:cs typeface="Arial"/>
              </a:rPr>
              <a:t>h</a:t>
            </a:r>
            <a:r>
              <a:rPr sz="2200" spc="-20" dirty="0">
                <a:latin typeface="Arial"/>
                <a:cs typeface="Arial"/>
              </a:rPr>
              <a:t>a</a:t>
            </a:r>
            <a:r>
              <a:rPr sz="2200" spc="-15" dirty="0">
                <a:latin typeface="Arial"/>
                <a:cs typeface="Arial"/>
              </a:rPr>
              <a:t>irmans</a:t>
            </a:r>
            <a:r>
              <a:rPr sz="2200" spc="-20" dirty="0">
                <a:latin typeface="Arial"/>
                <a:cs typeface="Arial"/>
              </a:rPr>
              <a:t>h</a:t>
            </a:r>
            <a:r>
              <a:rPr sz="2200" spc="-10" dirty="0">
                <a:latin typeface="Arial"/>
                <a:cs typeface="Arial"/>
              </a:rPr>
              <a:t>ip</a:t>
            </a:r>
            <a:r>
              <a:rPr sz="2200" spc="75" dirty="0">
                <a:latin typeface="Times New Roman"/>
                <a:cs typeface="Times New Roman"/>
              </a:rPr>
              <a:t> </a:t>
            </a:r>
            <a:r>
              <a:rPr sz="2200" spc="-20" dirty="0">
                <a:latin typeface="Arial"/>
                <a:cs typeface="Arial"/>
              </a:rPr>
              <a:t>o</a:t>
            </a:r>
            <a:r>
              <a:rPr sz="2200" spc="-10" dirty="0">
                <a:latin typeface="Arial"/>
                <a:cs typeface="Arial"/>
              </a:rPr>
              <a:t>f</a:t>
            </a:r>
            <a:r>
              <a:rPr sz="2200" spc="120" dirty="0">
                <a:latin typeface="Times New Roman"/>
                <a:cs typeface="Times New Roman"/>
              </a:rPr>
              <a:t> </a:t>
            </a:r>
            <a:r>
              <a:rPr sz="2200" b="1" u="heavy" spc="-25" dirty="0">
                <a:solidFill>
                  <a:srgbClr val="001F5F"/>
                </a:solidFill>
                <a:latin typeface="Arial"/>
                <a:cs typeface="Arial"/>
              </a:rPr>
              <a:t>D</a:t>
            </a:r>
            <a:r>
              <a:rPr sz="2200" b="1" u="heavy" spc="-135" dirty="0">
                <a:solidFill>
                  <a:srgbClr val="001F5F"/>
                </a:solidFill>
                <a:latin typeface="Arial"/>
                <a:cs typeface="Arial"/>
              </a:rPr>
              <a:t>r</a:t>
            </a:r>
            <a:r>
              <a:rPr sz="2200" b="1" u="heavy" spc="-10" dirty="0">
                <a:solidFill>
                  <a:srgbClr val="001F5F"/>
                </a:solidFill>
                <a:latin typeface="Arial"/>
                <a:cs typeface="Arial"/>
              </a:rPr>
              <a:t>. </a:t>
            </a:r>
            <a:r>
              <a:rPr sz="2200" b="1" u="heavy" spc="-20" dirty="0">
                <a:solidFill>
                  <a:srgbClr val="001F5F"/>
                </a:solidFill>
                <a:latin typeface="Arial"/>
                <a:cs typeface="Arial"/>
              </a:rPr>
              <a:t>B.</a:t>
            </a:r>
            <a:r>
              <a:rPr sz="2200" b="1" u="heavy" spc="0" dirty="0">
                <a:solidFill>
                  <a:srgbClr val="001F5F"/>
                </a:solidFill>
                <a:latin typeface="Arial"/>
                <a:cs typeface="Arial"/>
              </a:rPr>
              <a:t> </a:t>
            </a:r>
            <a:r>
              <a:rPr sz="2200" b="1" u="heavy" spc="-20" dirty="0">
                <a:solidFill>
                  <a:srgbClr val="001F5F"/>
                </a:solidFill>
                <a:latin typeface="Arial"/>
                <a:cs typeface="Arial"/>
              </a:rPr>
              <a:t>N.</a:t>
            </a:r>
            <a:r>
              <a:rPr sz="2200" b="1" spc="-15" dirty="0">
                <a:solidFill>
                  <a:srgbClr val="001F5F"/>
                </a:solidFill>
                <a:latin typeface="Times New Roman"/>
                <a:cs typeface="Times New Roman"/>
              </a:rPr>
              <a:t> </a:t>
            </a:r>
            <a:r>
              <a:rPr sz="2200" b="1" u="heavy" spc="-15" dirty="0">
                <a:solidFill>
                  <a:srgbClr val="001F5F"/>
                </a:solidFill>
                <a:latin typeface="Arial"/>
                <a:cs typeface="Arial"/>
              </a:rPr>
              <a:t>Ghosh</a:t>
            </a:r>
            <a:r>
              <a:rPr sz="2200" b="1" u="heavy" spc="0" dirty="0">
                <a:solidFill>
                  <a:srgbClr val="001F5F"/>
                </a:solidFill>
                <a:latin typeface="Arial"/>
                <a:cs typeface="Arial"/>
              </a:rPr>
              <a:t> </a:t>
            </a:r>
            <a:r>
              <a:rPr sz="2200" spc="-15" dirty="0">
                <a:latin typeface="Arial"/>
                <a:cs typeface="Arial"/>
              </a:rPr>
              <a:t>Pub</a:t>
            </a:r>
            <a:r>
              <a:rPr sz="2200" dirty="0">
                <a:latin typeface="Arial"/>
                <a:cs typeface="Arial"/>
              </a:rPr>
              <a:t>l</a:t>
            </a:r>
            <a:r>
              <a:rPr sz="2200" spc="-10" dirty="0">
                <a:latin typeface="Arial"/>
                <a:cs typeface="Arial"/>
              </a:rPr>
              <a:t>is</a:t>
            </a:r>
            <a:r>
              <a:rPr sz="2200" spc="-20" dirty="0">
                <a:latin typeface="Arial"/>
                <a:cs typeface="Arial"/>
              </a:rPr>
              <a:t>he</a:t>
            </a:r>
            <a:r>
              <a:rPr sz="2200" spc="-15" dirty="0">
                <a:latin typeface="Arial"/>
                <a:cs typeface="Arial"/>
              </a:rPr>
              <a:t>d</a:t>
            </a:r>
            <a:r>
              <a:rPr sz="2200" spc="75" dirty="0">
                <a:latin typeface="Times New Roman"/>
                <a:cs typeface="Times New Roman"/>
              </a:rPr>
              <a:t> </a:t>
            </a:r>
            <a:r>
              <a:rPr sz="2200" b="1" u="heavy" spc="-10" dirty="0">
                <a:solidFill>
                  <a:srgbClr val="D24716"/>
                </a:solidFill>
                <a:latin typeface="Arial"/>
                <a:cs typeface="Arial"/>
              </a:rPr>
              <a:t>first</a:t>
            </a:r>
            <a:r>
              <a:rPr sz="2200" b="1" u="heavy" spc="0" dirty="0">
                <a:solidFill>
                  <a:srgbClr val="D24716"/>
                </a:solidFill>
                <a:latin typeface="Arial"/>
                <a:cs typeface="Arial"/>
              </a:rPr>
              <a:t> </a:t>
            </a:r>
            <a:r>
              <a:rPr sz="2200" b="1" u="heavy" spc="-20" dirty="0">
                <a:solidFill>
                  <a:srgbClr val="D24716"/>
                </a:solidFill>
                <a:latin typeface="Arial"/>
                <a:cs typeface="Arial"/>
              </a:rPr>
              <a:t>ed</a:t>
            </a:r>
            <a:r>
              <a:rPr sz="2200" b="1" u="heavy" spc="-5" dirty="0">
                <a:solidFill>
                  <a:srgbClr val="D24716"/>
                </a:solidFill>
                <a:latin typeface="Arial"/>
                <a:cs typeface="Arial"/>
              </a:rPr>
              <a:t>i</a:t>
            </a:r>
            <a:r>
              <a:rPr sz="2200" b="1" u="heavy" spc="-10" dirty="0">
                <a:solidFill>
                  <a:srgbClr val="D24716"/>
                </a:solidFill>
                <a:latin typeface="Arial"/>
                <a:cs typeface="Arial"/>
              </a:rPr>
              <a:t>tion</a:t>
            </a:r>
            <a:r>
              <a:rPr sz="2200" b="1" u="heavy" spc="20" dirty="0">
                <a:solidFill>
                  <a:srgbClr val="D24716"/>
                </a:solidFill>
                <a:latin typeface="Arial"/>
                <a:cs typeface="Arial"/>
              </a:rPr>
              <a:t> </a:t>
            </a:r>
            <a:r>
              <a:rPr sz="2200" b="1" u="heavy" spc="-15" dirty="0">
                <a:solidFill>
                  <a:srgbClr val="D24716"/>
                </a:solidFill>
                <a:latin typeface="Arial"/>
                <a:cs typeface="Arial"/>
              </a:rPr>
              <a:t>of</a:t>
            </a:r>
            <a:r>
              <a:rPr sz="2200" b="1" u="heavy" dirty="0">
                <a:solidFill>
                  <a:srgbClr val="D24716"/>
                </a:solidFill>
                <a:latin typeface="Arial"/>
                <a:cs typeface="Arial"/>
              </a:rPr>
              <a:t> </a:t>
            </a:r>
            <a:r>
              <a:rPr sz="2200" b="1" u="heavy" spc="-15" dirty="0">
                <a:solidFill>
                  <a:srgbClr val="D24716"/>
                </a:solidFill>
                <a:latin typeface="Arial"/>
                <a:cs typeface="Arial"/>
              </a:rPr>
              <a:t>IP</a:t>
            </a:r>
            <a:r>
              <a:rPr sz="2200" b="1" spc="25" dirty="0">
                <a:solidFill>
                  <a:srgbClr val="D24716"/>
                </a:solidFill>
                <a:latin typeface="Times New Roman"/>
                <a:cs typeface="Times New Roman"/>
              </a:rPr>
              <a:t> </a:t>
            </a:r>
            <a:r>
              <a:rPr sz="2200" spc="-10" dirty="0">
                <a:latin typeface="Arial"/>
                <a:cs typeface="Arial"/>
              </a:rPr>
              <a:t>i</a:t>
            </a:r>
            <a:r>
              <a:rPr sz="2200" spc="-15" dirty="0">
                <a:latin typeface="Arial"/>
                <a:cs typeface="Arial"/>
              </a:rPr>
              <a:t>n</a:t>
            </a:r>
            <a:r>
              <a:rPr sz="2200" spc="70" dirty="0">
                <a:latin typeface="Times New Roman"/>
                <a:cs typeface="Times New Roman"/>
              </a:rPr>
              <a:t> </a:t>
            </a:r>
            <a:r>
              <a:rPr sz="2200" b="1" u="heavy" spc="-15" dirty="0">
                <a:solidFill>
                  <a:srgbClr val="C00000"/>
                </a:solidFill>
                <a:latin typeface="Arial"/>
                <a:cs typeface="Arial"/>
              </a:rPr>
              <a:t>1955</a:t>
            </a:r>
            <a:r>
              <a:rPr sz="2200" b="1" spc="-10" dirty="0">
                <a:solidFill>
                  <a:srgbClr val="C00000"/>
                </a:solidFill>
                <a:latin typeface="Arial"/>
                <a:cs typeface="Arial"/>
              </a:rPr>
              <a:t>.</a:t>
            </a:r>
            <a:endParaRPr sz="22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3103" y="301542"/>
            <a:ext cx="4168775" cy="355600"/>
          </a:xfrm>
          <a:prstGeom prst="rect">
            <a:avLst/>
          </a:prstGeom>
        </p:spPr>
        <p:txBody>
          <a:bodyPr vert="horz" wrap="square" lIns="0" tIns="0" rIns="0" bIns="0" rtlCol="0">
            <a:spAutoFit/>
          </a:bodyPr>
          <a:lstStyle/>
          <a:p>
            <a:pPr marL="12700">
              <a:lnSpc>
                <a:spcPct val="100000"/>
              </a:lnSpc>
            </a:pPr>
            <a:r>
              <a:rPr sz="2800" spc="-10" dirty="0">
                <a:solidFill>
                  <a:srgbClr val="FF0000"/>
                </a:solidFill>
                <a:latin typeface="Algerian"/>
                <a:cs typeface="Algerian"/>
              </a:rPr>
              <a:t>Ind</a:t>
            </a:r>
            <a:r>
              <a:rPr sz="2800" spc="-5" dirty="0">
                <a:solidFill>
                  <a:srgbClr val="FF0000"/>
                </a:solidFill>
                <a:latin typeface="Algerian"/>
                <a:cs typeface="Algerian"/>
              </a:rPr>
              <a:t>i</a:t>
            </a:r>
            <a:r>
              <a:rPr sz="2800" spc="-20" dirty="0">
                <a:solidFill>
                  <a:srgbClr val="FF0000"/>
                </a:solidFill>
                <a:latin typeface="Algerian"/>
                <a:cs typeface="Algerian"/>
              </a:rPr>
              <a:t>an</a:t>
            </a:r>
            <a:r>
              <a:rPr sz="2800" spc="-25" dirty="0">
                <a:solidFill>
                  <a:srgbClr val="FF0000"/>
                </a:solidFill>
                <a:latin typeface="Times New Roman"/>
                <a:cs typeface="Times New Roman"/>
              </a:rPr>
              <a:t> </a:t>
            </a:r>
            <a:r>
              <a:rPr sz="2800" spc="-10" dirty="0">
                <a:solidFill>
                  <a:srgbClr val="FF0000"/>
                </a:solidFill>
                <a:latin typeface="Algerian"/>
                <a:cs typeface="Algerian"/>
              </a:rPr>
              <a:t>P</a:t>
            </a:r>
            <a:r>
              <a:rPr sz="2800" spc="-20" dirty="0">
                <a:solidFill>
                  <a:srgbClr val="FF0000"/>
                </a:solidFill>
                <a:latin typeface="Algerian"/>
                <a:cs typeface="Algerian"/>
              </a:rPr>
              <a:t>h</a:t>
            </a:r>
            <a:r>
              <a:rPr sz="2800" spc="-15" dirty="0">
                <a:solidFill>
                  <a:srgbClr val="FF0000"/>
                </a:solidFill>
                <a:latin typeface="Algerian"/>
                <a:cs typeface="Algerian"/>
              </a:rPr>
              <a:t>ar</a:t>
            </a:r>
            <a:r>
              <a:rPr sz="2800" spc="-30" dirty="0">
                <a:solidFill>
                  <a:srgbClr val="FF0000"/>
                </a:solidFill>
                <a:latin typeface="Algerian"/>
                <a:cs typeface="Algerian"/>
              </a:rPr>
              <a:t>m</a:t>
            </a:r>
            <a:r>
              <a:rPr sz="2800" spc="-10" dirty="0">
                <a:solidFill>
                  <a:srgbClr val="FF0000"/>
                </a:solidFill>
                <a:latin typeface="Algerian"/>
                <a:cs typeface="Algerian"/>
              </a:rPr>
              <a:t>ac</a:t>
            </a:r>
            <a:r>
              <a:rPr sz="2800" spc="-20" dirty="0">
                <a:solidFill>
                  <a:srgbClr val="FF0000"/>
                </a:solidFill>
                <a:latin typeface="Algerian"/>
                <a:cs typeface="Algerian"/>
              </a:rPr>
              <a:t>o</a:t>
            </a:r>
            <a:r>
              <a:rPr sz="2800" spc="-5" dirty="0">
                <a:solidFill>
                  <a:srgbClr val="FF0000"/>
                </a:solidFill>
                <a:latin typeface="Algerian"/>
                <a:cs typeface="Algerian"/>
              </a:rPr>
              <a:t>p</a:t>
            </a:r>
            <a:r>
              <a:rPr sz="2800" spc="-20" dirty="0">
                <a:solidFill>
                  <a:srgbClr val="FF0000"/>
                </a:solidFill>
                <a:latin typeface="Algerian"/>
                <a:cs typeface="Algerian"/>
              </a:rPr>
              <a:t>oe</a:t>
            </a:r>
            <a:r>
              <a:rPr sz="2800" spc="0" dirty="0">
                <a:solidFill>
                  <a:srgbClr val="FF0000"/>
                </a:solidFill>
                <a:latin typeface="Algerian"/>
                <a:cs typeface="Algerian"/>
              </a:rPr>
              <a:t>i</a:t>
            </a:r>
            <a:r>
              <a:rPr sz="2800" spc="-25" dirty="0">
                <a:solidFill>
                  <a:srgbClr val="FF0000"/>
                </a:solidFill>
                <a:latin typeface="Algerian"/>
                <a:cs typeface="Algerian"/>
              </a:rPr>
              <a:t>a</a:t>
            </a:r>
            <a:endParaRPr sz="2800">
              <a:latin typeface="Algerian"/>
              <a:cs typeface="Algerian"/>
            </a:endParaRPr>
          </a:p>
        </p:txBody>
      </p:sp>
      <p:sp>
        <p:nvSpPr>
          <p:cNvPr id="3" name="object 3"/>
          <p:cNvSpPr txBox="1"/>
          <p:nvPr/>
        </p:nvSpPr>
        <p:spPr>
          <a:xfrm>
            <a:off x="307340" y="786194"/>
            <a:ext cx="8456295" cy="5486400"/>
          </a:xfrm>
          <a:prstGeom prst="rect">
            <a:avLst/>
          </a:prstGeom>
        </p:spPr>
        <p:txBody>
          <a:bodyPr vert="horz" wrap="square" lIns="0" tIns="0" rIns="0" bIns="0" rtlCol="0">
            <a:spAutoFit/>
          </a:bodyPr>
          <a:lstStyle/>
          <a:p>
            <a:pPr marL="287020" indent="-274320">
              <a:lnSpc>
                <a:spcPts val="2375"/>
              </a:lnSpc>
              <a:buClr>
                <a:srgbClr val="D24716"/>
              </a:buClr>
              <a:buSzPct val="84090"/>
              <a:buFont typeface="Wingdings 2"/>
              <a:buChar char=""/>
              <a:tabLst>
                <a:tab pos="287020" algn="l"/>
              </a:tabLst>
            </a:pPr>
            <a:r>
              <a:rPr sz="2200" spc="-10" dirty="0">
                <a:latin typeface="Arial"/>
                <a:cs typeface="Arial"/>
              </a:rPr>
              <a:t>It</a:t>
            </a:r>
            <a:r>
              <a:rPr sz="2200" spc="50" dirty="0">
                <a:latin typeface="Times New Roman"/>
                <a:cs typeface="Times New Roman"/>
              </a:rPr>
              <a:t> </a:t>
            </a:r>
            <a:r>
              <a:rPr sz="2200" spc="-10" dirty="0">
                <a:latin typeface="Arial"/>
                <a:cs typeface="Arial"/>
              </a:rPr>
              <a:t>i</a:t>
            </a:r>
            <a:r>
              <a:rPr sz="2200" spc="-15" dirty="0">
                <a:latin typeface="Arial"/>
                <a:cs typeface="Arial"/>
              </a:rPr>
              <a:t>s</a:t>
            </a:r>
            <a:r>
              <a:rPr sz="2200" spc="55" dirty="0">
                <a:latin typeface="Times New Roman"/>
                <a:cs typeface="Times New Roman"/>
              </a:rPr>
              <a:t> </a:t>
            </a:r>
            <a:r>
              <a:rPr sz="2200" spc="-15" dirty="0">
                <a:latin typeface="Arial"/>
                <a:cs typeface="Arial"/>
              </a:rPr>
              <a:t>writ</a:t>
            </a:r>
            <a:r>
              <a:rPr sz="2200" spc="-5" dirty="0">
                <a:latin typeface="Arial"/>
                <a:cs typeface="Arial"/>
              </a:rPr>
              <a:t>t</a:t>
            </a:r>
            <a:r>
              <a:rPr sz="2200" spc="-20" dirty="0">
                <a:latin typeface="Arial"/>
                <a:cs typeface="Arial"/>
              </a:rPr>
              <a:t>e</a:t>
            </a:r>
            <a:r>
              <a:rPr sz="2200" spc="-15" dirty="0">
                <a:latin typeface="Arial"/>
                <a:cs typeface="Arial"/>
              </a:rPr>
              <a:t>n</a:t>
            </a:r>
            <a:r>
              <a:rPr sz="2200" spc="75" dirty="0">
                <a:latin typeface="Times New Roman"/>
                <a:cs typeface="Times New Roman"/>
              </a:rPr>
              <a:t> </a:t>
            </a:r>
            <a:r>
              <a:rPr sz="2200" spc="-10" dirty="0">
                <a:latin typeface="Arial"/>
                <a:cs typeface="Arial"/>
              </a:rPr>
              <a:t>i</a:t>
            </a:r>
            <a:r>
              <a:rPr sz="2200" spc="-15" dirty="0">
                <a:latin typeface="Arial"/>
                <a:cs typeface="Arial"/>
              </a:rPr>
              <a:t>n</a:t>
            </a:r>
            <a:r>
              <a:rPr sz="2200" spc="75" dirty="0">
                <a:latin typeface="Times New Roman"/>
                <a:cs typeface="Times New Roman"/>
              </a:rPr>
              <a:t> </a:t>
            </a:r>
            <a:r>
              <a:rPr sz="2200" b="1" spc="-15" dirty="0">
                <a:solidFill>
                  <a:srgbClr val="FF0000"/>
                </a:solidFill>
                <a:latin typeface="Arial"/>
                <a:cs typeface="Arial"/>
              </a:rPr>
              <a:t>Engl</a:t>
            </a:r>
            <a:r>
              <a:rPr sz="2200" b="1" spc="-5" dirty="0">
                <a:solidFill>
                  <a:srgbClr val="FF0000"/>
                </a:solidFill>
                <a:latin typeface="Arial"/>
                <a:cs typeface="Arial"/>
              </a:rPr>
              <a:t>i</a:t>
            </a:r>
            <a:r>
              <a:rPr sz="2200" b="1" spc="-20" dirty="0">
                <a:solidFill>
                  <a:srgbClr val="FF0000"/>
                </a:solidFill>
                <a:latin typeface="Arial"/>
                <a:cs typeface="Arial"/>
              </a:rPr>
              <a:t>s</a:t>
            </a:r>
            <a:r>
              <a:rPr sz="2200" b="1" spc="-15" dirty="0">
                <a:solidFill>
                  <a:srgbClr val="FF0000"/>
                </a:solidFill>
                <a:latin typeface="Arial"/>
                <a:cs typeface="Arial"/>
              </a:rPr>
              <a:t>h</a:t>
            </a:r>
            <a:r>
              <a:rPr sz="2200" b="1" spc="85" dirty="0">
                <a:solidFill>
                  <a:srgbClr val="FF0000"/>
                </a:solidFill>
                <a:latin typeface="Times New Roman"/>
                <a:cs typeface="Times New Roman"/>
              </a:rPr>
              <a:t> </a:t>
            </a:r>
            <a:r>
              <a:rPr sz="2200" spc="-15" dirty="0">
                <a:latin typeface="Arial"/>
                <a:cs typeface="Arial"/>
              </a:rPr>
              <a:t>&amp;</a:t>
            </a:r>
            <a:r>
              <a:rPr sz="2200" spc="60" dirty="0">
                <a:latin typeface="Times New Roman"/>
                <a:cs typeface="Times New Roman"/>
              </a:rPr>
              <a:t> </a:t>
            </a:r>
            <a:r>
              <a:rPr sz="2200" spc="-20" dirty="0">
                <a:latin typeface="Arial"/>
                <a:cs typeface="Arial"/>
              </a:rPr>
              <a:t>o</a:t>
            </a:r>
            <a:r>
              <a:rPr sz="2200" spc="-45" dirty="0">
                <a:latin typeface="Arial"/>
                <a:cs typeface="Arial"/>
              </a:rPr>
              <a:t>f</a:t>
            </a:r>
            <a:r>
              <a:rPr sz="2200" spc="-10" dirty="0">
                <a:latin typeface="Arial"/>
                <a:cs typeface="Arial"/>
              </a:rPr>
              <a:t>ficial</a:t>
            </a:r>
            <a:r>
              <a:rPr sz="2200" spc="60" dirty="0">
                <a:latin typeface="Times New Roman"/>
                <a:cs typeface="Times New Roman"/>
              </a:rPr>
              <a:t> </a:t>
            </a:r>
            <a:r>
              <a:rPr sz="2200" spc="-10" dirty="0">
                <a:latin typeface="Arial"/>
                <a:cs typeface="Arial"/>
              </a:rPr>
              <a:t>titles</a:t>
            </a:r>
            <a:r>
              <a:rPr sz="2200" spc="60" dirty="0">
                <a:latin typeface="Times New Roman"/>
                <a:cs typeface="Times New Roman"/>
              </a:rPr>
              <a:t> </a:t>
            </a:r>
            <a:r>
              <a:rPr sz="2200" spc="-20" dirty="0">
                <a:latin typeface="Arial"/>
                <a:cs typeface="Arial"/>
              </a:rPr>
              <a:t>o</a:t>
            </a:r>
            <a:r>
              <a:rPr sz="2200" spc="-10" dirty="0">
                <a:latin typeface="Arial"/>
                <a:cs typeface="Arial"/>
              </a:rPr>
              <a:t>f</a:t>
            </a:r>
            <a:r>
              <a:rPr sz="2200" spc="60" dirty="0">
                <a:latin typeface="Times New Roman"/>
                <a:cs typeface="Times New Roman"/>
              </a:rPr>
              <a:t> </a:t>
            </a:r>
            <a:r>
              <a:rPr sz="2200" spc="-15" dirty="0">
                <a:latin typeface="Arial"/>
                <a:cs typeface="Arial"/>
              </a:rPr>
              <a:t>mono</a:t>
            </a:r>
            <a:r>
              <a:rPr sz="2200" spc="-10" dirty="0">
                <a:latin typeface="Arial"/>
                <a:cs typeface="Arial"/>
              </a:rPr>
              <a:t>g</a:t>
            </a:r>
            <a:r>
              <a:rPr sz="2200" spc="-15" dirty="0">
                <a:latin typeface="Arial"/>
                <a:cs typeface="Arial"/>
              </a:rPr>
              <a:t>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20" dirty="0">
                <a:latin typeface="Arial"/>
                <a:cs typeface="Arial"/>
              </a:rPr>
              <a:t>g</a:t>
            </a:r>
            <a:r>
              <a:rPr sz="2200" spc="-10" dirty="0">
                <a:latin typeface="Arial"/>
                <a:cs typeface="Arial"/>
              </a:rPr>
              <a:t>iven</a:t>
            </a:r>
            <a:r>
              <a:rPr sz="2200" spc="70" dirty="0">
                <a:latin typeface="Times New Roman"/>
                <a:cs typeface="Times New Roman"/>
              </a:rPr>
              <a:t> </a:t>
            </a:r>
            <a:r>
              <a:rPr sz="2200" spc="-15" dirty="0">
                <a:latin typeface="Arial"/>
                <a:cs typeface="Arial"/>
              </a:rPr>
              <a:t>in</a:t>
            </a:r>
            <a:endParaRPr sz="2200">
              <a:latin typeface="Arial"/>
              <a:cs typeface="Arial"/>
            </a:endParaRPr>
          </a:p>
          <a:p>
            <a:pPr marL="287020">
              <a:lnSpc>
                <a:spcPts val="2375"/>
              </a:lnSpc>
            </a:pPr>
            <a:r>
              <a:rPr sz="2200" b="1" spc="-10" dirty="0">
                <a:solidFill>
                  <a:srgbClr val="FF0000"/>
                </a:solidFill>
                <a:latin typeface="Arial"/>
                <a:cs typeface="Arial"/>
              </a:rPr>
              <a:t>Latin</a:t>
            </a:r>
            <a:r>
              <a:rPr sz="2200" spc="-10" dirty="0">
                <a:latin typeface="Arial"/>
                <a:cs typeface="Arial"/>
              </a:rPr>
              <a:t>.</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spc="-10" dirty="0">
                <a:latin typeface="Arial"/>
                <a:cs typeface="Arial"/>
              </a:rPr>
              <a:t>It</a:t>
            </a:r>
            <a:r>
              <a:rPr sz="2200" spc="50" dirty="0">
                <a:latin typeface="Times New Roman"/>
                <a:cs typeface="Times New Roman"/>
              </a:rPr>
              <a:t> </a:t>
            </a:r>
            <a:r>
              <a:rPr sz="2200" spc="-15" dirty="0">
                <a:latin typeface="Arial"/>
                <a:cs typeface="Arial"/>
              </a:rPr>
              <a:t>c</a:t>
            </a:r>
            <a:r>
              <a:rPr sz="2200" spc="-10" dirty="0">
                <a:latin typeface="Arial"/>
                <a:cs typeface="Arial"/>
              </a:rPr>
              <a:t>o</a:t>
            </a:r>
            <a:r>
              <a:rPr sz="2200" spc="-15" dirty="0">
                <a:latin typeface="Arial"/>
                <a:cs typeface="Arial"/>
              </a:rPr>
              <a:t>vers</a:t>
            </a:r>
            <a:r>
              <a:rPr sz="2200" spc="80" dirty="0">
                <a:latin typeface="Times New Roman"/>
                <a:cs typeface="Times New Roman"/>
              </a:rPr>
              <a:t> </a:t>
            </a:r>
            <a:r>
              <a:rPr sz="2200" b="1" spc="-15" dirty="0">
                <a:solidFill>
                  <a:srgbClr val="FF0000"/>
                </a:solidFill>
                <a:latin typeface="Arial"/>
                <a:cs typeface="Arial"/>
              </a:rPr>
              <a:t>986</a:t>
            </a:r>
            <a:r>
              <a:rPr sz="2200" b="1" spc="60" dirty="0">
                <a:solidFill>
                  <a:srgbClr val="FF0000"/>
                </a:solidFill>
                <a:latin typeface="Times New Roman"/>
                <a:cs typeface="Times New Roman"/>
              </a:rPr>
              <a:t> </a:t>
            </a:r>
            <a:r>
              <a:rPr sz="2200" spc="-15" dirty="0">
                <a:latin typeface="Arial"/>
                <a:cs typeface="Arial"/>
              </a:rPr>
              <a:t>monograp</a:t>
            </a:r>
            <a:r>
              <a:rPr sz="2200" spc="-20" dirty="0">
                <a:latin typeface="Arial"/>
                <a:cs typeface="Arial"/>
              </a:rPr>
              <a:t>h</a:t>
            </a:r>
            <a:r>
              <a:rPr sz="2200" spc="-10" dirty="0">
                <a:latin typeface="Arial"/>
                <a:cs typeface="Arial"/>
              </a:rPr>
              <a:t>s.</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spc="-15" dirty="0">
                <a:latin typeface="Arial"/>
                <a:cs typeface="Arial"/>
              </a:rPr>
              <a:t>Sup</a:t>
            </a:r>
            <a:r>
              <a:rPr sz="2200" spc="-10" dirty="0">
                <a:latin typeface="Arial"/>
                <a:cs typeface="Arial"/>
              </a:rPr>
              <a:t>pl</a:t>
            </a:r>
            <a:r>
              <a:rPr sz="2200" spc="-15" dirty="0">
                <a:latin typeface="Arial"/>
                <a:cs typeface="Arial"/>
              </a:rPr>
              <a:t>ement</a:t>
            </a:r>
            <a:r>
              <a:rPr sz="2200" spc="60" dirty="0">
                <a:latin typeface="Times New Roman"/>
                <a:cs typeface="Times New Roman"/>
              </a:rPr>
              <a:t> </a:t>
            </a:r>
            <a:r>
              <a:rPr sz="2200" spc="-10" dirty="0">
                <a:latin typeface="Arial"/>
                <a:cs typeface="Arial"/>
              </a:rPr>
              <a:t>to</a:t>
            </a:r>
            <a:r>
              <a:rPr sz="2200" spc="65" dirty="0">
                <a:latin typeface="Times New Roman"/>
                <a:cs typeface="Times New Roman"/>
              </a:rPr>
              <a:t> </a:t>
            </a:r>
            <a:r>
              <a:rPr sz="2200" spc="-10" dirty="0">
                <a:latin typeface="Arial"/>
                <a:cs typeface="Arial"/>
              </a:rPr>
              <a:t>th</a:t>
            </a:r>
            <a:r>
              <a:rPr sz="2200" dirty="0">
                <a:latin typeface="Arial"/>
                <a:cs typeface="Arial"/>
              </a:rPr>
              <a:t>i</a:t>
            </a:r>
            <a:r>
              <a:rPr sz="2200" spc="-15" dirty="0">
                <a:latin typeface="Arial"/>
                <a:cs typeface="Arial"/>
              </a:rPr>
              <a:t>s</a:t>
            </a:r>
            <a:r>
              <a:rPr sz="2200" spc="65" dirty="0">
                <a:latin typeface="Times New Roman"/>
                <a:cs typeface="Times New Roman"/>
              </a:rPr>
              <a:t> </a:t>
            </a:r>
            <a:r>
              <a:rPr sz="2200" spc="-20" dirty="0">
                <a:latin typeface="Arial"/>
                <a:cs typeface="Arial"/>
              </a:rPr>
              <a:t>ed</a:t>
            </a:r>
            <a:r>
              <a:rPr sz="2200" dirty="0">
                <a:latin typeface="Arial"/>
                <a:cs typeface="Arial"/>
              </a:rPr>
              <a:t>i</a:t>
            </a:r>
            <a:r>
              <a:rPr sz="2200" spc="-10" dirty="0">
                <a:latin typeface="Arial"/>
                <a:cs typeface="Arial"/>
              </a:rPr>
              <a:t>tio</a:t>
            </a:r>
            <a:r>
              <a:rPr sz="2200" spc="-15" dirty="0">
                <a:latin typeface="Arial"/>
                <a:cs typeface="Arial"/>
              </a:rPr>
              <a:t>n</a:t>
            </a:r>
            <a:r>
              <a:rPr sz="2200" spc="60" dirty="0">
                <a:latin typeface="Times New Roman"/>
                <a:cs typeface="Times New Roman"/>
              </a:rPr>
              <a:t> </a:t>
            </a:r>
            <a:r>
              <a:rPr sz="2200" spc="-20" dirty="0">
                <a:latin typeface="Arial"/>
                <a:cs typeface="Arial"/>
              </a:rPr>
              <a:t>wa</a:t>
            </a:r>
            <a:r>
              <a:rPr sz="2200" spc="-15" dirty="0">
                <a:latin typeface="Arial"/>
                <a:cs typeface="Arial"/>
              </a:rPr>
              <a:t>s</a:t>
            </a:r>
            <a:r>
              <a:rPr sz="2200" spc="65" dirty="0">
                <a:latin typeface="Times New Roman"/>
                <a:cs typeface="Times New Roman"/>
              </a:rPr>
              <a:t> </a:t>
            </a:r>
            <a:r>
              <a:rPr sz="2200" spc="-20" dirty="0">
                <a:latin typeface="Arial"/>
                <a:cs typeface="Arial"/>
              </a:rPr>
              <a:t>p</a:t>
            </a:r>
            <a:r>
              <a:rPr sz="2200" spc="-15" dirty="0">
                <a:latin typeface="Arial"/>
                <a:cs typeface="Arial"/>
              </a:rPr>
              <a:t>u</a:t>
            </a:r>
            <a:r>
              <a:rPr sz="2200" spc="-20" dirty="0">
                <a:latin typeface="Arial"/>
                <a:cs typeface="Arial"/>
              </a:rPr>
              <a:t>b</a:t>
            </a:r>
            <a:r>
              <a:rPr sz="2200" spc="-5" dirty="0">
                <a:latin typeface="Arial"/>
                <a:cs typeface="Arial"/>
              </a:rPr>
              <a:t>l</a:t>
            </a:r>
            <a:r>
              <a:rPr sz="2200" spc="-10" dirty="0">
                <a:latin typeface="Arial"/>
                <a:cs typeface="Arial"/>
              </a:rPr>
              <a:t>is</a:t>
            </a:r>
            <a:r>
              <a:rPr sz="2200" spc="-20" dirty="0">
                <a:latin typeface="Arial"/>
                <a:cs typeface="Arial"/>
              </a:rPr>
              <a:t>he</a:t>
            </a:r>
            <a:r>
              <a:rPr sz="2200" spc="-15" dirty="0">
                <a:latin typeface="Arial"/>
                <a:cs typeface="Arial"/>
              </a:rPr>
              <a:t>d</a:t>
            </a:r>
            <a:r>
              <a:rPr sz="2200" spc="55" dirty="0">
                <a:latin typeface="Times New Roman"/>
                <a:cs typeface="Times New Roman"/>
              </a:rPr>
              <a:t> </a:t>
            </a:r>
            <a:r>
              <a:rPr sz="2200" spc="-10" dirty="0">
                <a:latin typeface="Arial"/>
                <a:cs typeface="Arial"/>
              </a:rPr>
              <a:t>i</a:t>
            </a:r>
            <a:r>
              <a:rPr sz="2200" spc="-15" dirty="0">
                <a:latin typeface="Arial"/>
                <a:cs typeface="Arial"/>
              </a:rPr>
              <a:t>n</a:t>
            </a:r>
            <a:r>
              <a:rPr sz="2200" spc="105" dirty="0">
                <a:latin typeface="Times New Roman"/>
                <a:cs typeface="Times New Roman"/>
              </a:rPr>
              <a:t> </a:t>
            </a:r>
            <a:r>
              <a:rPr sz="2200" b="1" spc="-15" dirty="0">
                <a:solidFill>
                  <a:srgbClr val="C00000"/>
                </a:solidFill>
                <a:latin typeface="Arial"/>
                <a:cs typeface="Arial"/>
              </a:rPr>
              <a:t>1960</a:t>
            </a:r>
            <a:r>
              <a:rPr sz="2200" spc="-10" dirty="0">
                <a:latin typeface="Arial"/>
                <a:cs typeface="Arial"/>
              </a:rPr>
              <a:t>.</a:t>
            </a:r>
            <a:endParaRPr sz="2200">
              <a:latin typeface="Arial"/>
              <a:cs typeface="Arial"/>
            </a:endParaRPr>
          </a:p>
          <a:p>
            <a:pPr marL="287020" marR="1400810" indent="-274320">
              <a:lnSpc>
                <a:spcPts val="2120"/>
              </a:lnSpc>
              <a:spcBef>
                <a:spcPts val="575"/>
              </a:spcBef>
              <a:buClr>
                <a:srgbClr val="D24716"/>
              </a:buClr>
              <a:buSzPct val="84090"/>
              <a:buFont typeface="Wingdings 2"/>
              <a:buChar char=""/>
              <a:tabLst>
                <a:tab pos="287020" algn="l"/>
                <a:tab pos="2601595" algn="l"/>
                <a:tab pos="3021330" algn="l"/>
                <a:tab pos="3221355" algn="l"/>
              </a:tabLst>
            </a:pPr>
            <a:r>
              <a:rPr sz="2200" spc="-15" dirty="0">
                <a:latin typeface="Arial"/>
                <a:cs typeface="Arial"/>
              </a:rPr>
              <a:t>Se</a:t>
            </a:r>
            <a:r>
              <a:rPr sz="2200" spc="-10" dirty="0">
                <a:latin typeface="Arial"/>
                <a:cs typeface="Arial"/>
              </a:rPr>
              <a:t>c</a:t>
            </a:r>
            <a:r>
              <a:rPr sz="2200" spc="-20" dirty="0">
                <a:latin typeface="Arial"/>
                <a:cs typeface="Arial"/>
              </a:rPr>
              <a:t>on</a:t>
            </a:r>
            <a:r>
              <a:rPr sz="2200" spc="-15" dirty="0">
                <a:latin typeface="Arial"/>
                <a:cs typeface="Arial"/>
              </a:rPr>
              <a:t>d</a:t>
            </a:r>
            <a:r>
              <a:rPr sz="2200" spc="55" dirty="0">
                <a:latin typeface="Times New Roman"/>
                <a:cs typeface="Times New Roman"/>
              </a:rPr>
              <a:t> </a:t>
            </a:r>
            <a:r>
              <a:rPr sz="2200" spc="-20" dirty="0">
                <a:latin typeface="Arial"/>
                <a:cs typeface="Arial"/>
              </a:rPr>
              <a:t>ed</a:t>
            </a:r>
            <a:r>
              <a:rPr sz="2200" dirty="0">
                <a:latin typeface="Arial"/>
                <a:cs typeface="Arial"/>
              </a:rPr>
              <a:t>i</a:t>
            </a:r>
            <a:r>
              <a:rPr sz="2200" spc="-10" dirty="0">
                <a:latin typeface="Arial"/>
                <a:cs typeface="Arial"/>
              </a:rPr>
              <a:t>tio</a:t>
            </a:r>
            <a:r>
              <a:rPr sz="2200" spc="-15" dirty="0">
                <a:latin typeface="Arial"/>
                <a:cs typeface="Arial"/>
              </a:rPr>
              <a:t>n</a:t>
            </a:r>
            <a:r>
              <a:rPr sz="2200" spc="60" dirty="0">
                <a:latin typeface="Times New Roman"/>
                <a:cs typeface="Times New Roman"/>
              </a:rPr>
              <a:t> </a:t>
            </a:r>
            <a:r>
              <a:rPr sz="2200" spc="-10" dirty="0">
                <a:latin typeface="Arial"/>
                <a:cs typeface="Arial"/>
              </a:rPr>
              <a:t>of</a:t>
            </a:r>
            <a:r>
              <a:rPr sz="2200" dirty="0">
                <a:latin typeface="Times New Roman"/>
                <a:cs typeface="Times New Roman"/>
              </a:rPr>
              <a:t>	</a:t>
            </a:r>
            <a:r>
              <a:rPr sz="2200" b="1" spc="-15" dirty="0">
                <a:solidFill>
                  <a:srgbClr val="001F5F"/>
                </a:solidFill>
                <a:latin typeface="Arial"/>
                <a:cs typeface="Arial"/>
              </a:rPr>
              <a:t>IP</a:t>
            </a:r>
            <a:r>
              <a:rPr sz="2200" b="1" dirty="0">
                <a:solidFill>
                  <a:srgbClr val="001F5F"/>
                </a:solidFill>
                <a:latin typeface="Times New Roman"/>
                <a:cs typeface="Times New Roman"/>
              </a:rPr>
              <a:t>	</a:t>
            </a:r>
            <a:r>
              <a:rPr sz="2200" spc="-20" dirty="0">
                <a:latin typeface="Arial"/>
                <a:cs typeface="Arial"/>
              </a:rPr>
              <a:t>wa</a:t>
            </a:r>
            <a:r>
              <a:rPr sz="2200" spc="-15" dirty="0">
                <a:latin typeface="Arial"/>
                <a:cs typeface="Arial"/>
              </a:rPr>
              <a:t>s</a:t>
            </a:r>
            <a:r>
              <a:rPr sz="2200" spc="65" dirty="0">
                <a:latin typeface="Times New Roman"/>
                <a:cs typeface="Times New Roman"/>
              </a:rPr>
              <a:t> </a:t>
            </a:r>
            <a:r>
              <a:rPr sz="2200" spc="-20" dirty="0">
                <a:latin typeface="Arial"/>
                <a:cs typeface="Arial"/>
              </a:rPr>
              <a:t>p</a:t>
            </a:r>
            <a:r>
              <a:rPr sz="2200" spc="-15" dirty="0">
                <a:latin typeface="Arial"/>
                <a:cs typeface="Arial"/>
              </a:rPr>
              <a:t>u</a:t>
            </a:r>
            <a:r>
              <a:rPr sz="2200" spc="-20" dirty="0">
                <a:latin typeface="Arial"/>
                <a:cs typeface="Arial"/>
              </a:rPr>
              <a:t>b</a:t>
            </a:r>
            <a:r>
              <a:rPr sz="2200" spc="-5" dirty="0">
                <a:latin typeface="Arial"/>
                <a:cs typeface="Arial"/>
              </a:rPr>
              <a:t>l</a:t>
            </a:r>
            <a:r>
              <a:rPr sz="2200" spc="-10" dirty="0">
                <a:latin typeface="Arial"/>
                <a:cs typeface="Arial"/>
              </a:rPr>
              <a:t>is</a:t>
            </a:r>
            <a:r>
              <a:rPr sz="2200" spc="-20" dirty="0">
                <a:latin typeface="Arial"/>
                <a:cs typeface="Arial"/>
              </a:rPr>
              <a:t>he</a:t>
            </a:r>
            <a:r>
              <a:rPr sz="2200" spc="-15" dirty="0">
                <a:latin typeface="Arial"/>
                <a:cs typeface="Arial"/>
              </a:rPr>
              <a:t>d</a:t>
            </a:r>
            <a:r>
              <a:rPr sz="2200" spc="55" dirty="0">
                <a:latin typeface="Times New Roman"/>
                <a:cs typeface="Times New Roman"/>
              </a:rPr>
              <a:t> </a:t>
            </a:r>
            <a:r>
              <a:rPr sz="2200" spc="-10" dirty="0">
                <a:latin typeface="Arial"/>
                <a:cs typeface="Arial"/>
              </a:rPr>
              <a:t>i</a:t>
            </a:r>
            <a:r>
              <a:rPr sz="2200" spc="-15" dirty="0">
                <a:latin typeface="Arial"/>
                <a:cs typeface="Arial"/>
              </a:rPr>
              <a:t>n</a:t>
            </a:r>
            <a:r>
              <a:rPr sz="2200" spc="85" dirty="0">
                <a:latin typeface="Times New Roman"/>
                <a:cs typeface="Times New Roman"/>
              </a:rPr>
              <a:t> </a:t>
            </a:r>
            <a:r>
              <a:rPr sz="2200" b="1" spc="-15" dirty="0">
                <a:solidFill>
                  <a:srgbClr val="FF0000"/>
                </a:solidFill>
                <a:latin typeface="Arial"/>
                <a:cs typeface="Arial"/>
              </a:rPr>
              <a:t>1966</a:t>
            </a:r>
            <a:r>
              <a:rPr sz="2200" b="1" spc="60" dirty="0">
                <a:solidFill>
                  <a:srgbClr val="FF0000"/>
                </a:solidFill>
                <a:latin typeface="Times New Roman"/>
                <a:cs typeface="Times New Roman"/>
              </a:rPr>
              <a:t> </a:t>
            </a:r>
            <a:r>
              <a:rPr sz="2200" spc="-20" dirty="0">
                <a:latin typeface="Arial"/>
                <a:cs typeface="Arial"/>
              </a:rPr>
              <a:t>un</a:t>
            </a:r>
            <a:r>
              <a:rPr sz="2200" spc="-10" dirty="0">
                <a:latin typeface="Arial"/>
                <a:cs typeface="Arial"/>
              </a:rPr>
              <a:t>d</a:t>
            </a:r>
            <a:r>
              <a:rPr sz="2200" spc="-20" dirty="0">
                <a:latin typeface="Arial"/>
                <a:cs typeface="Arial"/>
              </a:rPr>
              <a:t>e</a:t>
            </a:r>
            <a:r>
              <a:rPr sz="2200" spc="-10" dirty="0">
                <a:latin typeface="Arial"/>
                <a:cs typeface="Arial"/>
              </a:rPr>
              <a:t>r</a:t>
            </a:r>
            <a:r>
              <a:rPr sz="2200" spc="75" dirty="0">
                <a:latin typeface="Times New Roman"/>
                <a:cs typeface="Times New Roman"/>
              </a:rPr>
              <a:t> </a:t>
            </a:r>
            <a:r>
              <a:rPr sz="2200" spc="-15" dirty="0">
                <a:latin typeface="Arial"/>
                <a:cs typeface="Arial"/>
              </a:rPr>
              <a:t>the</a:t>
            </a:r>
            <a:r>
              <a:rPr sz="2200" spc="-10" dirty="0">
                <a:latin typeface="Times New Roman"/>
                <a:cs typeface="Times New Roman"/>
              </a:rPr>
              <a:t> </a:t>
            </a:r>
            <a:r>
              <a:rPr sz="2200" spc="-15" dirty="0">
                <a:latin typeface="Arial"/>
                <a:cs typeface="Arial"/>
              </a:rPr>
              <a:t>c</a:t>
            </a:r>
            <a:r>
              <a:rPr sz="2200" spc="-10" dirty="0">
                <a:latin typeface="Arial"/>
                <a:cs typeface="Arial"/>
              </a:rPr>
              <a:t>h</a:t>
            </a:r>
            <a:r>
              <a:rPr sz="2200" spc="-20" dirty="0">
                <a:latin typeface="Arial"/>
                <a:cs typeface="Arial"/>
              </a:rPr>
              <a:t>a</a:t>
            </a:r>
            <a:r>
              <a:rPr sz="2200" spc="-15" dirty="0">
                <a:latin typeface="Arial"/>
                <a:cs typeface="Arial"/>
              </a:rPr>
              <a:t>irmans</a:t>
            </a:r>
            <a:r>
              <a:rPr sz="2200" spc="-20" dirty="0">
                <a:latin typeface="Arial"/>
                <a:cs typeface="Arial"/>
              </a:rPr>
              <a:t>h</a:t>
            </a:r>
            <a:r>
              <a:rPr sz="2200" spc="-10" dirty="0">
                <a:latin typeface="Arial"/>
                <a:cs typeface="Arial"/>
              </a:rPr>
              <a:t>ip</a:t>
            </a:r>
            <a:r>
              <a:rPr sz="2200" spc="60" dirty="0">
                <a:latin typeface="Times New Roman"/>
                <a:cs typeface="Times New Roman"/>
              </a:rPr>
              <a:t> </a:t>
            </a:r>
            <a:r>
              <a:rPr sz="2200" spc="-10" dirty="0">
                <a:latin typeface="Arial"/>
                <a:cs typeface="Arial"/>
              </a:rPr>
              <a:t>of</a:t>
            </a:r>
            <a:r>
              <a:rPr sz="2200" spc="80" dirty="0">
                <a:latin typeface="Times New Roman"/>
                <a:cs typeface="Times New Roman"/>
              </a:rPr>
              <a:t> </a:t>
            </a:r>
            <a:r>
              <a:rPr sz="2200" b="1" spc="-25" dirty="0">
                <a:solidFill>
                  <a:srgbClr val="001F5F"/>
                </a:solidFill>
                <a:latin typeface="Arial"/>
                <a:cs typeface="Arial"/>
              </a:rPr>
              <a:t>D</a:t>
            </a:r>
            <a:r>
              <a:rPr sz="2200" b="1" spc="-135" dirty="0">
                <a:solidFill>
                  <a:srgbClr val="001F5F"/>
                </a:solidFill>
                <a:latin typeface="Arial"/>
                <a:cs typeface="Arial"/>
              </a:rPr>
              <a:t>r</a:t>
            </a:r>
            <a:r>
              <a:rPr sz="2200" b="1" spc="-10" dirty="0">
                <a:solidFill>
                  <a:srgbClr val="001F5F"/>
                </a:solidFill>
                <a:latin typeface="Arial"/>
                <a:cs typeface="Arial"/>
              </a:rPr>
              <a:t>.</a:t>
            </a:r>
            <a:r>
              <a:rPr sz="2200" b="1" spc="60" dirty="0">
                <a:solidFill>
                  <a:srgbClr val="001F5F"/>
                </a:solidFill>
                <a:latin typeface="Times New Roman"/>
                <a:cs typeface="Times New Roman"/>
              </a:rPr>
              <a:t> </a:t>
            </a:r>
            <a:r>
              <a:rPr sz="2200" b="1" spc="-25" dirty="0">
                <a:solidFill>
                  <a:srgbClr val="001F5F"/>
                </a:solidFill>
                <a:latin typeface="Arial"/>
                <a:cs typeface="Arial"/>
              </a:rPr>
              <a:t>B</a:t>
            </a:r>
            <a:r>
              <a:rPr sz="2200" b="1" spc="-10" dirty="0">
                <a:solidFill>
                  <a:srgbClr val="001F5F"/>
                </a:solidFill>
                <a:latin typeface="Arial"/>
                <a:cs typeface="Arial"/>
              </a:rPr>
              <a:t>.</a:t>
            </a:r>
            <a:r>
              <a:rPr sz="2200" b="1" dirty="0">
                <a:solidFill>
                  <a:srgbClr val="001F5F"/>
                </a:solidFill>
                <a:latin typeface="Times New Roman"/>
                <a:cs typeface="Times New Roman"/>
              </a:rPr>
              <a:t>	</a:t>
            </a:r>
            <a:r>
              <a:rPr sz="2200" b="1" spc="-15" dirty="0">
                <a:solidFill>
                  <a:srgbClr val="001F5F"/>
                </a:solidFill>
                <a:latin typeface="Arial"/>
                <a:cs typeface="Arial"/>
              </a:rPr>
              <a:t>Muk</a:t>
            </a:r>
            <a:r>
              <a:rPr sz="2200" b="1" spc="-10" dirty="0">
                <a:solidFill>
                  <a:srgbClr val="001F5F"/>
                </a:solidFill>
                <a:latin typeface="Arial"/>
                <a:cs typeface="Arial"/>
              </a:rPr>
              <a:t>k</a:t>
            </a:r>
            <a:r>
              <a:rPr sz="2200" b="1" spc="-15" dirty="0">
                <a:solidFill>
                  <a:srgbClr val="001F5F"/>
                </a:solidFill>
                <a:latin typeface="Arial"/>
                <a:cs typeface="Arial"/>
              </a:rPr>
              <a:t>erj</a:t>
            </a:r>
            <a:r>
              <a:rPr sz="2200" b="1" spc="-5" dirty="0">
                <a:solidFill>
                  <a:srgbClr val="001F5F"/>
                </a:solidFill>
                <a:latin typeface="Arial"/>
                <a:cs typeface="Arial"/>
              </a:rPr>
              <a:t>i</a:t>
            </a:r>
            <a:r>
              <a:rPr sz="2200" spc="-10" dirty="0">
                <a:latin typeface="Arial"/>
                <a:cs typeface="Arial"/>
              </a:rPr>
              <a:t>.</a:t>
            </a:r>
            <a:endParaRPr sz="2200">
              <a:latin typeface="Arial"/>
              <a:cs typeface="Arial"/>
            </a:endParaRPr>
          </a:p>
          <a:p>
            <a:pPr marL="287020" indent="-274320">
              <a:lnSpc>
                <a:spcPct val="100000"/>
              </a:lnSpc>
              <a:spcBef>
                <a:spcPts val="85"/>
              </a:spcBef>
              <a:buClr>
                <a:srgbClr val="D24716"/>
              </a:buClr>
              <a:buSzPct val="84090"/>
              <a:buFont typeface="Wingdings 2"/>
              <a:buChar char=""/>
              <a:tabLst>
                <a:tab pos="287020" algn="l"/>
              </a:tabLst>
            </a:pPr>
            <a:r>
              <a:rPr sz="2200" spc="-20" dirty="0">
                <a:latin typeface="Arial"/>
                <a:cs typeface="Arial"/>
              </a:rPr>
              <a:t>O</a:t>
            </a:r>
            <a:r>
              <a:rPr sz="2200" spc="-50" dirty="0">
                <a:latin typeface="Arial"/>
                <a:cs typeface="Arial"/>
              </a:rPr>
              <a:t>f</a:t>
            </a:r>
            <a:r>
              <a:rPr sz="2200" spc="-10" dirty="0">
                <a:latin typeface="Arial"/>
                <a:cs typeface="Arial"/>
              </a:rPr>
              <a:t>ficial</a:t>
            </a:r>
            <a:r>
              <a:rPr sz="2200" spc="40" dirty="0">
                <a:latin typeface="Times New Roman"/>
                <a:cs typeface="Times New Roman"/>
              </a:rPr>
              <a:t> </a:t>
            </a:r>
            <a:r>
              <a:rPr sz="2200" spc="-10" dirty="0">
                <a:latin typeface="Arial"/>
                <a:cs typeface="Arial"/>
              </a:rPr>
              <a:t>titl</a:t>
            </a:r>
            <a:r>
              <a:rPr sz="2200" spc="-15" dirty="0">
                <a:latin typeface="Arial"/>
                <a:cs typeface="Arial"/>
              </a:rPr>
              <a:t>es</a:t>
            </a:r>
            <a:r>
              <a:rPr sz="2200" spc="60" dirty="0">
                <a:latin typeface="Times New Roman"/>
                <a:cs typeface="Times New Roman"/>
              </a:rPr>
              <a:t> </a:t>
            </a:r>
            <a:r>
              <a:rPr sz="2200" spc="-20" dirty="0">
                <a:latin typeface="Arial"/>
                <a:cs typeface="Arial"/>
              </a:rPr>
              <a:t>o</a:t>
            </a:r>
            <a:r>
              <a:rPr sz="2200" spc="-10" dirty="0">
                <a:latin typeface="Arial"/>
                <a:cs typeface="Arial"/>
              </a:rPr>
              <a:t>f</a:t>
            </a:r>
            <a:r>
              <a:rPr sz="2200" spc="60" dirty="0">
                <a:latin typeface="Times New Roman"/>
                <a:cs typeface="Times New Roman"/>
              </a:rPr>
              <a:t> </a:t>
            </a:r>
            <a:r>
              <a:rPr sz="2200" spc="-15" dirty="0">
                <a:latin typeface="Arial"/>
                <a:cs typeface="Arial"/>
              </a:rPr>
              <a:t>mono</a:t>
            </a:r>
            <a:r>
              <a:rPr sz="2200" spc="-10" dirty="0">
                <a:latin typeface="Arial"/>
                <a:cs typeface="Arial"/>
              </a:rPr>
              <a:t>g</a:t>
            </a:r>
            <a:r>
              <a:rPr sz="2200" spc="-15" dirty="0">
                <a:latin typeface="Arial"/>
                <a:cs typeface="Arial"/>
              </a:rPr>
              <a:t>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20" dirty="0">
                <a:latin typeface="Arial"/>
                <a:cs typeface="Arial"/>
              </a:rPr>
              <a:t>g</a:t>
            </a:r>
            <a:r>
              <a:rPr sz="2200" spc="-10" dirty="0">
                <a:latin typeface="Arial"/>
                <a:cs typeface="Arial"/>
              </a:rPr>
              <a:t>iven</a:t>
            </a:r>
            <a:r>
              <a:rPr sz="2200" spc="70" dirty="0">
                <a:latin typeface="Times New Roman"/>
                <a:cs typeface="Times New Roman"/>
              </a:rPr>
              <a:t> </a:t>
            </a:r>
            <a:r>
              <a:rPr sz="2200" spc="-10" dirty="0">
                <a:latin typeface="Arial"/>
                <a:cs typeface="Arial"/>
              </a:rPr>
              <a:t>i</a:t>
            </a:r>
            <a:r>
              <a:rPr sz="2200" spc="-15" dirty="0">
                <a:latin typeface="Arial"/>
                <a:cs typeface="Arial"/>
              </a:rPr>
              <a:t>n</a:t>
            </a:r>
            <a:r>
              <a:rPr sz="2200" spc="100" dirty="0">
                <a:latin typeface="Times New Roman"/>
                <a:cs typeface="Times New Roman"/>
              </a:rPr>
              <a:t> </a:t>
            </a:r>
            <a:r>
              <a:rPr sz="2200" b="1" spc="-15" dirty="0">
                <a:solidFill>
                  <a:srgbClr val="C00000"/>
                </a:solidFill>
                <a:latin typeface="Arial"/>
                <a:cs typeface="Arial"/>
              </a:rPr>
              <a:t>Engl</a:t>
            </a:r>
            <a:r>
              <a:rPr sz="2200" b="1" spc="-5" dirty="0">
                <a:solidFill>
                  <a:srgbClr val="C00000"/>
                </a:solidFill>
                <a:latin typeface="Arial"/>
                <a:cs typeface="Arial"/>
              </a:rPr>
              <a:t>i</a:t>
            </a:r>
            <a:r>
              <a:rPr sz="2200" b="1" spc="-20" dirty="0">
                <a:solidFill>
                  <a:srgbClr val="C00000"/>
                </a:solidFill>
                <a:latin typeface="Arial"/>
                <a:cs typeface="Arial"/>
              </a:rPr>
              <a:t>s</a:t>
            </a:r>
            <a:r>
              <a:rPr sz="2200" b="1" spc="-5" dirty="0">
                <a:solidFill>
                  <a:srgbClr val="C00000"/>
                </a:solidFill>
                <a:latin typeface="Arial"/>
                <a:cs typeface="Arial"/>
              </a:rPr>
              <a:t>h</a:t>
            </a:r>
            <a:r>
              <a:rPr sz="2200" spc="-10" dirty="0">
                <a:latin typeface="Arial"/>
                <a:cs typeface="Arial"/>
              </a:rPr>
              <a:t>.</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spc="-20" dirty="0">
                <a:latin typeface="Arial"/>
                <a:cs typeface="Arial"/>
              </a:rPr>
              <a:t>Do</a:t>
            </a:r>
            <a:r>
              <a:rPr sz="2200" spc="-15" dirty="0">
                <a:latin typeface="Arial"/>
                <a:cs typeface="Arial"/>
              </a:rPr>
              <a:t>se</a:t>
            </a:r>
            <a:r>
              <a:rPr sz="2200" spc="50" dirty="0">
                <a:latin typeface="Times New Roman"/>
                <a:cs typeface="Times New Roman"/>
              </a:rPr>
              <a:t> </a:t>
            </a:r>
            <a:r>
              <a:rPr sz="2200" spc="-20" dirty="0">
                <a:latin typeface="Arial"/>
                <a:cs typeface="Arial"/>
              </a:rPr>
              <a:t>wer</a:t>
            </a:r>
            <a:r>
              <a:rPr sz="2200" spc="-15" dirty="0">
                <a:latin typeface="Arial"/>
                <a:cs typeface="Arial"/>
              </a:rPr>
              <a:t>e</a:t>
            </a:r>
            <a:r>
              <a:rPr sz="2200" spc="75" dirty="0">
                <a:latin typeface="Times New Roman"/>
                <a:cs typeface="Times New Roman"/>
              </a:rPr>
              <a:t> </a:t>
            </a:r>
            <a:r>
              <a:rPr sz="2200" spc="-20" dirty="0">
                <a:latin typeface="Arial"/>
                <a:cs typeface="Arial"/>
              </a:rPr>
              <a:t>expre</a:t>
            </a:r>
            <a:r>
              <a:rPr sz="2200" spc="-10" dirty="0">
                <a:latin typeface="Arial"/>
                <a:cs typeface="Arial"/>
              </a:rPr>
              <a:t>s</a:t>
            </a:r>
            <a:r>
              <a:rPr sz="2200" spc="-15" dirty="0">
                <a:latin typeface="Arial"/>
                <a:cs typeface="Arial"/>
              </a:rPr>
              <a:t>s</a:t>
            </a:r>
            <a:r>
              <a:rPr sz="2200" spc="-10" dirty="0">
                <a:latin typeface="Arial"/>
                <a:cs typeface="Arial"/>
              </a:rPr>
              <a:t>e</a:t>
            </a:r>
            <a:r>
              <a:rPr sz="2200" spc="-15" dirty="0">
                <a:latin typeface="Arial"/>
                <a:cs typeface="Arial"/>
              </a:rPr>
              <a:t>d</a:t>
            </a:r>
            <a:r>
              <a:rPr sz="2200" spc="75" dirty="0">
                <a:latin typeface="Times New Roman"/>
                <a:cs typeface="Times New Roman"/>
              </a:rPr>
              <a:t> </a:t>
            </a:r>
            <a:r>
              <a:rPr sz="2200" spc="-10" dirty="0">
                <a:latin typeface="Arial"/>
                <a:cs typeface="Arial"/>
              </a:rPr>
              <a:t>i</a:t>
            </a:r>
            <a:r>
              <a:rPr sz="2200" spc="-15" dirty="0">
                <a:latin typeface="Arial"/>
                <a:cs typeface="Arial"/>
              </a:rPr>
              <a:t>n</a:t>
            </a:r>
            <a:r>
              <a:rPr sz="2200" spc="80" dirty="0">
                <a:latin typeface="Times New Roman"/>
                <a:cs typeface="Times New Roman"/>
              </a:rPr>
              <a:t> </a:t>
            </a:r>
            <a:r>
              <a:rPr sz="2200" b="1" spc="-15" dirty="0">
                <a:solidFill>
                  <a:srgbClr val="FF0000"/>
                </a:solidFill>
                <a:latin typeface="Arial"/>
                <a:cs typeface="Arial"/>
              </a:rPr>
              <a:t>Metric</a:t>
            </a:r>
            <a:r>
              <a:rPr sz="2200" b="1" spc="70" dirty="0">
                <a:solidFill>
                  <a:srgbClr val="FF0000"/>
                </a:solidFill>
                <a:latin typeface="Times New Roman"/>
                <a:cs typeface="Times New Roman"/>
              </a:rPr>
              <a:t> </a:t>
            </a:r>
            <a:r>
              <a:rPr sz="2200" b="1" spc="-20" dirty="0">
                <a:solidFill>
                  <a:srgbClr val="FF0000"/>
                </a:solidFill>
                <a:latin typeface="Arial"/>
                <a:cs typeface="Arial"/>
              </a:rPr>
              <a:t>s</a:t>
            </a:r>
            <a:r>
              <a:rPr sz="2200" b="1" spc="-35" dirty="0">
                <a:solidFill>
                  <a:srgbClr val="FF0000"/>
                </a:solidFill>
                <a:latin typeface="Arial"/>
                <a:cs typeface="Arial"/>
              </a:rPr>
              <a:t>y</a:t>
            </a:r>
            <a:r>
              <a:rPr sz="2200" b="1" spc="-15" dirty="0">
                <a:solidFill>
                  <a:srgbClr val="FF0000"/>
                </a:solidFill>
                <a:latin typeface="Arial"/>
                <a:cs typeface="Arial"/>
              </a:rPr>
              <a:t>stem</a:t>
            </a:r>
            <a:r>
              <a:rPr sz="2200" spc="-10" dirty="0">
                <a:latin typeface="Arial"/>
                <a:cs typeface="Arial"/>
              </a:rPr>
              <a:t>.</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spc="-15" dirty="0">
                <a:latin typeface="Arial"/>
                <a:cs typeface="Arial"/>
              </a:rPr>
              <a:t>For</a:t>
            </a:r>
            <a:r>
              <a:rPr sz="2200" spc="65" dirty="0">
                <a:latin typeface="Times New Roman"/>
                <a:cs typeface="Times New Roman"/>
              </a:rPr>
              <a:t> </a:t>
            </a:r>
            <a:r>
              <a:rPr sz="2200" b="1" spc="-180" dirty="0">
                <a:latin typeface="Arial"/>
                <a:cs typeface="Arial"/>
              </a:rPr>
              <a:t>T</a:t>
            </a:r>
            <a:r>
              <a:rPr sz="2200" b="1" spc="-20" dirty="0">
                <a:latin typeface="Arial"/>
                <a:cs typeface="Arial"/>
              </a:rPr>
              <a:t>ab</a:t>
            </a:r>
            <a:r>
              <a:rPr sz="2200" b="1" spc="-5" dirty="0">
                <a:latin typeface="Arial"/>
                <a:cs typeface="Arial"/>
              </a:rPr>
              <a:t>l</a:t>
            </a:r>
            <a:r>
              <a:rPr sz="2200" b="1" spc="-15" dirty="0">
                <a:latin typeface="Arial"/>
                <a:cs typeface="Arial"/>
              </a:rPr>
              <a:t>ets</a:t>
            </a:r>
            <a:r>
              <a:rPr sz="2200" b="1" spc="85" dirty="0">
                <a:latin typeface="Times New Roman"/>
                <a:cs typeface="Times New Roman"/>
              </a:rPr>
              <a:t> </a:t>
            </a:r>
            <a:r>
              <a:rPr sz="2200" b="1" spc="-20" dirty="0">
                <a:latin typeface="Arial"/>
                <a:cs typeface="Arial"/>
              </a:rPr>
              <a:t>an</a:t>
            </a:r>
            <a:r>
              <a:rPr sz="2200" b="1" spc="-15" dirty="0">
                <a:latin typeface="Arial"/>
                <a:cs typeface="Arial"/>
              </a:rPr>
              <a:t>d</a:t>
            </a:r>
            <a:r>
              <a:rPr sz="2200" b="1" spc="75" dirty="0">
                <a:latin typeface="Times New Roman"/>
                <a:cs typeface="Times New Roman"/>
              </a:rPr>
              <a:t> </a:t>
            </a:r>
            <a:r>
              <a:rPr sz="2200" b="1" spc="-10" dirty="0">
                <a:latin typeface="Arial"/>
                <a:cs typeface="Arial"/>
              </a:rPr>
              <a:t>Inje</a:t>
            </a:r>
            <a:r>
              <a:rPr sz="2200" b="1" spc="-15" dirty="0">
                <a:latin typeface="Arial"/>
                <a:cs typeface="Arial"/>
              </a:rPr>
              <a:t>cti</a:t>
            </a:r>
            <a:r>
              <a:rPr sz="2200" b="1" spc="-10" dirty="0">
                <a:latin typeface="Arial"/>
                <a:cs typeface="Arial"/>
              </a:rPr>
              <a:t>o</a:t>
            </a:r>
            <a:r>
              <a:rPr sz="2200" b="1" spc="-15" dirty="0">
                <a:latin typeface="Arial"/>
                <a:cs typeface="Arial"/>
              </a:rPr>
              <a:t>ns</a:t>
            </a:r>
            <a:r>
              <a:rPr sz="2200" b="1" spc="120" dirty="0">
                <a:latin typeface="Times New Roman"/>
                <a:cs typeface="Times New Roman"/>
              </a:rPr>
              <a:t> </a:t>
            </a:r>
            <a:r>
              <a:rPr sz="1900" b="1" spc="-15" dirty="0">
                <a:solidFill>
                  <a:srgbClr val="001F5F"/>
                </a:solidFill>
                <a:latin typeface="Arial"/>
                <a:cs typeface="Arial"/>
              </a:rPr>
              <a:t>“US</a:t>
            </a:r>
            <a:r>
              <a:rPr sz="1900" b="1" spc="-25" dirty="0">
                <a:solidFill>
                  <a:srgbClr val="001F5F"/>
                </a:solidFill>
                <a:latin typeface="Arial"/>
                <a:cs typeface="Arial"/>
              </a:rPr>
              <a:t>U</a:t>
            </a:r>
            <a:r>
              <a:rPr sz="1900" b="1" spc="-15" dirty="0">
                <a:solidFill>
                  <a:srgbClr val="001F5F"/>
                </a:solidFill>
                <a:latin typeface="Arial"/>
                <a:cs typeface="Arial"/>
              </a:rPr>
              <a:t>AL STRENGTH”</a:t>
            </a:r>
            <a:r>
              <a:rPr sz="1900" b="1" spc="15" dirty="0">
                <a:solidFill>
                  <a:srgbClr val="001F5F"/>
                </a:solidFill>
                <a:latin typeface="Arial"/>
                <a:cs typeface="Arial"/>
              </a:rPr>
              <a:t> </a:t>
            </a:r>
            <a:r>
              <a:rPr sz="2200" spc="-20" dirty="0">
                <a:latin typeface="Arial"/>
                <a:cs typeface="Arial"/>
              </a:rPr>
              <a:t>hav</a:t>
            </a:r>
            <a:r>
              <a:rPr sz="2200" spc="-15" dirty="0">
                <a:latin typeface="Arial"/>
                <a:cs typeface="Arial"/>
              </a:rPr>
              <a:t>e</a:t>
            </a:r>
            <a:r>
              <a:rPr sz="2200" spc="75" dirty="0">
                <a:latin typeface="Times New Roman"/>
                <a:cs typeface="Times New Roman"/>
              </a:rPr>
              <a:t> </a:t>
            </a:r>
            <a:r>
              <a:rPr sz="2200" spc="-20" dirty="0">
                <a:latin typeface="Arial"/>
                <a:cs typeface="Arial"/>
              </a:rPr>
              <a:t>be</a:t>
            </a:r>
            <a:r>
              <a:rPr sz="2200" spc="-10" dirty="0">
                <a:latin typeface="Arial"/>
                <a:cs typeface="Arial"/>
              </a:rPr>
              <a:t>e</a:t>
            </a:r>
            <a:r>
              <a:rPr sz="2200" spc="-15" dirty="0">
                <a:latin typeface="Arial"/>
                <a:cs typeface="Arial"/>
              </a:rPr>
              <a:t>n</a:t>
            </a:r>
            <a:r>
              <a:rPr sz="2200" spc="75" dirty="0">
                <a:latin typeface="Times New Roman"/>
                <a:cs typeface="Times New Roman"/>
              </a:rPr>
              <a:t> </a:t>
            </a:r>
            <a:r>
              <a:rPr sz="2200" spc="-20" dirty="0">
                <a:latin typeface="Arial"/>
                <a:cs typeface="Arial"/>
              </a:rPr>
              <a:t>g</a:t>
            </a:r>
            <a:r>
              <a:rPr sz="2200" spc="-10" dirty="0">
                <a:latin typeface="Arial"/>
                <a:cs typeface="Arial"/>
              </a:rPr>
              <a:t>iven.</a:t>
            </a:r>
            <a:endParaRPr sz="2200">
              <a:latin typeface="Arial"/>
              <a:cs typeface="Arial"/>
            </a:endParaRPr>
          </a:p>
          <a:p>
            <a:pPr marL="287020" indent="-274320">
              <a:lnSpc>
                <a:spcPts val="2375"/>
              </a:lnSpc>
              <a:spcBef>
                <a:spcPts val="75"/>
              </a:spcBef>
              <a:buClr>
                <a:srgbClr val="D24716"/>
              </a:buClr>
              <a:buSzPct val="84090"/>
              <a:buFont typeface="Wingdings 2"/>
              <a:buChar char=""/>
              <a:tabLst>
                <a:tab pos="287020" algn="l"/>
              </a:tabLst>
            </a:pPr>
            <a:r>
              <a:rPr sz="2200" spc="-15" dirty="0">
                <a:latin typeface="Arial"/>
                <a:cs typeface="Arial"/>
              </a:rPr>
              <a:t>Formulati</a:t>
            </a:r>
            <a:r>
              <a:rPr sz="2200" spc="-20" dirty="0">
                <a:latin typeface="Arial"/>
                <a:cs typeface="Arial"/>
              </a:rPr>
              <a:t>on</a:t>
            </a:r>
            <a:r>
              <a:rPr sz="2200" spc="-15" dirty="0">
                <a:latin typeface="Arial"/>
                <a:cs typeface="Arial"/>
              </a:rPr>
              <a:t>s</a:t>
            </a:r>
            <a:r>
              <a:rPr sz="2200" spc="75" dirty="0">
                <a:latin typeface="Times New Roman"/>
                <a:cs typeface="Times New Roman"/>
              </a:rPr>
              <a:t> </a:t>
            </a:r>
            <a:r>
              <a:rPr sz="2200" spc="-20" dirty="0">
                <a:latin typeface="Arial"/>
                <a:cs typeface="Arial"/>
              </a:rPr>
              <a:t>o</a:t>
            </a:r>
            <a:r>
              <a:rPr sz="2200" spc="-10" dirty="0">
                <a:latin typeface="Arial"/>
                <a:cs typeface="Arial"/>
              </a:rPr>
              <a:t>f</a:t>
            </a:r>
            <a:r>
              <a:rPr sz="2200" spc="60" dirty="0">
                <a:latin typeface="Times New Roman"/>
                <a:cs typeface="Times New Roman"/>
              </a:rPr>
              <a:t> </a:t>
            </a:r>
            <a:r>
              <a:rPr sz="2200" spc="-15" dirty="0">
                <a:latin typeface="Arial"/>
                <a:cs typeface="Arial"/>
              </a:rPr>
              <a:t>the</a:t>
            </a:r>
            <a:r>
              <a:rPr sz="2200" spc="60" dirty="0">
                <a:latin typeface="Times New Roman"/>
                <a:cs typeface="Times New Roman"/>
              </a:rPr>
              <a:t> </a:t>
            </a:r>
            <a:r>
              <a:rPr sz="2200" spc="-20" dirty="0">
                <a:latin typeface="Arial"/>
                <a:cs typeface="Arial"/>
              </a:rPr>
              <a:t>drug</a:t>
            </a:r>
            <a:r>
              <a:rPr sz="2200" spc="-15" dirty="0">
                <a:latin typeface="Arial"/>
                <a:cs typeface="Arial"/>
              </a:rPr>
              <a:t>s</a:t>
            </a:r>
            <a:r>
              <a:rPr sz="2200" spc="70" dirty="0">
                <a:latin typeface="Times New Roman"/>
                <a:cs typeface="Times New Roman"/>
              </a:rPr>
              <a:t> </a:t>
            </a:r>
            <a:r>
              <a:rPr sz="2200" spc="-20" dirty="0">
                <a:latin typeface="Arial"/>
                <a:cs typeface="Arial"/>
              </a:rPr>
              <a:t>wer</a:t>
            </a:r>
            <a:r>
              <a:rPr sz="2200" spc="-15" dirty="0">
                <a:latin typeface="Arial"/>
                <a:cs typeface="Arial"/>
              </a:rPr>
              <a:t>e</a:t>
            </a:r>
            <a:r>
              <a:rPr sz="2200" spc="70" dirty="0">
                <a:latin typeface="Times New Roman"/>
                <a:cs typeface="Times New Roman"/>
              </a:rPr>
              <a:t> </a:t>
            </a:r>
            <a:r>
              <a:rPr sz="2200" spc="-15" dirty="0">
                <a:latin typeface="Arial"/>
                <a:cs typeface="Arial"/>
              </a:rPr>
              <a:t>given</a:t>
            </a:r>
            <a:r>
              <a:rPr sz="2200" spc="75" dirty="0">
                <a:latin typeface="Times New Roman"/>
                <a:cs typeface="Times New Roman"/>
              </a:rPr>
              <a:t> </a:t>
            </a:r>
            <a:r>
              <a:rPr sz="2200" spc="-20" dirty="0">
                <a:latin typeface="Arial"/>
                <a:cs typeface="Arial"/>
              </a:rPr>
              <a:t>im</a:t>
            </a:r>
            <a:r>
              <a:rPr sz="2200" spc="-35" dirty="0">
                <a:latin typeface="Arial"/>
                <a:cs typeface="Arial"/>
              </a:rPr>
              <a:t>m</a:t>
            </a:r>
            <a:r>
              <a:rPr sz="2200" spc="-20" dirty="0">
                <a:latin typeface="Arial"/>
                <a:cs typeface="Arial"/>
              </a:rPr>
              <a:t>ed</a:t>
            </a:r>
            <a:r>
              <a:rPr sz="2200" spc="-5" dirty="0">
                <a:latin typeface="Arial"/>
                <a:cs typeface="Arial"/>
              </a:rPr>
              <a:t>i</a:t>
            </a:r>
            <a:r>
              <a:rPr sz="2200" spc="-20" dirty="0">
                <a:latin typeface="Arial"/>
                <a:cs typeface="Arial"/>
              </a:rPr>
              <a:t>ate</a:t>
            </a:r>
            <a:r>
              <a:rPr sz="2200" dirty="0">
                <a:latin typeface="Arial"/>
                <a:cs typeface="Arial"/>
              </a:rPr>
              <a:t>l</a:t>
            </a:r>
            <a:r>
              <a:rPr sz="2200" spc="-15" dirty="0">
                <a:latin typeface="Arial"/>
                <a:cs typeface="Arial"/>
              </a:rPr>
              <a:t>y</a:t>
            </a:r>
            <a:r>
              <a:rPr sz="2200" spc="75" dirty="0">
                <a:latin typeface="Times New Roman"/>
                <a:cs typeface="Times New Roman"/>
              </a:rPr>
              <a:t> </a:t>
            </a:r>
            <a:r>
              <a:rPr sz="2200" spc="-15" dirty="0">
                <a:latin typeface="Arial"/>
                <a:cs typeface="Arial"/>
              </a:rPr>
              <a:t>afte</a:t>
            </a:r>
            <a:r>
              <a:rPr sz="2200" spc="-10" dirty="0">
                <a:latin typeface="Arial"/>
                <a:cs typeface="Arial"/>
              </a:rPr>
              <a:t>r</a:t>
            </a:r>
            <a:r>
              <a:rPr sz="2200" spc="75" dirty="0">
                <a:latin typeface="Times New Roman"/>
                <a:cs typeface="Times New Roman"/>
              </a:rPr>
              <a:t> </a:t>
            </a:r>
            <a:r>
              <a:rPr sz="2200" spc="-15" dirty="0">
                <a:latin typeface="Arial"/>
                <a:cs typeface="Arial"/>
              </a:rPr>
              <a:t>the</a:t>
            </a:r>
            <a:endParaRPr sz="2200">
              <a:latin typeface="Arial"/>
              <a:cs typeface="Arial"/>
            </a:endParaRPr>
          </a:p>
          <a:p>
            <a:pPr marL="287020">
              <a:lnSpc>
                <a:spcPts val="2375"/>
              </a:lnSpc>
            </a:pPr>
            <a:r>
              <a:rPr sz="2200" spc="-15" dirty="0">
                <a:latin typeface="Arial"/>
                <a:cs typeface="Arial"/>
              </a:rPr>
              <a:t>monograph</a:t>
            </a:r>
            <a:r>
              <a:rPr sz="2200" spc="75" dirty="0">
                <a:latin typeface="Times New Roman"/>
                <a:cs typeface="Times New Roman"/>
              </a:rPr>
              <a:t> </a:t>
            </a:r>
            <a:r>
              <a:rPr sz="2200" spc="-20" dirty="0">
                <a:latin typeface="Arial"/>
                <a:cs typeface="Arial"/>
              </a:rPr>
              <a:t>o</a:t>
            </a:r>
            <a:r>
              <a:rPr sz="2200" spc="-10" dirty="0">
                <a:latin typeface="Arial"/>
                <a:cs typeface="Arial"/>
              </a:rPr>
              <a:t>f</a:t>
            </a:r>
            <a:r>
              <a:rPr sz="2200" spc="60" dirty="0">
                <a:latin typeface="Times New Roman"/>
                <a:cs typeface="Times New Roman"/>
              </a:rPr>
              <a:t> </a:t>
            </a:r>
            <a:r>
              <a:rPr sz="2200" spc="-10" dirty="0">
                <a:latin typeface="Arial"/>
                <a:cs typeface="Arial"/>
              </a:rPr>
              <a:t>drugs.</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b="1" spc="-15" dirty="0">
                <a:solidFill>
                  <a:srgbClr val="006FC0"/>
                </a:solidFill>
                <a:latin typeface="Arial"/>
                <a:cs typeface="Arial"/>
              </a:rPr>
              <a:t>274</a:t>
            </a:r>
            <a:r>
              <a:rPr sz="2200" b="1" spc="55" dirty="0">
                <a:solidFill>
                  <a:srgbClr val="006FC0"/>
                </a:solidFill>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15" dirty="0">
                <a:latin typeface="Arial"/>
                <a:cs typeface="Arial"/>
              </a:rPr>
              <a:t>from</a:t>
            </a:r>
            <a:r>
              <a:rPr sz="2200" spc="80" dirty="0">
                <a:latin typeface="Times New Roman"/>
                <a:cs typeface="Times New Roman"/>
              </a:rPr>
              <a:t> </a:t>
            </a:r>
            <a:r>
              <a:rPr sz="2200" spc="-15" dirty="0">
                <a:latin typeface="Arial"/>
                <a:cs typeface="Arial"/>
              </a:rPr>
              <a:t>IP</a:t>
            </a:r>
            <a:r>
              <a:rPr sz="2200" spc="25" dirty="0">
                <a:latin typeface="Times New Roman"/>
                <a:cs typeface="Times New Roman"/>
              </a:rPr>
              <a:t> </a:t>
            </a:r>
            <a:r>
              <a:rPr sz="2200" spc="-20" dirty="0">
                <a:latin typeface="Arial"/>
                <a:cs typeface="Arial"/>
              </a:rPr>
              <a:t>5</a:t>
            </a:r>
            <a:r>
              <a:rPr sz="2200" spc="-15" dirty="0">
                <a:latin typeface="Arial"/>
                <a:cs typeface="Arial"/>
              </a:rPr>
              <a:t>5</a:t>
            </a:r>
            <a:r>
              <a:rPr sz="2200" spc="60" dirty="0">
                <a:latin typeface="Times New Roman"/>
                <a:cs typeface="Times New Roman"/>
              </a:rPr>
              <a:t> </a:t>
            </a:r>
            <a:r>
              <a:rPr sz="2200" spc="-15" dirty="0">
                <a:latin typeface="Arial"/>
                <a:cs typeface="Arial"/>
              </a:rPr>
              <a:t>&amp;</a:t>
            </a:r>
            <a:r>
              <a:rPr sz="2200" spc="60" dirty="0">
                <a:latin typeface="Times New Roman"/>
                <a:cs typeface="Times New Roman"/>
              </a:rPr>
              <a:t> </a:t>
            </a:r>
            <a:r>
              <a:rPr sz="2200" spc="-10" dirty="0">
                <a:latin typeface="Arial"/>
                <a:cs typeface="Arial"/>
              </a:rPr>
              <a:t>th</a:t>
            </a:r>
            <a:r>
              <a:rPr sz="2200" spc="-20" dirty="0">
                <a:latin typeface="Arial"/>
                <a:cs typeface="Arial"/>
              </a:rPr>
              <a:t>e</a:t>
            </a:r>
            <a:r>
              <a:rPr sz="2200" spc="-10" dirty="0">
                <a:latin typeface="Arial"/>
                <a:cs typeface="Arial"/>
              </a:rPr>
              <a:t>ir</a:t>
            </a:r>
            <a:r>
              <a:rPr sz="2200" spc="60" dirty="0">
                <a:latin typeface="Times New Roman"/>
                <a:cs typeface="Times New Roman"/>
              </a:rPr>
              <a:t> </a:t>
            </a:r>
            <a:r>
              <a:rPr sz="2200" spc="-10" dirty="0">
                <a:latin typeface="Arial"/>
                <a:cs typeface="Arial"/>
              </a:rPr>
              <a:t>s</a:t>
            </a:r>
            <a:r>
              <a:rPr sz="2200" spc="-20" dirty="0">
                <a:latin typeface="Arial"/>
                <a:cs typeface="Arial"/>
              </a:rPr>
              <a:t>up</a:t>
            </a:r>
            <a:r>
              <a:rPr sz="2200" spc="-10" dirty="0">
                <a:latin typeface="Arial"/>
                <a:cs typeface="Arial"/>
              </a:rPr>
              <a:t>pl</a:t>
            </a:r>
            <a:r>
              <a:rPr sz="2200" spc="-15" dirty="0">
                <a:latin typeface="Arial"/>
                <a:cs typeface="Arial"/>
              </a:rPr>
              <a:t>ement</a:t>
            </a:r>
            <a:r>
              <a:rPr sz="2200" spc="70" dirty="0">
                <a:latin typeface="Times New Roman"/>
                <a:cs typeface="Times New Roman"/>
              </a:rPr>
              <a:t> </a:t>
            </a:r>
            <a:r>
              <a:rPr sz="2200" spc="-20" dirty="0">
                <a:latin typeface="Arial"/>
                <a:cs typeface="Arial"/>
              </a:rPr>
              <a:t>wer</a:t>
            </a:r>
            <a:r>
              <a:rPr sz="2200" spc="-15" dirty="0">
                <a:latin typeface="Arial"/>
                <a:cs typeface="Arial"/>
              </a:rPr>
              <a:t>e</a:t>
            </a:r>
            <a:r>
              <a:rPr sz="2200" spc="75" dirty="0">
                <a:latin typeface="Times New Roman"/>
                <a:cs typeface="Times New Roman"/>
              </a:rPr>
              <a:t> </a:t>
            </a:r>
            <a:r>
              <a:rPr sz="2200" spc="-20" dirty="0">
                <a:latin typeface="Arial"/>
                <a:cs typeface="Arial"/>
              </a:rPr>
              <a:t>de</a:t>
            </a:r>
            <a:r>
              <a:rPr sz="2200" dirty="0">
                <a:latin typeface="Arial"/>
                <a:cs typeface="Arial"/>
              </a:rPr>
              <a:t>l</a:t>
            </a:r>
            <a:r>
              <a:rPr sz="2200" spc="-15" dirty="0">
                <a:latin typeface="Arial"/>
                <a:cs typeface="Arial"/>
              </a:rPr>
              <a:t>eted.</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b="1" spc="-15" dirty="0">
                <a:solidFill>
                  <a:srgbClr val="006FC0"/>
                </a:solidFill>
                <a:latin typeface="Arial"/>
                <a:cs typeface="Arial"/>
              </a:rPr>
              <a:t>93</a:t>
            </a:r>
            <a:r>
              <a:rPr sz="2200" b="1" spc="50" dirty="0">
                <a:solidFill>
                  <a:srgbClr val="006FC0"/>
                </a:solidFill>
                <a:latin typeface="Times New Roman"/>
                <a:cs typeface="Times New Roman"/>
              </a:rPr>
              <a:t> </a:t>
            </a:r>
            <a:r>
              <a:rPr sz="2200" spc="-20" dirty="0">
                <a:latin typeface="Arial"/>
                <a:cs typeface="Arial"/>
              </a:rPr>
              <a:t>new</a:t>
            </a:r>
            <a:r>
              <a:rPr sz="2200" spc="75" dirty="0">
                <a:latin typeface="Times New Roman"/>
                <a:cs typeface="Times New Roman"/>
              </a:rPr>
              <a:t> </a:t>
            </a:r>
            <a:r>
              <a:rPr sz="2200" spc="-15" dirty="0">
                <a:latin typeface="Arial"/>
                <a:cs typeface="Arial"/>
              </a:rPr>
              <a:t>monograp</a:t>
            </a:r>
            <a:r>
              <a:rPr sz="2200" spc="-20" dirty="0">
                <a:latin typeface="Arial"/>
                <a:cs typeface="Arial"/>
              </a:rPr>
              <a:t>h</a:t>
            </a:r>
            <a:r>
              <a:rPr sz="2200" spc="-15" dirty="0">
                <a:latin typeface="Arial"/>
                <a:cs typeface="Arial"/>
              </a:rPr>
              <a:t>s</a:t>
            </a:r>
            <a:r>
              <a:rPr sz="2200" spc="90" dirty="0">
                <a:latin typeface="Times New Roman"/>
                <a:cs typeface="Times New Roman"/>
              </a:rPr>
              <a:t> </a:t>
            </a:r>
            <a:r>
              <a:rPr sz="2200" spc="-20" dirty="0">
                <a:latin typeface="Arial"/>
                <a:cs typeface="Arial"/>
              </a:rPr>
              <a:t>wer</a:t>
            </a:r>
            <a:r>
              <a:rPr sz="2200" spc="-15" dirty="0">
                <a:latin typeface="Arial"/>
                <a:cs typeface="Arial"/>
              </a:rPr>
              <a:t>e</a:t>
            </a:r>
            <a:r>
              <a:rPr sz="2200" spc="75" dirty="0">
                <a:latin typeface="Times New Roman"/>
                <a:cs typeface="Times New Roman"/>
              </a:rPr>
              <a:t> </a:t>
            </a:r>
            <a:r>
              <a:rPr sz="2200" spc="-20" dirty="0">
                <a:latin typeface="Arial"/>
                <a:cs typeface="Arial"/>
              </a:rPr>
              <a:t>ad</a:t>
            </a:r>
            <a:r>
              <a:rPr sz="2200" spc="-10" dirty="0">
                <a:latin typeface="Arial"/>
                <a:cs typeface="Arial"/>
              </a:rPr>
              <a:t>d</a:t>
            </a:r>
            <a:r>
              <a:rPr sz="2200" spc="-20" dirty="0">
                <a:latin typeface="Arial"/>
                <a:cs typeface="Arial"/>
              </a:rPr>
              <a:t>ed.</a:t>
            </a:r>
            <a:endParaRPr sz="2200">
              <a:latin typeface="Arial"/>
              <a:cs typeface="Arial"/>
            </a:endParaRPr>
          </a:p>
          <a:p>
            <a:pPr marL="287020" indent="-274320">
              <a:lnSpc>
                <a:spcPct val="100000"/>
              </a:lnSpc>
              <a:spcBef>
                <a:spcPts val="70"/>
              </a:spcBef>
              <a:buClr>
                <a:srgbClr val="D24716"/>
              </a:buClr>
              <a:buSzPct val="84090"/>
              <a:buFont typeface="Wingdings 2"/>
              <a:buChar char=""/>
              <a:tabLst>
                <a:tab pos="287020" algn="l"/>
              </a:tabLst>
            </a:pPr>
            <a:r>
              <a:rPr sz="2200" spc="-15" dirty="0">
                <a:latin typeface="Arial"/>
                <a:cs typeface="Arial"/>
              </a:rPr>
              <a:t>Sup</a:t>
            </a:r>
            <a:r>
              <a:rPr sz="2200" spc="-10" dirty="0">
                <a:latin typeface="Arial"/>
                <a:cs typeface="Arial"/>
              </a:rPr>
              <a:t>pl</a:t>
            </a:r>
            <a:r>
              <a:rPr sz="2200" spc="-15" dirty="0">
                <a:latin typeface="Arial"/>
                <a:cs typeface="Arial"/>
              </a:rPr>
              <a:t>ement</a:t>
            </a:r>
            <a:r>
              <a:rPr sz="2200" spc="60" dirty="0">
                <a:latin typeface="Times New Roman"/>
                <a:cs typeface="Times New Roman"/>
              </a:rPr>
              <a:t> </a:t>
            </a:r>
            <a:r>
              <a:rPr sz="2200" spc="-10" dirty="0">
                <a:latin typeface="Arial"/>
                <a:cs typeface="Arial"/>
              </a:rPr>
              <a:t>to</a:t>
            </a:r>
            <a:r>
              <a:rPr sz="2200" spc="65" dirty="0">
                <a:latin typeface="Times New Roman"/>
                <a:cs typeface="Times New Roman"/>
              </a:rPr>
              <a:t> </a:t>
            </a:r>
            <a:r>
              <a:rPr sz="2200" spc="-10" dirty="0">
                <a:latin typeface="Arial"/>
                <a:cs typeface="Arial"/>
              </a:rPr>
              <a:t>th</a:t>
            </a:r>
            <a:r>
              <a:rPr sz="2200" dirty="0">
                <a:latin typeface="Arial"/>
                <a:cs typeface="Arial"/>
              </a:rPr>
              <a:t>i</a:t>
            </a:r>
            <a:r>
              <a:rPr sz="2200" spc="-15" dirty="0">
                <a:latin typeface="Arial"/>
                <a:cs typeface="Arial"/>
              </a:rPr>
              <a:t>s</a:t>
            </a:r>
            <a:r>
              <a:rPr sz="2200" spc="65" dirty="0">
                <a:latin typeface="Times New Roman"/>
                <a:cs typeface="Times New Roman"/>
              </a:rPr>
              <a:t> </a:t>
            </a:r>
            <a:r>
              <a:rPr sz="2200" spc="-20" dirty="0">
                <a:latin typeface="Arial"/>
                <a:cs typeface="Arial"/>
              </a:rPr>
              <a:t>ed</a:t>
            </a:r>
            <a:r>
              <a:rPr sz="2200" dirty="0">
                <a:latin typeface="Arial"/>
                <a:cs typeface="Arial"/>
              </a:rPr>
              <a:t>i</a:t>
            </a:r>
            <a:r>
              <a:rPr sz="2200" spc="-10" dirty="0">
                <a:latin typeface="Arial"/>
                <a:cs typeface="Arial"/>
              </a:rPr>
              <a:t>tio</a:t>
            </a:r>
            <a:r>
              <a:rPr sz="2200" spc="-15" dirty="0">
                <a:latin typeface="Arial"/>
                <a:cs typeface="Arial"/>
              </a:rPr>
              <a:t>n</a:t>
            </a:r>
            <a:r>
              <a:rPr sz="2200" spc="60" dirty="0">
                <a:latin typeface="Times New Roman"/>
                <a:cs typeface="Times New Roman"/>
              </a:rPr>
              <a:t> </a:t>
            </a:r>
            <a:r>
              <a:rPr sz="2200" spc="-20" dirty="0">
                <a:latin typeface="Arial"/>
                <a:cs typeface="Arial"/>
              </a:rPr>
              <a:t>wa</a:t>
            </a:r>
            <a:r>
              <a:rPr sz="2200" spc="-15" dirty="0">
                <a:latin typeface="Arial"/>
                <a:cs typeface="Arial"/>
              </a:rPr>
              <a:t>s</a:t>
            </a:r>
            <a:r>
              <a:rPr sz="2200" spc="65" dirty="0">
                <a:latin typeface="Times New Roman"/>
                <a:cs typeface="Times New Roman"/>
              </a:rPr>
              <a:t> </a:t>
            </a:r>
            <a:r>
              <a:rPr sz="2200" spc="-20" dirty="0">
                <a:latin typeface="Arial"/>
                <a:cs typeface="Arial"/>
              </a:rPr>
              <a:t>p</a:t>
            </a:r>
            <a:r>
              <a:rPr sz="2200" spc="-15" dirty="0">
                <a:latin typeface="Arial"/>
                <a:cs typeface="Arial"/>
              </a:rPr>
              <a:t>u</a:t>
            </a:r>
            <a:r>
              <a:rPr sz="2200" spc="-20" dirty="0">
                <a:latin typeface="Arial"/>
                <a:cs typeface="Arial"/>
              </a:rPr>
              <a:t>b</a:t>
            </a:r>
            <a:r>
              <a:rPr sz="2200" spc="-5" dirty="0">
                <a:latin typeface="Arial"/>
                <a:cs typeface="Arial"/>
              </a:rPr>
              <a:t>l</a:t>
            </a:r>
            <a:r>
              <a:rPr sz="2200" spc="-10" dirty="0">
                <a:latin typeface="Arial"/>
                <a:cs typeface="Arial"/>
              </a:rPr>
              <a:t>is</a:t>
            </a:r>
            <a:r>
              <a:rPr sz="2200" spc="-20" dirty="0">
                <a:latin typeface="Arial"/>
                <a:cs typeface="Arial"/>
              </a:rPr>
              <a:t>he</a:t>
            </a:r>
            <a:r>
              <a:rPr sz="2200" spc="-15" dirty="0">
                <a:latin typeface="Arial"/>
                <a:cs typeface="Arial"/>
              </a:rPr>
              <a:t>d</a:t>
            </a:r>
            <a:r>
              <a:rPr sz="2200" spc="55" dirty="0">
                <a:latin typeface="Times New Roman"/>
                <a:cs typeface="Times New Roman"/>
              </a:rPr>
              <a:t> </a:t>
            </a:r>
            <a:r>
              <a:rPr sz="2200" spc="-10" dirty="0">
                <a:latin typeface="Arial"/>
                <a:cs typeface="Arial"/>
              </a:rPr>
              <a:t>i</a:t>
            </a:r>
            <a:r>
              <a:rPr sz="2200" spc="-15" dirty="0">
                <a:latin typeface="Arial"/>
                <a:cs typeface="Arial"/>
              </a:rPr>
              <a:t>n</a:t>
            </a:r>
            <a:r>
              <a:rPr sz="2200" spc="105" dirty="0">
                <a:latin typeface="Times New Roman"/>
                <a:cs typeface="Times New Roman"/>
              </a:rPr>
              <a:t> </a:t>
            </a:r>
            <a:r>
              <a:rPr sz="2200" b="1" spc="-15" dirty="0">
                <a:solidFill>
                  <a:srgbClr val="C00000"/>
                </a:solidFill>
                <a:latin typeface="Arial"/>
                <a:cs typeface="Arial"/>
              </a:rPr>
              <a:t>1975.</a:t>
            </a:r>
            <a:endParaRPr sz="2200">
              <a:latin typeface="Arial"/>
              <a:cs typeface="Arial"/>
            </a:endParaRPr>
          </a:p>
          <a:p>
            <a:pPr marL="287020" indent="-274320">
              <a:lnSpc>
                <a:spcPts val="2375"/>
              </a:lnSpc>
              <a:spcBef>
                <a:spcPts val="75"/>
              </a:spcBef>
              <a:buClr>
                <a:srgbClr val="D24716"/>
              </a:buClr>
              <a:buSzPct val="84090"/>
              <a:buFont typeface="Wingdings 2"/>
              <a:buChar char=""/>
              <a:tabLst>
                <a:tab pos="287020" algn="l"/>
              </a:tabLst>
            </a:pPr>
            <a:r>
              <a:rPr sz="2200" b="1" spc="-15" dirty="0">
                <a:solidFill>
                  <a:srgbClr val="C00000"/>
                </a:solidFill>
                <a:latin typeface="Arial"/>
                <a:cs typeface="Arial"/>
              </a:rPr>
              <a:t>126</a:t>
            </a:r>
            <a:r>
              <a:rPr sz="2200" b="1" spc="50" dirty="0">
                <a:solidFill>
                  <a:srgbClr val="C00000"/>
                </a:solidFill>
                <a:latin typeface="Times New Roman"/>
                <a:cs typeface="Times New Roman"/>
              </a:rPr>
              <a:t> </a:t>
            </a:r>
            <a:r>
              <a:rPr sz="2200" spc="-20" dirty="0">
                <a:latin typeface="Arial"/>
                <a:cs typeface="Arial"/>
              </a:rPr>
              <a:t>new</a:t>
            </a:r>
            <a:r>
              <a:rPr sz="2200" spc="70" dirty="0">
                <a:latin typeface="Times New Roman"/>
                <a:cs typeface="Times New Roman"/>
              </a:rPr>
              <a:t> </a:t>
            </a:r>
            <a:r>
              <a:rPr sz="2200" spc="-30" dirty="0">
                <a:latin typeface="Arial"/>
                <a:cs typeface="Arial"/>
              </a:rPr>
              <a:t>m</a:t>
            </a:r>
            <a:r>
              <a:rPr sz="2200" spc="-20" dirty="0">
                <a:latin typeface="Arial"/>
                <a:cs typeface="Arial"/>
              </a:rPr>
              <a:t>ono</a:t>
            </a:r>
            <a:r>
              <a:rPr sz="2200" spc="-15" dirty="0">
                <a:latin typeface="Arial"/>
                <a:cs typeface="Arial"/>
              </a:rPr>
              <a:t>graphs</a:t>
            </a:r>
            <a:r>
              <a:rPr sz="2200" spc="85" dirty="0">
                <a:latin typeface="Times New Roman"/>
                <a:cs typeface="Times New Roman"/>
              </a:rPr>
              <a:t> </a:t>
            </a:r>
            <a:r>
              <a:rPr sz="2200" spc="-20" dirty="0">
                <a:latin typeface="Arial"/>
                <a:cs typeface="Arial"/>
              </a:rPr>
              <a:t>hav</a:t>
            </a:r>
            <a:r>
              <a:rPr sz="2200" spc="-15" dirty="0">
                <a:latin typeface="Arial"/>
                <a:cs typeface="Arial"/>
              </a:rPr>
              <a:t>e</a:t>
            </a:r>
            <a:r>
              <a:rPr sz="2200" spc="70" dirty="0">
                <a:latin typeface="Times New Roman"/>
                <a:cs typeface="Times New Roman"/>
              </a:rPr>
              <a:t> </a:t>
            </a:r>
            <a:r>
              <a:rPr sz="2200" spc="-20" dirty="0">
                <a:latin typeface="Arial"/>
                <a:cs typeface="Arial"/>
              </a:rPr>
              <a:t>bee</a:t>
            </a:r>
            <a:r>
              <a:rPr sz="2200" spc="-15" dirty="0">
                <a:latin typeface="Arial"/>
                <a:cs typeface="Arial"/>
              </a:rPr>
              <a:t>n</a:t>
            </a:r>
            <a:r>
              <a:rPr sz="2200" spc="65" dirty="0">
                <a:latin typeface="Times New Roman"/>
                <a:cs typeface="Times New Roman"/>
              </a:rPr>
              <a:t> </a:t>
            </a:r>
            <a:r>
              <a:rPr sz="2200" spc="-15" dirty="0">
                <a:latin typeface="Arial"/>
                <a:cs typeface="Arial"/>
              </a:rPr>
              <a:t>in</a:t>
            </a:r>
            <a:r>
              <a:rPr sz="2200" spc="-10" dirty="0">
                <a:latin typeface="Arial"/>
                <a:cs typeface="Arial"/>
              </a:rPr>
              <a:t>c</a:t>
            </a:r>
            <a:r>
              <a:rPr sz="2200" spc="-15" dirty="0">
                <a:latin typeface="Arial"/>
                <a:cs typeface="Arial"/>
              </a:rPr>
              <a:t>lud</a:t>
            </a:r>
            <a:r>
              <a:rPr sz="2200" spc="-20" dirty="0">
                <a:latin typeface="Arial"/>
                <a:cs typeface="Arial"/>
              </a:rPr>
              <a:t>e</a:t>
            </a:r>
            <a:r>
              <a:rPr sz="2200" spc="-15" dirty="0">
                <a:latin typeface="Arial"/>
                <a:cs typeface="Arial"/>
              </a:rPr>
              <a:t>d</a:t>
            </a:r>
            <a:r>
              <a:rPr sz="2200" spc="50" dirty="0">
                <a:latin typeface="Times New Roman"/>
                <a:cs typeface="Times New Roman"/>
              </a:rPr>
              <a:t> </a:t>
            </a:r>
            <a:r>
              <a:rPr sz="2200" spc="-15" dirty="0">
                <a:latin typeface="Arial"/>
                <a:cs typeface="Arial"/>
              </a:rPr>
              <a:t>&amp;</a:t>
            </a:r>
            <a:r>
              <a:rPr sz="2200" spc="80" dirty="0">
                <a:latin typeface="Times New Roman"/>
                <a:cs typeface="Times New Roman"/>
              </a:rPr>
              <a:t> </a:t>
            </a:r>
            <a:r>
              <a:rPr sz="2200" b="1" spc="-15" dirty="0">
                <a:solidFill>
                  <a:srgbClr val="C00000"/>
                </a:solidFill>
                <a:latin typeface="Arial"/>
                <a:cs typeface="Arial"/>
              </a:rPr>
              <a:t>250</a:t>
            </a:r>
            <a:r>
              <a:rPr sz="2200" b="1" spc="75" dirty="0">
                <a:solidFill>
                  <a:srgbClr val="C00000"/>
                </a:solidFill>
                <a:latin typeface="Times New Roman"/>
                <a:cs typeface="Times New Roman"/>
              </a:rPr>
              <a:t> </a:t>
            </a:r>
            <a:r>
              <a:rPr sz="2200" spc="-30" dirty="0">
                <a:latin typeface="Arial"/>
                <a:cs typeface="Arial"/>
              </a:rPr>
              <a:t>m</a:t>
            </a:r>
            <a:r>
              <a:rPr sz="2200" spc="-20" dirty="0">
                <a:latin typeface="Arial"/>
                <a:cs typeface="Arial"/>
              </a:rPr>
              <a:t>ono</a:t>
            </a:r>
            <a:r>
              <a:rPr sz="2200" spc="-15" dirty="0">
                <a:latin typeface="Arial"/>
                <a:cs typeface="Arial"/>
              </a:rPr>
              <a:t>graphs</a:t>
            </a:r>
            <a:endParaRPr sz="2200">
              <a:latin typeface="Arial"/>
              <a:cs typeface="Arial"/>
            </a:endParaRPr>
          </a:p>
          <a:p>
            <a:pPr marL="287020">
              <a:lnSpc>
                <a:spcPts val="2375"/>
              </a:lnSpc>
            </a:pPr>
            <a:r>
              <a:rPr sz="2200" spc="-20" dirty="0">
                <a:latin typeface="Arial"/>
                <a:cs typeface="Arial"/>
              </a:rPr>
              <a:t>hav</a:t>
            </a:r>
            <a:r>
              <a:rPr sz="2200" spc="-15" dirty="0">
                <a:latin typeface="Arial"/>
                <a:cs typeface="Arial"/>
              </a:rPr>
              <a:t>e</a:t>
            </a:r>
            <a:r>
              <a:rPr sz="2200" spc="60" dirty="0">
                <a:latin typeface="Times New Roman"/>
                <a:cs typeface="Times New Roman"/>
              </a:rPr>
              <a:t> </a:t>
            </a:r>
            <a:r>
              <a:rPr sz="2200" spc="-15" dirty="0">
                <a:latin typeface="Arial"/>
                <a:cs typeface="Arial"/>
              </a:rPr>
              <a:t>b</a:t>
            </a:r>
            <a:r>
              <a:rPr sz="2200" spc="-20" dirty="0">
                <a:latin typeface="Arial"/>
                <a:cs typeface="Arial"/>
              </a:rPr>
              <a:t>ee</a:t>
            </a:r>
            <a:r>
              <a:rPr sz="2200" spc="-15" dirty="0">
                <a:latin typeface="Arial"/>
                <a:cs typeface="Arial"/>
              </a:rPr>
              <a:t>n</a:t>
            </a:r>
            <a:r>
              <a:rPr sz="2200" spc="65" dirty="0">
                <a:latin typeface="Times New Roman"/>
                <a:cs typeface="Times New Roman"/>
              </a:rPr>
              <a:t> </a:t>
            </a:r>
            <a:r>
              <a:rPr sz="2200" spc="-20" dirty="0">
                <a:latin typeface="Arial"/>
                <a:cs typeface="Arial"/>
              </a:rPr>
              <a:t>amen</a:t>
            </a:r>
            <a:r>
              <a:rPr sz="2200" spc="-10" dirty="0">
                <a:latin typeface="Arial"/>
                <a:cs typeface="Arial"/>
              </a:rPr>
              <a:t>d</a:t>
            </a:r>
            <a:r>
              <a:rPr sz="2200" spc="-20" dirty="0">
                <a:latin typeface="Arial"/>
                <a:cs typeface="Arial"/>
              </a:rPr>
              <a:t>ed.</a:t>
            </a:r>
            <a:endParaRPr sz="2200">
              <a:latin typeface="Arial"/>
              <a:cs typeface="Arial"/>
            </a:endParaRPr>
          </a:p>
          <a:p>
            <a:pPr marL="287020" indent="-274320">
              <a:lnSpc>
                <a:spcPts val="2615"/>
              </a:lnSpc>
              <a:spcBef>
                <a:spcPts val="70"/>
              </a:spcBef>
              <a:buClr>
                <a:srgbClr val="D24716"/>
              </a:buClr>
              <a:buSzPct val="84090"/>
              <a:buFont typeface="Wingdings 2"/>
              <a:buChar char=""/>
              <a:tabLst>
                <a:tab pos="287020" algn="l"/>
              </a:tabLst>
            </a:pPr>
            <a:r>
              <a:rPr sz="2200" b="1" spc="-20" dirty="0">
                <a:solidFill>
                  <a:srgbClr val="006FC0"/>
                </a:solidFill>
                <a:latin typeface="Arial"/>
                <a:cs typeface="Arial"/>
              </a:rPr>
              <a:t>Chol</a:t>
            </a:r>
            <a:r>
              <a:rPr sz="2200" b="1" spc="-10" dirty="0">
                <a:solidFill>
                  <a:srgbClr val="006FC0"/>
                </a:solidFill>
                <a:latin typeface="Arial"/>
                <a:cs typeface="Arial"/>
              </a:rPr>
              <a:t>e</a:t>
            </a:r>
            <a:r>
              <a:rPr sz="2200" b="1" spc="-15" dirty="0">
                <a:solidFill>
                  <a:srgbClr val="006FC0"/>
                </a:solidFill>
                <a:latin typeface="Arial"/>
                <a:cs typeface="Arial"/>
              </a:rPr>
              <a:t>ra</a:t>
            </a:r>
            <a:r>
              <a:rPr sz="2200" b="1" spc="60" dirty="0">
                <a:solidFill>
                  <a:srgbClr val="006FC0"/>
                </a:solidFill>
                <a:latin typeface="Times New Roman"/>
                <a:cs typeface="Times New Roman"/>
              </a:rPr>
              <a:t> </a:t>
            </a:r>
            <a:r>
              <a:rPr sz="2200" b="1" spc="-20" dirty="0">
                <a:solidFill>
                  <a:srgbClr val="006FC0"/>
                </a:solidFill>
                <a:latin typeface="Arial"/>
                <a:cs typeface="Arial"/>
              </a:rPr>
              <a:t>v</a:t>
            </a:r>
            <a:r>
              <a:rPr sz="2200" b="1" spc="-10" dirty="0">
                <a:solidFill>
                  <a:srgbClr val="006FC0"/>
                </a:solidFill>
                <a:latin typeface="Arial"/>
                <a:cs typeface="Arial"/>
              </a:rPr>
              <a:t>a</a:t>
            </a:r>
            <a:r>
              <a:rPr sz="2200" b="1" spc="-20" dirty="0">
                <a:solidFill>
                  <a:srgbClr val="006FC0"/>
                </a:solidFill>
                <a:latin typeface="Arial"/>
                <a:cs typeface="Arial"/>
              </a:rPr>
              <a:t>cc</a:t>
            </a:r>
            <a:r>
              <a:rPr sz="2200" b="1" spc="-15" dirty="0">
                <a:solidFill>
                  <a:srgbClr val="006FC0"/>
                </a:solidFill>
                <a:latin typeface="Arial"/>
                <a:cs typeface="Arial"/>
              </a:rPr>
              <a:t>ine</a:t>
            </a:r>
            <a:r>
              <a:rPr sz="2200" b="1" spc="85" dirty="0">
                <a:solidFill>
                  <a:srgbClr val="006FC0"/>
                </a:solidFill>
                <a:latin typeface="Times New Roman"/>
                <a:cs typeface="Times New Roman"/>
              </a:rPr>
              <a:t> </a:t>
            </a:r>
            <a:r>
              <a:rPr sz="2200" spc="-20" dirty="0">
                <a:latin typeface="Arial"/>
                <a:cs typeface="Arial"/>
              </a:rPr>
              <a:t>ha</a:t>
            </a:r>
            <a:r>
              <a:rPr sz="2200" spc="-15" dirty="0">
                <a:latin typeface="Arial"/>
                <a:cs typeface="Arial"/>
              </a:rPr>
              <a:t>s</a:t>
            </a:r>
            <a:r>
              <a:rPr sz="2200" spc="65" dirty="0">
                <a:latin typeface="Times New Roman"/>
                <a:cs typeface="Times New Roman"/>
              </a:rPr>
              <a:t> </a:t>
            </a:r>
            <a:r>
              <a:rPr sz="2200" spc="-20" dirty="0">
                <a:latin typeface="Arial"/>
                <a:cs typeface="Arial"/>
              </a:rPr>
              <a:t>b</a:t>
            </a:r>
            <a:r>
              <a:rPr sz="2200" spc="-15" dirty="0">
                <a:latin typeface="Arial"/>
                <a:cs typeface="Arial"/>
              </a:rPr>
              <a:t>e</a:t>
            </a:r>
            <a:r>
              <a:rPr sz="2200" spc="-20" dirty="0">
                <a:latin typeface="Arial"/>
                <a:cs typeface="Arial"/>
              </a:rPr>
              <a:t>e</a:t>
            </a:r>
            <a:r>
              <a:rPr sz="2200" spc="-15" dirty="0">
                <a:latin typeface="Arial"/>
                <a:cs typeface="Arial"/>
              </a:rPr>
              <a:t>n</a:t>
            </a:r>
            <a:r>
              <a:rPr sz="2200" spc="75" dirty="0">
                <a:latin typeface="Times New Roman"/>
                <a:cs typeface="Times New Roman"/>
              </a:rPr>
              <a:t> </a:t>
            </a:r>
            <a:r>
              <a:rPr sz="2200" spc="-20" dirty="0">
                <a:latin typeface="Arial"/>
                <a:cs typeface="Arial"/>
              </a:rPr>
              <a:t>de</a:t>
            </a:r>
            <a:r>
              <a:rPr sz="2200" dirty="0">
                <a:latin typeface="Arial"/>
                <a:cs typeface="Arial"/>
              </a:rPr>
              <a:t>l</a:t>
            </a:r>
            <a:r>
              <a:rPr sz="2200" spc="-15" dirty="0">
                <a:latin typeface="Arial"/>
                <a:cs typeface="Arial"/>
              </a:rPr>
              <a:t>eted.</a:t>
            </a:r>
            <a:endParaRPr sz="22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44</TotalTime>
  <Words>3577</Words>
  <Application>Microsoft Office PowerPoint</Application>
  <PresentationFormat>On-screen Show (4:3)</PresentationFormat>
  <Paragraphs>384</Paragraphs>
  <Slides>53</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’Times New Roman’</vt:lpstr>
      <vt:lpstr>Algerian</vt:lpstr>
      <vt:lpstr>Arial</vt:lpstr>
      <vt:lpstr>Arial Black</vt:lpstr>
      <vt:lpstr>Calibri</vt:lpstr>
      <vt:lpstr>Symbol</vt:lpstr>
      <vt:lpstr>Times New Roman</vt:lpstr>
      <vt:lpstr>Wingdings</vt:lpstr>
      <vt:lpstr>Wingdings 2</vt:lpstr>
      <vt:lpstr>Office Theme</vt:lpstr>
      <vt:lpstr>Department of Pharmacy, SVDu</vt:lpstr>
      <vt:lpstr>PowerPoint Presentation</vt:lpstr>
      <vt:lpstr>PowerPoint Presentation</vt:lpstr>
      <vt:lpstr>PowerPoint Presentation</vt:lpstr>
      <vt:lpstr>PowerPoint Presentation</vt:lpstr>
      <vt:lpstr>Indian Pharmacopoeia and its Addendum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Updates in IP 2018</vt:lpstr>
      <vt:lpstr>Updates in IP 2018</vt:lpstr>
      <vt:lpstr>Indian Pharmacopoeia</vt:lpstr>
      <vt:lpstr>BRITISH Pharmacopoeia</vt:lpstr>
      <vt:lpstr>BRITISH Pharmacopoeia</vt:lpstr>
      <vt:lpstr>PowerPoint Presentation</vt:lpstr>
      <vt:lpstr>PowerPoint Presentation</vt:lpstr>
      <vt:lpstr>PowerPoint Presentation</vt:lpstr>
      <vt:lpstr>PowerPoint Presentation</vt:lpstr>
      <vt:lpstr>PowerPoint Presentation</vt:lpstr>
      <vt:lpstr>PowerPoint Presentation</vt:lpstr>
      <vt:lpstr>BRITISH Pharmacopoeia</vt:lpstr>
      <vt:lpstr>UNITED STATE Pharmacopoeia</vt:lpstr>
      <vt:lpstr>PowerPoint Presentation</vt:lpstr>
      <vt:lpstr>PowerPoint Presentation</vt:lpstr>
      <vt:lpstr>PowerPoint Presentation</vt:lpstr>
      <vt:lpstr>PowerPoint Presentation</vt:lpstr>
      <vt:lpstr>PowerPoint Presentation</vt:lpstr>
      <vt:lpstr>UNITED STATE Pharmacopoeia</vt:lpstr>
      <vt:lpstr>European Pharmacopeia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Pharmacopeias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neha kumari</cp:lastModifiedBy>
  <cp:revision>16</cp:revision>
  <dcterms:created xsi:type="dcterms:W3CDTF">2018-08-27T11:00:26Z</dcterms:created>
  <dcterms:modified xsi:type="dcterms:W3CDTF">2021-08-26T10:35:43Z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2018-08-27T00:00:00Z</vt:filetime>
  </property>
  <property fmtid="{D5CDD505-2E9C-101B-9397-08002B2CF9AE}" pid="3" name="LastSaved">
    <vt:filetime>2018-08-27T00:00:00Z</vt:filetime>
  </property>
</Properties>
</file>