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764A3-AC94-4B0C-8CEC-3A6F1DF046CE}" type="datetimeFigureOut">
              <a:rPr lang="en-US" smtClean="0"/>
              <a:pPr/>
              <a:t>8/4/2020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49F5A-1FBC-4133-9F2D-D6D9C9E30F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"/>
            <a:ext cx="7848600" cy="6096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Measles </a:t>
            </a: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Maharshi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Vinod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Patel 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 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6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Eruptive Phase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phase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a typical, dusky-red, macular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maculo-papular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rash which begins behind the ears and spreads rapidly in a few hours over the face and neck, and extends down the body taking 2 to 3 days to progress to the lower extremities.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rash may remain discrete, but often it becomes confluent and blotchy. In the absence of complications, the lesions and fever disappear in another 3 or 4 days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signalling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end of the disease.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rash fades in the same order of appearance leaving a brownish discoloration which may persist for 2 months or more.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Post Measles Stage</a:t>
            </a:r>
          </a:p>
          <a:p>
            <a:pPr>
              <a:buNone/>
            </a:pPr>
            <a:endParaRPr lang="en-IN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child will have lost weight and will remain weak for a number of days. There may be failure to recover and a gradual deterioration into chronic illness - due to increased susceptibility to other bacterial and viral infections, nutritional and metabolic effects and the tissue destructive effects of the virus.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may be growth retardation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cancrum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pyogenic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infections,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candidosis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reactivation of pulmonary tuberculosis.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Complications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Measles associated diarrhoea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Pneumonia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Otitis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media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Subacute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sclerosing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pan-encephalitis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Spontaneous abortion and premature delivery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Prevention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Measles Vaccination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Live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attenuateed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0.5 ml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s.c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two doses(9 months, 18 months)</a:t>
            </a:r>
          </a:p>
          <a:p>
            <a:pPr marL="457200" indent="-457200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2"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Immunoglobulin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Early in incubation period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0.25 ml per kg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3-4 days of exposure</a:t>
            </a:r>
          </a:p>
          <a:p>
            <a:pPr marL="457200" indent="-457200">
              <a:buNone/>
            </a:pPr>
            <a:endParaRPr lang="en-IN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8982910"/>
              </p:ext>
            </p:extLst>
          </p:nvPr>
        </p:nvGraphicFramePr>
        <p:xfrm>
          <a:off x="457200" y="152400"/>
          <a:ext cx="8229600" cy="667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402080"/>
                <a:gridCol w="1676400"/>
                <a:gridCol w="2057400"/>
                <a:gridCol w="1447800"/>
              </a:tblGrid>
              <a:tr h="6477000"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Christopher R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Sudfeld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Ann Marie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Navar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Neal A Halsey. Effectiveness of measles vaccination and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vitamin A treatment. International Journal of Epidemiology 2010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39: 48-55.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Systematic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Review(High Level of Evidence)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systematic review was conducted on published randomized controlled</a:t>
                      </a:r>
                    </a:p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trials (RCTs) and quasi-experimental (QE) studies in order</a:t>
                      </a:r>
                    </a:p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determine effect estimates of measles vaccine and vitamin</a:t>
                      </a:r>
                    </a:p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treatment for the Lives Saved Tool (</a:t>
                      </a:r>
                      <a:r>
                        <a:rPr lang="en-IN" sz="14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LiST</a:t>
                      </a:r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).A standardized</a:t>
                      </a:r>
                    </a:p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abstraction and grading format in order to determine effect</a:t>
                      </a:r>
                    </a:p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estimates for measles mortality employing the standard Child</a:t>
                      </a:r>
                    </a:p>
                    <a:p>
                      <a:pPr algn="just"/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Health Epidemiology Research Group Rules for Evidence Review  was utilised.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Three measles vaccine RCTs and two QE studies were identified with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data on prevention of measles disease. A meta-analysis of these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studies found that vaccination was 85% [95% confidence interval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(CI) 83–87] effective in preventing measles disease, which will be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used as a proxy for measles mortality in </a:t>
                      </a:r>
                      <a:r>
                        <a:rPr lang="en-IN" sz="12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LiST</a:t>
                      </a:r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for countries vaccinating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before one year of age. The literature also suggests that a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conservative 95% effect estimate is reasonable to employ when vaccinating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 1 year or later and 98% for two doses of vaccine based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 serology reviews. Six high-quality RCTs were included in the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meta-analysis of vitamin A treatment of measles which found no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significant reduction in measles morality. However, when stratifying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 vitamin A treatment dose, at least two doses were found to</a:t>
                      </a:r>
                    </a:p>
                    <a:p>
                      <a:r>
                        <a:rPr lang="en-IN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reduce measles mortality by 62% (95% CI 19–82).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Measles vaccine and vitamin A treatment are effective interventions</a:t>
                      </a:r>
                    </a:p>
                    <a:p>
                      <a:pPr algn="just"/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prevent measles mortality in children.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1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Measles is </a:t>
            </a:r>
          </a:p>
          <a:p>
            <a:pPr marL="514350" indent="-514350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Bacterial Disease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Viral Disease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Fungal Disease</a:t>
            </a:r>
          </a:p>
          <a:p>
            <a:pPr marL="514350" indent="-514350">
              <a:buAutoNum type="alphaLcParenR"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Protozoal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Disease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Pathognomic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feature of measles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Koplik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spots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Beaded appearance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Crusting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Pustule formation</a:t>
            </a:r>
          </a:p>
          <a:p>
            <a:pPr marL="514350" indent="-514350">
              <a:buAutoNum type="alphaLcParenR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Incubation period of measles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10-14 days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2-3 days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5-6 days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7-8 days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 Measles vaccine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Killed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Live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Live Attenuated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 Dose of measles vaccine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 ml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0.1 ml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0.7 ml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0.5 ml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305800" cy="5791200"/>
          </a:xfrm>
        </p:spPr>
        <p:txBody>
          <a:bodyPr>
            <a:normAutofit/>
          </a:bodyPr>
          <a:lstStyle/>
          <a:p>
            <a:pPr algn="just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acute highly infectious disease of childhood caused by a specific virus of the group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myxoviruses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clinically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by fever and catarrhal symptoms of the upper respiratory tract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coryza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cough), followed by a typical rash.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Measles is associated with high morbidity and mortality in developing countries.</a:t>
            </a: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Epidemiology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457200" indent="-457200" algn="ctr">
              <a:buNone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Agent Factors</a:t>
            </a:r>
          </a:p>
          <a:p>
            <a:pPr marL="457200" indent="-457200">
              <a:buAutoNum type="arabicPeriod"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IN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Measles is caused by an RNA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paramyxovirus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far as is known, there is only one serotype.</a:t>
            </a:r>
          </a:p>
          <a:p>
            <a:pPr>
              <a:buNone/>
            </a:pP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Source of Infection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only source of infection is a case of measles.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Carriers are not known to occur. </a:t>
            </a:r>
          </a:p>
          <a:p>
            <a:pPr marL="457200" indent="-45720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Infective Material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Secretions of the nose, throat and respiratory tract of a case of measles during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prodromal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period and the early stages of the rash</a:t>
            </a:r>
          </a:p>
          <a:p>
            <a:pPr marL="457200" indent="-457200" algn="just">
              <a:buNone/>
            </a:pPr>
            <a:endParaRPr lang="en-IN" sz="24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Communicability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Measles is highly infectious during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prodromal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period and at the time of eruption.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Communicability declines rapidly after the appearance of the rash. The period of communicability is approximately 4 days before and 5 days after the appearance of the rash.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Isolation of the patient for a week from the onset of rash more than covers the period of communicability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Secondary Attack Rate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is only one antigenic type of measles virus. Infection confers life long immunity.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so-called secondary attacks represent errors in diagnosis either in initial or second illness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Host Factors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Affects virtually everyone in infancy or childhood - between 6 months and 3 years of age in developing countries where environmental conditions are generally poor, and older children usually over 5 years in developed countries.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Following the use of measles vaccine, the disease is now seen in somewhat older age-groups </a:t>
            </a:r>
          </a:p>
          <a:p>
            <a:pPr marL="457200" indent="-45720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Sex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Equal incidence</a:t>
            </a:r>
            <a:endParaRPr lang="en-IN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IN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Immunity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age is immune if there was no previous immunity. One attack of measles generally confers life-long immunity.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 attacks are rare. Infants are protected by maternal antibodies up to 6 months of age; in some, maternal immunity may persist beyond 9 months.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Immunity after vaccination is quite solid and long-lasting.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Measles tends to be very severe in the malnourished child, carrying a mortality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400 times higher than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well­nourished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children having measles.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may possibly be related to poor cell-mediated immunity response, secondary to malnutrition.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Additionally, severely malnourished children have been shown to excrete measles virus for longer periods than better nourished children indicating prolonged risk to themselves, and of intensity of spread to others.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Even in a healthy child, an attack of severe measles may be followed by weight loss, precipitating the child into malnutrition.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Environmental Factors</a:t>
            </a:r>
          </a:p>
          <a:p>
            <a:pPr algn="ctr">
              <a:buNone/>
            </a:pPr>
            <a:endParaRPr lang="en-IN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a chance, the virus can spread in any season.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temperate climates, measles is a winter disease, probably because people crowd together indoors. Epidemics of measles are common in India during winter and early spring (January to April).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Population density and movement do affect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epidemicity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general, the less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prevailing socio-economic conditions, the lower the average age at which children are attacked.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Transmission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Transmission occurs directly from person to person mainly by droplet infection and droplet nuclei, from 4 days before onset of rash until 5 days thereafter.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portal of entry is the respiratory tract. Infection through conjunctiva is also considered likely as the virus instilled into the conjunctiva can cause infection.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Recipients of measles vaccine are not contagious to others. </a:t>
            </a:r>
          </a:p>
          <a:p>
            <a:pPr algn="ctr"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Incubation Period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Incubation period is commonly 10 days from exposure to onset of fever, and 14 days to appearance of rash.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measles infection is artificially induced by-passing the respiratory tract (as with injection of live measles vaccine), the incubation period is somewhat shortened, averaging 7 days.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IN" sz="2400" b="1" u="sng" dirty="0" err="1" smtClean="0">
                <a:latin typeface="Times New Roman" pitchFamily="18" charset="0"/>
                <a:cs typeface="Times New Roman" pitchFamily="18" charset="0"/>
              </a:rPr>
              <a:t>Prodromal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 Phase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begins 10 days after infection, and lasts until day 14.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fever,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coryza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sneezing and nasal discharge, cough, redness of the eyes,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lacrimation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often photophobia.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may be vomiting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day or two before the appearance of the rash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Koplik's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spots appear on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buccal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mucosa opposite the first and second upper molars.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are small, bluish-white spots on a red base, smaller than the head of a pin, their presence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pathognomonic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measles.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1352</Words>
  <Application>Microsoft Office PowerPoint</Application>
  <PresentationFormat>On-screen Show (4:3)</PresentationFormat>
  <Paragraphs>170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</vt:lpstr>
      <vt:lpstr> </vt:lpstr>
      <vt:lpstr>Epidemiology</vt:lpstr>
      <vt:lpstr> </vt:lpstr>
      <vt:lpstr>Host Factors</vt:lpstr>
      <vt:lpstr> </vt:lpstr>
      <vt:lpstr> </vt:lpstr>
      <vt:lpstr> </vt:lpstr>
      <vt:lpstr>Clinical Features</vt:lpstr>
      <vt:lpstr> </vt:lpstr>
      <vt:lpstr> </vt:lpstr>
      <vt:lpstr>Complications</vt:lpstr>
      <vt:lpstr>Prevention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Maharshi Patel</dc:creator>
  <cp:lastModifiedBy>Maharshi Patel</cp:lastModifiedBy>
  <cp:revision>10</cp:revision>
  <dcterms:created xsi:type="dcterms:W3CDTF">2006-08-16T00:00:00Z</dcterms:created>
  <dcterms:modified xsi:type="dcterms:W3CDTF">2020-08-04T16:13:53Z</dcterms:modified>
</cp:coreProperties>
</file>