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67" r:id="rId4"/>
    <p:sldId id="300" r:id="rId5"/>
    <p:sldId id="271" r:id="rId6"/>
    <p:sldId id="273" r:id="rId7"/>
    <p:sldId id="274" r:id="rId8"/>
    <p:sldId id="277" r:id="rId9"/>
    <p:sldId id="295" r:id="rId10"/>
    <p:sldId id="314" r:id="rId11"/>
    <p:sldId id="315" r:id="rId12"/>
    <p:sldId id="316" r:id="rId13"/>
    <p:sldId id="279" r:id="rId14"/>
    <p:sldId id="280" r:id="rId15"/>
    <p:sldId id="327" r:id="rId16"/>
    <p:sldId id="319" r:id="rId17"/>
    <p:sldId id="282" r:id="rId18"/>
    <p:sldId id="326" r:id="rId19"/>
    <p:sldId id="312" r:id="rId20"/>
    <p:sldId id="318" r:id="rId21"/>
    <p:sldId id="32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80870A-7821-4165-8966-7B08AA7E791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F5FE56-D977-4B83-BCC8-4505CE499552}">
      <dgm:prSet phldrT="[Text]" custT="1"/>
      <dgm:spPr/>
      <dgm:t>
        <a:bodyPr/>
        <a:lstStyle/>
        <a:p>
          <a:r>
            <a:rPr lang="en-US" sz="1600" b="1" dirty="0" smtClean="0"/>
            <a:t>Thermal </a:t>
          </a:r>
        </a:p>
        <a:p>
          <a:r>
            <a:rPr lang="en-US" sz="1600" b="1" dirty="0" smtClean="0"/>
            <a:t>Injuries</a:t>
          </a:r>
          <a:endParaRPr lang="en-US" sz="1600" b="1" dirty="0"/>
        </a:p>
      </dgm:t>
    </dgm:pt>
    <dgm:pt modelId="{C4851159-4B96-44A1-B0D3-49A773B9EB90}" type="parTrans" cxnId="{9CD26DBC-71EC-4193-B671-4576F7500F17}">
      <dgm:prSet/>
      <dgm:spPr/>
      <dgm:t>
        <a:bodyPr/>
        <a:lstStyle/>
        <a:p>
          <a:endParaRPr lang="en-US"/>
        </a:p>
      </dgm:t>
    </dgm:pt>
    <dgm:pt modelId="{19DDC0A9-D405-45F2-BA96-7A50DC93843B}" type="sibTrans" cxnId="{9CD26DBC-71EC-4193-B671-4576F7500F17}">
      <dgm:prSet/>
      <dgm:spPr/>
      <dgm:t>
        <a:bodyPr/>
        <a:lstStyle/>
        <a:p>
          <a:endParaRPr lang="en-US"/>
        </a:p>
      </dgm:t>
    </dgm:pt>
    <dgm:pt modelId="{4DDABBBD-D394-4168-90C8-EE901EF6A3CB}">
      <dgm:prSet phldrT="[Text]" custT="1"/>
      <dgm:spPr/>
      <dgm:t>
        <a:bodyPr/>
        <a:lstStyle/>
        <a:p>
          <a:r>
            <a:rPr lang="en-US" sz="1600" b="1" dirty="0" smtClean="0"/>
            <a:t>Cold</a:t>
          </a:r>
        </a:p>
        <a:p>
          <a:r>
            <a:rPr lang="en-US" sz="1400" dirty="0" smtClean="0"/>
            <a:t>- Frost bite</a:t>
          </a:r>
        </a:p>
        <a:p>
          <a:r>
            <a:rPr lang="en-US" sz="1400" dirty="0" smtClean="0"/>
            <a:t>- Immersion foot</a:t>
          </a:r>
          <a:endParaRPr lang="en-US" sz="1400" b="1" dirty="0"/>
        </a:p>
      </dgm:t>
    </dgm:pt>
    <dgm:pt modelId="{88B5A2B0-AB28-4CF0-BE72-1CB55F309954}" type="parTrans" cxnId="{F1E8A047-9BD8-4F67-A4F4-0518DE441D47}">
      <dgm:prSet/>
      <dgm:spPr/>
      <dgm:t>
        <a:bodyPr/>
        <a:lstStyle/>
        <a:p>
          <a:endParaRPr lang="en-US"/>
        </a:p>
      </dgm:t>
    </dgm:pt>
    <dgm:pt modelId="{E56AB71E-26B7-49F9-A4A8-7854A6CF40E4}" type="sibTrans" cxnId="{F1E8A047-9BD8-4F67-A4F4-0518DE441D47}">
      <dgm:prSet/>
      <dgm:spPr/>
      <dgm:t>
        <a:bodyPr/>
        <a:lstStyle/>
        <a:p>
          <a:endParaRPr lang="en-US"/>
        </a:p>
      </dgm:t>
    </dgm:pt>
    <dgm:pt modelId="{7227FC97-7C4D-4CAF-8D32-846B0E826100}">
      <dgm:prSet phldrT="[Text]" custT="1"/>
      <dgm:spPr/>
      <dgm:t>
        <a:bodyPr/>
        <a:lstStyle/>
        <a:p>
          <a:r>
            <a:rPr lang="en-US" sz="2000" b="1" dirty="0" smtClean="0"/>
            <a:t>Heat</a:t>
          </a:r>
          <a:endParaRPr lang="en-US" sz="2000" b="1" dirty="0"/>
        </a:p>
      </dgm:t>
    </dgm:pt>
    <dgm:pt modelId="{0AF88D97-D902-4FCE-916E-BA7BB1C70C8A}" type="parTrans" cxnId="{8FA44087-42E3-4D37-9D2C-4415D2929E5A}">
      <dgm:prSet/>
      <dgm:spPr/>
      <dgm:t>
        <a:bodyPr/>
        <a:lstStyle/>
        <a:p>
          <a:endParaRPr lang="en-US"/>
        </a:p>
      </dgm:t>
    </dgm:pt>
    <dgm:pt modelId="{34A6AF72-A5EA-4DC5-AB3A-A07456E68054}" type="sibTrans" cxnId="{8FA44087-42E3-4D37-9D2C-4415D2929E5A}">
      <dgm:prSet/>
      <dgm:spPr/>
      <dgm:t>
        <a:bodyPr/>
        <a:lstStyle/>
        <a:p>
          <a:endParaRPr lang="en-US"/>
        </a:p>
      </dgm:t>
    </dgm:pt>
    <dgm:pt modelId="{44043ECB-3E4C-42FA-B1E9-A8CA6646E9AE}">
      <dgm:prSet phldrT="[Text]"/>
      <dgm:spPr/>
      <dgm:t>
        <a:bodyPr/>
        <a:lstStyle/>
        <a:p>
          <a:r>
            <a:rPr lang="en-US" b="1" dirty="0" smtClean="0"/>
            <a:t>Dry Heat</a:t>
          </a:r>
        </a:p>
        <a:p>
          <a:r>
            <a:rPr lang="en-US" dirty="0" smtClean="0"/>
            <a:t>- Flame burns,- Hot metal</a:t>
          </a:r>
          <a:endParaRPr lang="en-US" dirty="0"/>
        </a:p>
      </dgm:t>
    </dgm:pt>
    <dgm:pt modelId="{79FF7081-A577-4417-87FD-F6CEC488A90E}" type="parTrans" cxnId="{C1D01F9E-9291-45E7-9DCA-F4A916EAE9C5}">
      <dgm:prSet/>
      <dgm:spPr/>
      <dgm:t>
        <a:bodyPr/>
        <a:lstStyle/>
        <a:p>
          <a:endParaRPr lang="en-US"/>
        </a:p>
      </dgm:t>
    </dgm:pt>
    <dgm:pt modelId="{1D05868C-7DF2-47EC-931C-FB3DCB2F279A}" type="sibTrans" cxnId="{C1D01F9E-9291-45E7-9DCA-F4A916EAE9C5}">
      <dgm:prSet/>
      <dgm:spPr/>
      <dgm:t>
        <a:bodyPr/>
        <a:lstStyle/>
        <a:p>
          <a:endParaRPr lang="en-US"/>
        </a:p>
      </dgm:t>
    </dgm:pt>
    <dgm:pt modelId="{688732A9-94DD-4643-A755-051198FC578F}">
      <dgm:prSet custT="1"/>
      <dgm:spPr/>
      <dgm:t>
        <a:bodyPr/>
        <a:lstStyle/>
        <a:p>
          <a:r>
            <a:rPr lang="en-US" sz="1400" b="1" dirty="0" smtClean="0"/>
            <a:t>Chemical</a:t>
          </a:r>
        </a:p>
        <a:p>
          <a:r>
            <a:rPr lang="en-US" sz="1400" dirty="0" smtClean="0"/>
            <a:t>- Corrosive acid, alkali, salts</a:t>
          </a:r>
          <a:endParaRPr lang="en-US" sz="1400" dirty="0"/>
        </a:p>
      </dgm:t>
    </dgm:pt>
    <dgm:pt modelId="{54C9F640-DAE6-4288-9D28-9437BA680E04}" type="parTrans" cxnId="{4EDD53AB-09BF-45E0-BDCF-A36F3CCB6050}">
      <dgm:prSet/>
      <dgm:spPr/>
      <dgm:t>
        <a:bodyPr/>
        <a:lstStyle/>
        <a:p>
          <a:endParaRPr lang="en-US"/>
        </a:p>
      </dgm:t>
    </dgm:pt>
    <dgm:pt modelId="{BB33AD41-DFC5-4975-9B81-73255F10CBD9}" type="sibTrans" cxnId="{4EDD53AB-09BF-45E0-BDCF-A36F3CCB6050}">
      <dgm:prSet/>
      <dgm:spPr/>
      <dgm:t>
        <a:bodyPr/>
        <a:lstStyle/>
        <a:p>
          <a:endParaRPr lang="en-US"/>
        </a:p>
      </dgm:t>
    </dgm:pt>
    <dgm:pt modelId="{FE4502F8-85B8-4255-939E-7E792F4DE282}">
      <dgm:prSet custT="1"/>
      <dgm:spPr/>
      <dgm:t>
        <a:bodyPr/>
        <a:lstStyle/>
        <a:p>
          <a:r>
            <a:rPr lang="en-US" sz="1400" b="1" dirty="0" smtClean="0"/>
            <a:t>Electricity</a:t>
          </a:r>
        </a:p>
        <a:p>
          <a:r>
            <a:rPr lang="en-US" sz="1400" dirty="0" smtClean="0"/>
            <a:t>- Joule burn, Flash burn, Lightening</a:t>
          </a:r>
          <a:endParaRPr lang="en-US" sz="1400" dirty="0"/>
        </a:p>
      </dgm:t>
    </dgm:pt>
    <dgm:pt modelId="{9B8B6F42-360A-4F24-990D-FA378AFB9B2A}" type="parTrans" cxnId="{08E2BDAC-4D98-4E1B-B273-869C727743D2}">
      <dgm:prSet/>
      <dgm:spPr/>
      <dgm:t>
        <a:bodyPr/>
        <a:lstStyle/>
        <a:p>
          <a:endParaRPr lang="en-US"/>
        </a:p>
      </dgm:t>
    </dgm:pt>
    <dgm:pt modelId="{DDCBADEB-4782-4A6D-BCF4-7A6634588676}" type="sibTrans" cxnId="{08E2BDAC-4D98-4E1B-B273-869C727743D2}">
      <dgm:prSet/>
      <dgm:spPr/>
      <dgm:t>
        <a:bodyPr/>
        <a:lstStyle/>
        <a:p>
          <a:endParaRPr lang="en-US"/>
        </a:p>
      </dgm:t>
    </dgm:pt>
    <dgm:pt modelId="{722D06D2-837F-4D5C-98B7-332EAB0C91AA}">
      <dgm:prSet/>
      <dgm:spPr/>
      <dgm:t>
        <a:bodyPr/>
        <a:lstStyle/>
        <a:p>
          <a:r>
            <a:rPr lang="en-US" b="1" dirty="0" smtClean="0"/>
            <a:t>Moist Heat</a:t>
          </a:r>
        </a:p>
        <a:p>
          <a:r>
            <a:rPr lang="en-US" dirty="0" smtClean="0"/>
            <a:t>- Hot liquid, steam</a:t>
          </a:r>
          <a:endParaRPr lang="en-US" dirty="0"/>
        </a:p>
      </dgm:t>
    </dgm:pt>
    <dgm:pt modelId="{D5A95FD6-D72A-4BE2-BB39-56D1E6C4BFAD}" type="parTrans" cxnId="{6CA6C275-E058-4911-BB72-B8A45BF5852A}">
      <dgm:prSet/>
      <dgm:spPr/>
      <dgm:t>
        <a:bodyPr/>
        <a:lstStyle/>
        <a:p>
          <a:endParaRPr lang="en-US"/>
        </a:p>
      </dgm:t>
    </dgm:pt>
    <dgm:pt modelId="{BBFA215A-CDE6-4027-BDDC-70DE4554A5BB}" type="sibTrans" cxnId="{6CA6C275-E058-4911-BB72-B8A45BF5852A}">
      <dgm:prSet/>
      <dgm:spPr/>
      <dgm:t>
        <a:bodyPr/>
        <a:lstStyle/>
        <a:p>
          <a:endParaRPr lang="en-US"/>
        </a:p>
      </dgm:t>
    </dgm:pt>
    <dgm:pt modelId="{4FDC2D07-D2AE-4E32-A954-9937BF1F4BDF}">
      <dgm:prSet custT="1"/>
      <dgm:spPr/>
      <dgm:t>
        <a:bodyPr/>
        <a:lstStyle/>
        <a:p>
          <a:r>
            <a:rPr lang="en-US" sz="1400" b="1" dirty="0" smtClean="0"/>
            <a:t>Radiation</a:t>
          </a:r>
        </a:p>
        <a:p>
          <a:r>
            <a:rPr lang="en-US" sz="1400" b="0" dirty="0" smtClean="0"/>
            <a:t>X-rays, </a:t>
          </a:r>
          <a:r>
            <a:rPr lang="en-US" sz="1400" b="0" smtClean="0"/>
            <a:t>UV rays</a:t>
          </a:r>
          <a:endParaRPr lang="en-US" sz="1400" b="0" dirty="0"/>
        </a:p>
      </dgm:t>
    </dgm:pt>
    <dgm:pt modelId="{608558A7-53F5-48D9-A4F2-6095DE2F84E5}" type="parTrans" cxnId="{9885077A-9D3D-4ADF-A0E9-E34AA3E301A2}">
      <dgm:prSet/>
      <dgm:spPr/>
      <dgm:t>
        <a:bodyPr/>
        <a:lstStyle/>
        <a:p>
          <a:endParaRPr lang="en-US"/>
        </a:p>
      </dgm:t>
    </dgm:pt>
    <dgm:pt modelId="{9DBAE23C-8D33-4ADC-A65E-E2001844598B}" type="sibTrans" cxnId="{9885077A-9D3D-4ADF-A0E9-E34AA3E301A2}">
      <dgm:prSet/>
      <dgm:spPr/>
      <dgm:t>
        <a:bodyPr/>
        <a:lstStyle/>
        <a:p>
          <a:endParaRPr lang="en-US"/>
        </a:p>
      </dgm:t>
    </dgm:pt>
    <dgm:pt modelId="{33D8E769-E4AB-4259-9FA5-0DD6F075F906}" type="pres">
      <dgm:prSet presAssocID="{CF80870A-7821-4165-8966-7B08AA7E79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2A1AE34-D189-4F5F-8736-905A282D1020}" type="pres">
      <dgm:prSet presAssocID="{DBF5FE56-D977-4B83-BCC8-4505CE499552}" presName="hierRoot1" presStyleCnt="0"/>
      <dgm:spPr/>
    </dgm:pt>
    <dgm:pt modelId="{26C91280-8B95-4699-996B-7431330DA0A5}" type="pres">
      <dgm:prSet presAssocID="{DBF5FE56-D977-4B83-BCC8-4505CE499552}" presName="composite" presStyleCnt="0"/>
      <dgm:spPr/>
    </dgm:pt>
    <dgm:pt modelId="{BC15D3D1-9498-41A0-A96F-A211C0243077}" type="pres">
      <dgm:prSet presAssocID="{DBF5FE56-D977-4B83-BCC8-4505CE499552}" presName="background" presStyleLbl="node0" presStyleIdx="0" presStyleCnt="1"/>
      <dgm:spPr/>
    </dgm:pt>
    <dgm:pt modelId="{666A2D0B-4CA0-4CFA-9F0C-3A7D6604E296}" type="pres">
      <dgm:prSet presAssocID="{DBF5FE56-D977-4B83-BCC8-4505CE49955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D82A86-C358-4550-B73E-9014E4EC76AD}" type="pres">
      <dgm:prSet presAssocID="{DBF5FE56-D977-4B83-BCC8-4505CE499552}" presName="hierChild2" presStyleCnt="0"/>
      <dgm:spPr/>
    </dgm:pt>
    <dgm:pt modelId="{AF9C00AE-91BE-4806-9228-A052C389FAA7}" type="pres">
      <dgm:prSet presAssocID="{88B5A2B0-AB28-4CF0-BE72-1CB55F309954}" presName="Name10" presStyleLbl="parChTrans1D2" presStyleIdx="0" presStyleCnt="5"/>
      <dgm:spPr/>
      <dgm:t>
        <a:bodyPr/>
        <a:lstStyle/>
        <a:p>
          <a:endParaRPr lang="en-US"/>
        </a:p>
      </dgm:t>
    </dgm:pt>
    <dgm:pt modelId="{42CBCE4E-9BA8-4728-9D62-B48A6B7461F1}" type="pres">
      <dgm:prSet presAssocID="{4DDABBBD-D394-4168-90C8-EE901EF6A3CB}" presName="hierRoot2" presStyleCnt="0"/>
      <dgm:spPr/>
    </dgm:pt>
    <dgm:pt modelId="{4AEAB19D-BBB8-42A1-864A-B0C85E619D44}" type="pres">
      <dgm:prSet presAssocID="{4DDABBBD-D394-4168-90C8-EE901EF6A3CB}" presName="composite2" presStyleCnt="0"/>
      <dgm:spPr/>
    </dgm:pt>
    <dgm:pt modelId="{C9F399CF-B151-420D-99D0-01945B480B8E}" type="pres">
      <dgm:prSet presAssocID="{4DDABBBD-D394-4168-90C8-EE901EF6A3CB}" presName="background2" presStyleLbl="node2" presStyleIdx="0" presStyleCnt="5"/>
      <dgm:spPr/>
    </dgm:pt>
    <dgm:pt modelId="{AE9D2DFD-5AB2-4252-A6B0-375A73085130}" type="pres">
      <dgm:prSet presAssocID="{4DDABBBD-D394-4168-90C8-EE901EF6A3CB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C5F2A7-979A-42DC-A94D-812EFFA1694F}" type="pres">
      <dgm:prSet presAssocID="{4DDABBBD-D394-4168-90C8-EE901EF6A3CB}" presName="hierChild3" presStyleCnt="0"/>
      <dgm:spPr/>
    </dgm:pt>
    <dgm:pt modelId="{85B42ED3-38CA-4B2F-8C70-7209466BE639}" type="pres">
      <dgm:prSet presAssocID="{0AF88D97-D902-4FCE-916E-BA7BB1C70C8A}" presName="Name10" presStyleLbl="parChTrans1D2" presStyleIdx="1" presStyleCnt="5"/>
      <dgm:spPr/>
      <dgm:t>
        <a:bodyPr/>
        <a:lstStyle/>
        <a:p>
          <a:endParaRPr lang="en-US"/>
        </a:p>
      </dgm:t>
    </dgm:pt>
    <dgm:pt modelId="{5820D54B-7E74-4736-A014-039D9B5968E7}" type="pres">
      <dgm:prSet presAssocID="{7227FC97-7C4D-4CAF-8D32-846B0E826100}" presName="hierRoot2" presStyleCnt="0"/>
      <dgm:spPr/>
    </dgm:pt>
    <dgm:pt modelId="{D54E4E31-C316-4271-8034-603176DB53BA}" type="pres">
      <dgm:prSet presAssocID="{7227FC97-7C4D-4CAF-8D32-846B0E826100}" presName="composite2" presStyleCnt="0"/>
      <dgm:spPr/>
    </dgm:pt>
    <dgm:pt modelId="{EDCFBE2A-4C8D-4786-87EC-F9293FA30AA7}" type="pres">
      <dgm:prSet presAssocID="{7227FC97-7C4D-4CAF-8D32-846B0E826100}" presName="background2" presStyleLbl="node2" presStyleIdx="1" presStyleCnt="5"/>
      <dgm:spPr/>
    </dgm:pt>
    <dgm:pt modelId="{71EF28C5-48FE-4549-A956-E882903ED729}" type="pres">
      <dgm:prSet presAssocID="{7227FC97-7C4D-4CAF-8D32-846B0E826100}" presName="text2" presStyleLbl="fgAcc2" presStyleIdx="1" presStyleCnt="5" custScaleX="72419" custScaleY="1295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CDE1C1-C49E-4B7B-A5A6-2A11066F1089}" type="pres">
      <dgm:prSet presAssocID="{7227FC97-7C4D-4CAF-8D32-846B0E826100}" presName="hierChild3" presStyleCnt="0"/>
      <dgm:spPr/>
    </dgm:pt>
    <dgm:pt modelId="{CE578F51-F635-491D-AE3D-450C5EAD3BF3}" type="pres">
      <dgm:prSet presAssocID="{79FF7081-A577-4417-87FD-F6CEC488A90E}" presName="Name17" presStyleLbl="parChTrans1D3" presStyleIdx="0" presStyleCnt="2"/>
      <dgm:spPr/>
      <dgm:t>
        <a:bodyPr/>
        <a:lstStyle/>
        <a:p>
          <a:endParaRPr lang="en-US"/>
        </a:p>
      </dgm:t>
    </dgm:pt>
    <dgm:pt modelId="{F09C7DF6-9ABF-4596-A568-A05F61DD7EA5}" type="pres">
      <dgm:prSet presAssocID="{44043ECB-3E4C-42FA-B1E9-A8CA6646E9AE}" presName="hierRoot3" presStyleCnt="0"/>
      <dgm:spPr/>
    </dgm:pt>
    <dgm:pt modelId="{9423F67F-B689-4F3C-885A-AB1DC78BC5AB}" type="pres">
      <dgm:prSet presAssocID="{44043ECB-3E4C-42FA-B1E9-A8CA6646E9AE}" presName="composite3" presStyleCnt="0"/>
      <dgm:spPr/>
    </dgm:pt>
    <dgm:pt modelId="{CA866FD5-5818-4A9C-8CBA-6C8E98F54943}" type="pres">
      <dgm:prSet presAssocID="{44043ECB-3E4C-42FA-B1E9-A8CA6646E9AE}" presName="background3" presStyleLbl="node3" presStyleIdx="0" presStyleCnt="2"/>
      <dgm:spPr/>
    </dgm:pt>
    <dgm:pt modelId="{8DBEF83C-0B3C-4162-880F-D7A91D86F77E}" type="pres">
      <dgm:prSet presAssocID="{44043ECB-3E4C-42FA-B1E9-A8CA6646E9A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6B6A18-2159-4311-9F31-B8886906FCF3}" type="pres">
      <dgm:prSet presAssocID="{44043ECB-3E4C-42FA-B1E9-A8CA6646E9AE}" presName="hierChild4" presStyleCnt="0"/>
      <dgm:spPr/>
    </dgm:pt>
    <dgm:pt modelId="{0B255E69-0018-4ECC-8F10-53EDE24290C4}" type="pres">
      <dgm:prSet presAssocID="{D5A95FD6-D72A-4BE2-BB39-56D1E6C4BFAD}" presName="Name17" presStyleLbl="parChTrans1D3" presStyleIdx="1" presStyleCnt="2"/>
      <dgm:spPr/>
      <dgm:t>
        <a:bodyPr/>
        <a:lstStyle/>
        <a:p>
          <a:endParaRPr lang="en-US"/>
        </a:p>
      </dgm:t>
    </dgm:pt>
    <dgm:pt modelId="{CEA512C2-62FB-4810-8670-77CE28485FAE}" type="pres">
      <dgm:prSet presAssocID="{722D06D2-837F-4D5C-98B7-332EAB0C91AA}" presName="hierRoot3" presStyleCnt="0"/>
      <dgm:spPr/>
    </dgm:pt>
    <dgm:pt modelId="{F2BDF4CA-0532-4BB3-926F-8A400270B2A1}" type="pres">
      <dgm:prSet presAssocID="{722D06D2-837F-4D5C-98B7-332EAB0C91AA}" presName="composite3" presStyleCnt="0"/>
      <dgm:spPr/>
    </dgm:pt>
    <dgm:pt modelId="{D58D780E-43F5-4F3A-B924-D005ED1AB03E}" type="pres">
      <dgm:prSet presAssocID="{722D06D2-837F-4D5C-98B7-332EAB0C91AA}" presName="background3" presStyleLbl="node3" presStyleIdx="1" presStyleCnt="2"/>
      <dgm:spPr/>
    </dgm:pt>
    <dgm:pt modelId="{CCDA1E1A-9A3A-4FD1-BE85-AD76AAFB3F06}" type="pres">
      <dgm:prSet presAssocID="{722D06D2-837F-4D5C-98B7-332EAB0C91AA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B6EAB0-21D0-4E36-BC4B-811897C37BB6}" type="pres">
      <dgm:prSet presAssocID="{722D06D2-837F-4D5C-98B7-332EAB0C91AA}" presName="hierChild4" presStyleCnt="0"/>
      <dgm:spPr/>
    </dgm:pt>
    <dgm:pt modelId="{B270C4AB-CD78-4961-9B70-4C764625AFDB}" type="pres">
      <dgm:prSet presAssocID="{54C9F640-DAE6-4288-9D28-9437BA680E04}" presName="Name10" presStyleLbl="parChTrans1D2" presStyleIdx="2" presStyleCnt="5"/>
      <dgm:spPr/>
      <dgm:t>
        <a:bodyPr/>
        <a:lstStyle/>
        <a:p>
          <a:endParaRPr lang="en-US"/>
        </a:p>
      </dgm:t>
    </dgm:pt>
    <dgm:pt modelId="{B38DCD98-92F2-4F80-8AD9-36B1F234102D}" type="pres">
      <dgm:prSet presAssocID="{688732A9-94DD-4643-A755-051198FC578F}" presName="hierRoot2" presStyleCnt="0"/>
      <dgm:spPr/>
    </dgm:pt>
    <dgm:pt modelId="{9045895C-C99E-4DBB-8967-753DB116315C}" type="pres">
      <dgm:prSet presAssocID="{688732A9-94DD-4643-A755-051198FC578F}" presName="composite2" presStyleCnt="0"/>
      <dgm:spPr/>
    </dgm:pt>
    <dgm:pt modelId="{4D4FCBFA-077C-41FD-9E5F-1FC4210B5060}" type="pres">
      <dgm:prSet presAssocID="{688732A9-94DD-4643-A755-051198FC578F}" presName="background2" presStyleLbl="node2" presStyleIdx="2" presStyleCnt="5"/>
      <dgm:spPr/>
    </dgm:pt>
    <dgm:pt modelId="{5E987F10-1BDE-4CBB-8794-7C52037A8AF9}" type="pres">
      <dgm:prSet presAssocID="{688732A9-94DD-4643-A755-051198FC578F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DA0273-8FA7-49D8-84B1-BDA8C9A3CEE4}" type="pres">
      <dgm:prSet presAssocID="{688732A9-94DD-4643-A755-051198FC578F}" presName="hierChild3" presStyleCnt="0"/>
      <dgm:spPr/>
    </dgm:pt>
    <dgm:pt modelId="{B505E4D8-2296-461E-B351-734E0A67F105}" type="pres">
      <dgm:prSet presAssocID="{9B8B6F42-360A-4F24-990D-FA378AFB9B2A}" presName="Name10" presStyleLbl="parChTrans1D2" presStyleIdx="3" presStyleCnt="5"/>
      <dgm:spPr/>
      <dgm:t>
        <a:bodyPr/>
        <a:lstStyle/>
        <a:p>
          <a:endParaRPr lang="en-US"/>
        </a:p>
      </dgm:t>
    </dgm:pt>
    <dgm:pt modelId="{0EEF7506-FFED-4802-A0B7-06A7006F1BBF}" type="pres">
      <dgm:prSet presAssocID="{FE4502F8-85B8-4255-939E-7E792F4DE282}" presName="hierRoot2" presStyleCnt="0"/>
      <dgm:spPr/>
    </dgm:pt>
    <dgm:pt modelId="{CCBF8282-1BCC-48B1-BD00-2047A83C7EC0}" type="pres">
      <dgm:prSet presAssocID="{FE4502F8-85B8-4255-939E-7E792F4DE282}" presName="composite2" presStyleCnt="0"/>
      <dgm:spPr/>
    </dgm:pt>
    <dgm:pt modelId="{AE2C2323-E982-4A73-84B0-15342D704D9D}" type="pres">
      <dgm:prSet presAssocID="{FE4502F8-85B8-4255-939E-7E792F4DE282}" presName="background2" presStyleLbl="node2" presStyleIdx="3" presStyleCnt="5"/>
      <dgm:spPr/>
    </dgm:pt>
    <dgm:pt modelId="{23B37962-41BB-4BAD-ACE0-003F4CB41AB9}" type="pres">
      <dgm:prSet presAssocID="{FE4502F8-85B8-4255-939E-7E792F4DE282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8246F5-304F-4DC0-B5D1-25339A86EF7D}" type="pres">
      <dgm:prSet presAssocID="{FE4502F8-85B8-4255-939E-7E792F4DE282}" presName="hierChild3" presStyleCnt="0"/>
      <dgm:spPr/>
    </dgm:pt>
    <dgm:pt modelId="{B89AE692-4DFE-48B1-BF6A-5861598E752E}" type="pres">
      <dgm:prSet presAssocID="{608558A7-53F5-48D9-A4F2-6095DE2F84E5}" presName="Name10" presStyleLbl="parChTrans1D2" presStyleIdx="4" presStyleCnt="5"/>
      <dgm:spPr/>
      <dgm:t>
        <a:bodyPr/>
        <a:lstStyle/>
        <a:p>
          <a:endParaRPr lang="en-US"/>
        </a:p>
      </dgm:t>
    </dgm:pt>
    <dgm:pt modelId="{CA45A36B-3FCA-4C23-AFF0-3A3A6B898527}" type="pres">
      <dgm:prSet presAssocID="{4FDC2D07-D2AE-4E32-A954-9937BF1F4BDF}" presName="hierRoot2" presStyleCnt="0"/>
      <dgm:spPr/>
    </dgm:pt>
    <dgm:pt modelId="{00A58CD5-3C8D-466B-9F60-2AE040C345E8}" type="pres">
      <dgm:prSet presAssocID="{4FDC2D07-D2AE-4E32-A954-9937BF1F4BDF}" presName="composite2" presStyleCnt="0"/>
      <dgm:spPr/>
    </dgm:pt>
    <dgm:pt modelId="{856C2984-6077-4E0B-8E63-0F9DAB038A55}" type="pres">
      <dgm:prSet presAssocID="{4FDC2D07-D2AE-4E32-A954-9937BF1F4BDF}" presName="background2" presStyleLbl="node2" presStyleIdx="4" presStyleCnt="5"/>
      <dgm:spPr/>
    </dgm:pt>
    <dgm:pt modelId="{70E6B43B-93EE-48C3-A703-AB06C861653A}" type="pres">
      <dgm:prSet presAssocID="{4FDC2D07-D2AE-4E32-A954-9937BF1F4BDF}" presName="text2" presStyleLbl="fgAcc2" presStyleIdx="4" presStyleCnt="5" custScaleX="65493" custScaleY="2113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2C3A18-FDC5-4D15-A6BF-B8B0E3E065A0}" type="pres">
      <dgm:prSet presAssocID="{4FDC2D07-D2AE-4E32-A954-9937BF1F4BDF}" presName="hierChild3" presStyleCnt="0"/>
      <dgm:spPr/>
    </dgm:pt>
  </dgm:ptLst>
  <dgm:cxnLst>
    <dgm:cxn modelId="{BA2FFB90-C501-4194-9097-B5E5A2E0FC3D}" type="presOf" srcId="{D5A95FD6-D72A-4BE2-BB39-56D1E6C4BFAD}" destId="{0B255E69-0018-4ECC-8F10-53EDE24290C4}" srcOrd="0" destOrd="0" presId="urn:microsoft.com/office/officeart/2005/8/layout/hierarchy1"/>
    <dgm:cxn modelId="{374903C1-E0E7-4809-BAAB-33CCFE2860AE}" type="presOf" srcId="{44043ECB-3E4C-42FA-B1E9-A8CA6646E9AE}" destId="{8DBEF83C-0B3C-4162-880F-D7A91D86F77E}" srcOrd="0" destOrd="0" presId="urn:microsoft.com/office/officeart/2005/8/layout/hierarchy1"/>
    <dgm:cxn modelId="{A4D2646E-B1C2-4F91-ACC7-6FB411C542CF}" type="presOf" srcId="{608558A7-53F5-48D9-A4F2-6095DE2F84E5}" destId="{B89AE692-4DFE-48B1-BF6A-5861598E752E}" srcOrd="0" destOrd="0" presId="urn:microsoft.com/office/officeart/2005/8/layout/hierarchy1"/>
    <dgm:cxn modelId="{9885077A-9D3D-4ADF-A0E9-E34AA3E301A2}" srcId="{DBF5FE56-D977-4B83-BCC8-4505CE499552}" destId="{4FDC2D07-D2AE-4E32-A954-9937BF1F4BDF}" srcOrd="4" destOrd="0" parTransId="{608558A7-53F5-48D9-A4F2-6095DE2F84E5}" sibTransId="{9DBAE23C-8D33-4ADC-A65E-E2001844598B}"/>
    <dgm:cxn modelId="{055EB597-A5E0-4154-978C-A3ADB295E8AD}" type="presOf" srcId="{88B5A2B0-AB28-4CF0-BE72-1CB55F309954}" destId="{AF9C00AE-91BE-4806-9228-A052C389FAA7}" srcOrd="0" destOrd="0" presId="urn:microsoft.com/office/officeart/2005/8/layout/hierarchy1"/>
    <dgm:cxn modelId="{15C7FDCF-D05B-4C74-8595-FD73A58990AE}" type="presOf" srcId="{4DDABBBD-D394-4168-90C8-EE901EF6A3CB}" destId="{AE9D2DFD-5AB2-4252-A6B0-375A73085130}" srcOrd="0" destOrd="0" presId="urn:microsoft.com/office/officeart/2005/8/layout/hierarchy1"/>
    <dgm:cxn modelId="{27491798-0409-44BD-B3DF-E601BF2DE0E4}" type="presOf" srcId="{722D06D2-837F-4D5C-98B7-332EAB0C91AA}" destId="{CCDA1E1A-9A3A-4FD1-BE85-AD76AAFB3F06}" srcOrd="0" destOrd="0" presId="urn:microsoft.com/office/officeart/2005/8/layout/hierarchy1"/>
    <dgm:cxn modelId="{8FA44087-42E3-4D37-9D2C-4415D2929E5A}" srcId="{DBF5FE56-D977-4B83-BCC8-4505CE499552}" destId="{7227FC97-7C4D-4CAF-8D32-846B0E826100}" srcOrd="1" destOrd="0" parTransId="{0AF88D97-D902-4FCE-916E-BA7BB1C70C8A}" sibTransId="{34A6AF72-A5EA-4DC5-AB3A-A07456E68054}"/>
    <dgm:cxn modelId="{DDB27A31-C5AB-4E31-9DDA-CD7B73A73DA8}" type="presOf" srcId="{54C9F640-DAE6-4288-9D28-9437BA680E04}" destId="{B270C4AB-CD78-4961-9B70-4C764625AFDB}" srcOrd="0" destOrd="0" presId="urn:microsoft.com/office/officeart/2005/8/layout/hierarchy1"/>
    <dgm:cxn modelId="{4EDD53AB-09BF-45E0-BDCF-A36F3CCB6050}" srcId="{DBF5FE56-D977-4B83-BCC8-4505CE499552}" destId="{688732A9-94DD-4643-A755-051198FC578F}" srcOrd="2" destOrd="0" parTransId="{54C9F640-DAE6-4288-9D28-9437BA680E04}" sibTransId="{BB33AD41-DFC5-4975-9B81-73255F10CBD9}"/>
    <dgm:cxn modelId="{A7B2A98D-0DEC-4DF0-89E9-F0017E8A3070}" type="presOf" srcId="{688732A9-94DD-4643-A755-051198FC578F}" destId="{5E987F10-1BDE-4CBB-8794-7C52037A8AF9}" srcOrd="0" destOrd="0" presId="urn:microsoft.com/office/officeart/2005/8/layout/hierarchy1"/>
    <dgm:cxn modelId="{B2FB11E2-89C7-4CF1-95F3-4473E49E61D5}" type="presOf" srcId="{DBF5FE56-D977-4B83-BCC8-4505CE499552}" destId="{666A2D0B-4CA0-4CFA-9F0C-3A7D6604E296}" srcOrd="0" destOrd="0" presId="urn:microsoft.com/office/officeart/2005/8/layout/hierarchy1"/>
    <dgm:cxn modelId="{310EE23D-2A9B-4D1C-AD11-C59B79C72CEA}" type="presOf" srcId="{FE4502F8-85B8-4255-939E-7E792F4DE282}" destId="{23B37962-41BB-4BAD-ACE0-003F4CB41AB9}" srcOrd="0" destOrd="0" presId="urn:microsoft.com/office/officeart/2005/8/layout/hierarchy1"/>
    <dgm:cxn modelId="{6CA6C275-E058-4911-BB72-B8A45BF5852A}" srcId="{7227FC97-7C4D-4CAF-8D32-846B0E826100}" destId="{722D06D2-837F-4D5C-98B7-332EAB0C91AA}" srcOrd="1" destOrd="0" parTransId="{D5A95FD6-D72A-4BE2-BB39-56D1E6C4BFAD}" sibTransId="{BBFA215A-CDE6-4027-BDDC-70DE4554A5BB}"/>
    <dgm:cxn modelId="{7827F9D7-4A9D-4DD0-8150-64E3A15BC801}" type="presOf" srcId="{0AF88D97-D902-4FCE-916E-BA7BB1C70C8A}" destId="{85B42ED3-38CA-4B2F-8C70-7209466BE639}" srcOrd="0" destOrd="0" presId="urn:microsoft.com/office/officeart/2005/8/layout/hierarchy1"/>
    <dgm:cxn modelId="{9CD26DBC-71EC-4193-B671-4576F7500F17}" srcId="{CF80870A-7821-4165-8966-7B08AA7E791D}" destId="{DBF5FE56-D977-4B83-BCC8-4505CE499552}" srcOrd="0" destOrd="0" parTransId="{C4851159-4B96-44A1-B0D3-49A773B9EB90}" sibTransId="{19DDC0A9-D405-45F2-BA96-7A50DC93843B}"/>
    <dgm:cxn modelId="{DF81D120-5898-460A-B0BC-8F1FA036BA87}" type="presOf" srcId="{4FDC2D07-D2AE-4E32-A954-9937BF1F4BDF}" destId="{70E6B43B-93EE-48C3-A703-AB06C861653A}" srcOrd="0" destOrd="0" presId="urn:microsoft.com/office/officeart/2005/8/layout/hierarchy1"/>
    <dgm:cxn modelId="{D867E110-4694-42CA-8D70-F55092ADFC2B}" type="presOf" srcId="{79FF7081-A577-4417-87FD-F6CEC488A90E}" destId="{CE578F51-F635-491D-AE3D-450C5EAD3BF3}" srcOrd="0" destOrd="0" presId="urn:microsoft.com/office/officeart/2005/8/layout/hierarchy1"/>
    <dgm:cxn modelId="{6C6A975D-B849-414D-9E75-BCC00E37B8BD}" type="presOf" srcId="{7227FC97-7C4D-4CAF-8D32-846B0E826100}" destId="{71EF28C5-48FE-4549-A956-E882903ED729}" srcOrd="0" destOrd="0" presId="urn:microsoft.com/office/officeart/2005/8/layout/hierarchy1"/>
    <dgm:cxn modelId="{C1D01F9E-9291-45E7-9DCA-F4A916EAE9C5}" srcId="{7227FC97-7C4D-4CAF-8D32-846B0E826100}" destId="{44043ECB-3E4C-42FA-B1E9-A8CA6646E9AE}" srcOrd="0" destOrd="0" parTransId="{79FF7081-A577-4417-87FD-F6CEC488A90E}" sibTransId="{1D05868C-7DF2-47EC-931C-FB3DCB2F279A}"/>
    <dgm:cxn modelId="{B6953EB3-D734-4288-812B-D8613F8EABBC}" type="presOf" srcId="{9B8B6F42-360A-4F24-990D-FA378AFB9B2A}" destId="{B505E4D8-2296-461E-B351-734E0A67F105}" srcOrd="0" destOrd="0" presId="urn:microsoft.com/office/officeart/2005/8/layout/hierarchy1"/>
    <dgm:cxn modelId="{F1E8A047-9BD8-4F67-A4F4-0518DE441D47}" srcId="{DBF5FE56-D977-4B83-BCC8-4505CE499552}" destId="{4DDABBBD-D394-4168-90C8-EE901EF6A3CB}" srcOrd="0" destOrd="0" parTransId="{88B5A2B0-AB28-4CF0-BE72-1CB55F309954}" sibTransId="{E56AB71E-26B7-49F9-A4A8-7854A6CF40E4}"/>
    <dgm:cxn modelId="{10D4DFB8-025E-455A-8A6C-440287F9AE29}" type="presOf" srcId="{CF80870A-7821-4165-8966-7B08AA7E791D}" destId="{33D8E769-E4AB-4259-9FA5-0DD6F075F906}" srcOrd="0" destOrd="0" presId="urn:microsoft.com/office/officeart/2005/8/layout/hierarchy1"/>
    <dgm:cxn modelId="{08E2BDAC-4D98-4E1B-B273-869C727743D2}" srcId="{DBF5FE56-D977-4B83-BCC8-4505CE499552}" destId="{FE4502F8-85B8-4255-939E-7E792F4DE282}" srcOrd="3" destOrd="0" parTransId="{9B8B6F42-360A-4F24-990D-FA378AFB9B2A}" sibTransId="{DDCBADEB-4782-4A6D-BCF4-7A6634588676}"/>
    <dgm:cxn modelId="{9C37BBC0-BBF4-401B-8F71-EEF5D33054DF}" type="presParOf" srcId="{33D8E769-E4AB-4259-9FA5-0DD6F075F906}" destId="{F2A1AE34-D189-4F5F-8736-905A282D1020}" srcOrd="0" destOrd="0" presId="urn:microsoft.com/office/officeart/2005/8/layout/hierarchy1"/>
    <dgm:cxn modelId="{DDB3BDC0-4168-49B4-A576-894B3F8A238C}" type="presParOf" srcId="{F2A1AE34-D189-4F5F-8736-905A282D1020}" destId="{26C91280-8B95-4699-996B-7431330DA0A5}" srcOrd="0" destOrd="0" presId="urn:microsoft.com/office/officeart/2005/8/layout/hierarchy1"/>
    <dgm:cxn modelId="{9A6F27C2-AB98-4828-96F7-FE16EBDA9C55}" type="presParOf" srcId="{26C91280-8B95-4699-996B-7431330DA0A5}" destId="{BC15D3D1-9498-41A0-A96F-A211C0243077}" srcOrd="0" destOrd="0" presId="urn:microsoft.com/office/officeart/2005/8/layout/hierarchy1"/>
    <dgm:cxn modelId="{41AE9F83-F94F-4960-917C-17F13E1BC313}" type="presParOf" srcId="{26C91280-8B95-4699-996B-7431330DA0A5}" destId="{666A2D0B-4CA0-4CFA-9F0C-3A7D6604E296}" srcOrd="1" destOrd="0" presId="urn:microsoft.com/office/officeart/2005/8/layout/hierarchy1"/>
    <dgm:cxn modelId="{2FED6BE3-0E46-4210-90C6-5B70CA47FB66}" type="presParOf" srcId="{F2A1AE34-D189-4F5F-8736-905A282D1020}" destId="{E2D82A86-C358-4550-B73E-9014E4EC76AD}" srcOrd="1" destOrd="0" presId="urn:microsoft.com/office/officeart/2005/8/layout/hierarchy1"/>
    <dgm:cxn modelId="{44B15EA0-22E4-434B-8CEB-60A1A2BC0008}" type="presParOf" srcId="{E2D82A86-C358-4550-B73E-9014E4EC76AD}" destId="{AF9C00AE-91BE-4806-9228-A052C389FAA7}" srcOrd="0" destOrd="0" presId="urn:microsoft.com/office/officeart/2005/8/layout/hierarchy1"/>
    <dgm:cxn modelId="{A4AC5AF4-BCF2-4CA6-9D9C-EA892401C962}" type="presParOf" srcId="{E2D82A86-C358-4550-B73E-9014E4EC76AD}" destId="{42CBCE4E-9BA8-4728-9D62-B48A6B7461F1}" srcOrd="1" destOrd="0" presId="urn:microsoft.com/office/officeart/2005/8/layout/hierarchy1"/>
    <dgm:cxn modelId="{C8E663D9-2A0F-47B0-8975-4B3C10951EDC}" type="presParOf" srcId="{42CBCE4E-9BA8-4728-9D62-B48A6B7461F1}" destId="{4AEAB19D-BBB8-42A1-864A-B0C85E619D44}" srcOrd="0" destOrd="0" presId="urn:microsoft.com/office/officeart/2005/8/layout/hierarchy1"/>
    <dgm:cxn modelId="{DA5F3B5E-1CD2-4FA5-9C58-6644F8E611A3}" type="presParOf" srcId="{4AEAB19D-BBB8-42A1-864A-B0C85E619D44}" destId="{C9F399CF-B151-420D-99D0-01945B480B8E}" srcOrd="0" destOrd="0" presId="urn:microsoft.com/office/officeart/2005/8/layout/hierarchy1"/>
    <dgm:cxn modelId="{F54107BB-A543-4306-9522-41D346D71BD1}" type="presParOf" srcId="{4AEAB19D-BBB8-42A1-864A-B0C85E619D44}" destId="{AE9D2DFD-5AB2-4252-A6B0-375A73085130}" srcOrd="1" destOrd="0" presId="urn:microsoft.com/office/officeart/2005/8/layout/hierarchy1"/>
    <dgm:cxn modelId="{9D28E5B9-A178-438F-90D6-05D134C15CE3}" type="presParOf" srcId="{42CBCE4E-9BA8-4728-9D62-B48A6B7461F1}" destId="{BAC5F2A7-979A-42DC-A94D-812EFFA1694F}" srcOrd="1" destOrd="0" presId="urn:microsoft.com/office/officeart/2005/8/layout/hierarchy1"/>
    <dgm:cxn modelId="{EA10AEB0-48CD-4B6F-9EF6-75FBF7DE0754}" type="presParOf" srcId="{E2D82A86-C358-4550-B73E-9014E4EC76AD}" destId="{85B42ED3-38CA-4B2F-8C70-7209466BE639}" srcOrd="2" destOrd="0" presId="urn:microsoft.com/office/officeart/2005/8/layout/hierarchy1"/>
    <dgm:cxn modelId="{0CF7D97A-4858-4C03-B34D-A480EEA4CCB7}" type="presParOf" srcId="{E2D82A86-C358-4550-B73E-9014E4EC76AD}" destId="{5820D54B-7E74-4736-A014-039D9B5968E7}" srcOrd="3" destOrd="0" presId="urn:microsoft.com/office/officeart/2005/8/layout/hierarchy1"/>
    <dgm:cxn modelId="{92E7923B-EE57-4917-B555-65C3137A1139}" type="presParOf" srcId="{5820D54B-7E74-4736-A014-039D9B5968E7}" destId="{D54E4E31-C316-4271-8034-603176DB53BA}" srcOrd="0" destOrd="0" presId="urn:microsoft.com/office/officeart/2005/8/layout/hierarchy1"/>
    <dgm:cxn modelId="{F4D1701D-6891-42FC-A55F-72CDB447A91B}" type="presParOf" srcId="{D54E4E31-C316-4271-8034-603176DB53BA}" destId="{EDCFBE2A-4C8D-4786-87EC-F9293FA30AA7}" srcOrd="0" destOrd="0" presId="urn:microsoft.com/office/officeart/2005/8/layout/hierarchy1"/>
    <dgm:cxn modelId="{5EDFA584-6C88-4D7E-B0B0-1DEF6806E300}" type="presParOf" srcId="{D54E4E31-C316-4271-8034-603176DB53BA}" destId="{71EF28C5-48FE-4549-A956-E882903ED729}" srcOrd="1" destOrd="0" presId="urn:microsoft.com/office/officeart/2005/8/layout/hierarchy1"/>
    <dgm:cxn modelId="{76A3F2CF-52AE-474A-BE7A-659C3DA97ECC}" type="presParOf" srcId="{5820D54B-7E74-4736-A014-039D9B5968E7}" destId="{88CDE1C1-C49E-4B7B-A5A6-2A11066F1089}" srcOrd="1" destOrd="0" presId="urn:microsoft.com/office/officeart/2005/8/layout/hierarchy1"/>
    <dgm:cxn modelId="{47DA98F3-19FD-47DB-BAA1-01B9CD8D4770}" type="presParOf" srcId="{88CDE1C1-C49E-4B7B-A5A6-2A11066F1089}" destId="{CE578F51-F635-491D-AE3D-450C5EAD3BF3}" srcOrd="0" destOrd="0" presId="urn:microsoft.com/office/officeart/2005/8/layout/hierarchy1"/>
    <dgm:cxn modelId="{38B3D710-8574-4073-91C7-65C8C5AB0FC7}" type="presParOf" srcId="{88CDE1C1-C49E-4B7B-A5A6-2A11066F1089}" destId="{F09C7DF6-9ABF-4596-A568-A05F61DD7EA5}" srcOrd="1" destOrd="0" presId="urn:microsoft.com/office/officeart/2005/8/layout/hierarchy1"/>
    <dgm:cxn modelId="{41CDD32A-CA5D-43D8-B959-41DDB124E2FE}" type="presParOf" srcId="{F09C7DF6-9ABF-4596-A568-A05F61DD7EA5}" destId="{9423F67F-B689-4F3C-885A-AB1DC78BC5AB}" srcOrd="0" destOrd="0" presId="urn:microsoft.com/office/officeart/2005/8/layout/hierarchy1"/>
    <dgm:cxn modelId="{76842688-864A-4CF9-9F13-3860CC4397AD}" type="presParOf" srcId="{9423F67F-B689-4F3C-885A-AB1DC78BC5AB}" destId="{CA866FD5-5818-4A9C-8CBA-6C8E98F54943}" srcOrd="0" destOrd="0" presId="urn:microsoft.com/office/officeart/2005/8/layout/hierarchy1"/>
    <dgm:cxn modelId="{60F77583-8A45-4420-AC77-D4F90169698C}" type="presParOf" srcId="{9423F67F-B689-4F3C-885A-AB1DC78BC5AB}" destId="{8DBEF83C-0B3C-4162-880F-D7A91D86F77E}" srcOrd="1" destOrd="0" presId="urn:microsoft.com/office/officeart/2005/8/layout/hierarchy1"/>
    <dgm:cxn modelId="{1D0DAB96-F50B-4478-AE93-9657FD5AF1FF}" type="presParOf" srcId="{F09C7DF6-9ABF-4596-A568-A05F61DD7EA5}" destId="{F46B6A18-2159-4311-9F31-B8886906FCF3}" srcOrd="1" destOrd="0" presId="urn:microsoft.com/office/officeart/2005/8/layout/hierarchy1"/>
    <dgm:cxn modelId="{D5DFD96E-3BEA-43A5-9657-DE7EA442B946}" type="presParOf" srcId="{88CDE1C1-C49E-4B7B-A5A6-2A11066F1089}" destId="{0B255E69-0018-4ECC-8F10-53EDE24290C4}" srcOrd="2" destOrd="0" presId="urn:microsoft.com/office/officeart/2005/8/layout/hierarchy1"/>
    <dgm:cxn modelId="{56FA1B44-6BC2-4BA3-BF91-78AD8386245E}" type="presParOf" srcId="{88CDE1C1-C49E-4B7B-A5A6-2A11066F1089}" destId="{CEA512C2-62FB-4810-8670-77CE28485FAE}" srcOrd="3" destOrd="0" presId="urn:microsoft.com/office/officeart/2005/8/layout/hierarchy1"/>
    <dgm:cxn modelId="{06D8927D-A8B3-4347-9818-F63639BD9931}" type="presParOf" srcId="{CEA512C2-62FB-4810-8670-77CE28485FAE}" destId="{F2BDF4CA-0532-4BB3-926F-8A400270B2A1}" srcOrd="0" destOrd="0" presId="urn:microsoft.com/office/officeart/2005/8/layout/hierarchy1"/>
    <dgm:cxn modelId="{A78EB637-1133-470A-B5CE-55A06448A1AA}" type="presParOf" srcId="{F2BDF4CA-0532-4BB3-926F-8A400270B2A1}" destId="{D58D780E-43F5-4F3A-B924-D005ED1AB03E}" srcOrd="0" destOrd="0" presId="urn:microsoft.com/office/officeart/2005/8/layout/hierarchy1"/>
    <dgm:cxn modelId="{3A254416-A05B-41AB-824A-C7A54324AE4C}" type="presParOf" srcId="{F2BDF4CA-0532-4BB3-926F-8A400270B2A1}" destId="{CCDA1E1A-9A3A-4FD1-BE85-AD76AAFB3F06}" srcOrd="1" destOrd="0" presId="urn:microsoft.com/office/officeart/2005/8/layout/hierarchy1"/>
    <dgm:cxn modelId="{BEE839CF-646A-438E-AE64-B39643E34056}" type="presParOf" srcId="{CEA512C2-62FB-4810-8670-77CE28485FAE}" destId="{8BB6EAB0-21D0-4E36-BC4B-811897C37BB6}" srcOrd="1" destOrd="0" presId="urn:microsoft.com/office/officeart/2005/8/layout/hierarchy1"/>
    <dgm:cxn modelId="{5E16DF3B-E306-49FE-818C-A97EC0C92E78}" type="presParOf" srcId="{E2D82A86-C358-4550-B73E-9014E4EC76AD}" destId="{B270C4AB-CD78-4961-9B70-4C764625AFDB}" srcOrd="4" destOrd="0" presId="urn:microsoft.com/office/officeart/2005/8/layout/hierarchy1"/>
    <dgm:cxn modelId="{E97F85F1-B2A3-46E5-96D2-491D424514F7}" type="presParOf" srcId="{E2D82A86-C358-4550-B73E-9014E4EC76AD}" destId="{B38DCD98-92F2-4F80-8AD9-36B1F234102D}" srcOrd="5" destOrd="0" presId="urn:microsoft.com/office/officeart/2005/8/layout/hierarchy1"/>
    <dgm:cxn modelId="{5809B882-195D-45DC-904F-BE68E4F8735B}" type="presParOf" srcId="{B38DCD98-92F2-4F80-8AD9-36B1F234102D}" destId="{9045895C-C99E-4DBB-8967-753DB116315C}" srcOrd="0" destOrd="0" presId="urn:microsoft.com/office/officeart/2005/8/layout/hierarchy1"/>
    <dgm:cxn modelId="{2EF3F6BC-7D96-43F1-BB43-A60B32A862C7}" type="presParOf" srcId="{9045895C-C99E-4DBB-8967-753DB116315C}" destId="{4D4FCBFA-077C-41FD-9E5F-1FC4210B5060}" srcOrd="0" destOrd="0" presId="urn:microsoft.com/office/officeart/2005/8/layout/hierarchy1"/>
    <dgm:cxn modelId="{2D2E8F14-73A9-44BF-9B88-BAF7D8941589}" type="presParOf" srcId="{9045895C-C99E-4DBB-8967-753DB116315C}" destId="{5E987F10-1BDE-4CBB-8794-7C52037A8AF9}" srcOrd="1" destOrd="0" presId="urn:microsoft.com/office/officeart/2005/8/layout/hierarchy1"/>
    <dgm:cxn modelId="{F32596CA-C4F3-45D4-9D3A-0901AA0BD0BB}" type="presParOf" srcId="{B38DCD98-92F2-4F80-8AD9-36B1F234102D}" destId="{56DA0273-8FA7-49D8-84B1-BDA8C9A3CEE4}" srcOrd="1" destOrd="0" presId="urn:microsoft.com/office/officeart/2005/8/layout/hierarchy1"/>
    <dgm:cxn modelId="{9AF97751-52D0-415D-8532-F876C9C1B636}" type="presParOf" srcId="{E2D82A86-C358-4550-B73E-9014E4EC76AD}" destId="{B505E4D8-2296-461E-B351-734E0A67F105}" srcOrd="6" destOrd="0" presId="urn:microsoft.com/office/officeart/2005/8/layout/hierarchy1"/>
    <dgm:cxn modelId="{F789B70C-F671-46C8-96B0-26E94AB41BF9}" type="presParOf" srcId="{E2D82A86-C358-4550-B73E-9014E4EC76AD}" destId="{0EEF7506-FFED-4802-A0B7-06A7006F1BBF}" srcOrd="7" destOrd="0" presId="urn:microsoft.com/office/officeart/2005/8/layout/hierarchy1"/>
    <dgm:cxn modelId="{93FF43DE-6596-4F00-9892-3F8F1591F842}" type="presParOf" srcId="{0EEF7506-FFED-4802-A0B7-06A7006F1BBF}" destId="{CCBF8282-1BCC-48B1-BD00-2047A83C7EC0}" srcOrd="0" destOrd="0" presId="urn:microsoft.com/office/officeart/2005/8/layout/hierarchy1"/>
    <dgm:cxn modelId="{9D3F7C50-FA7A-4D38-A0C5-C4FB6CF49F9E}" type="presParOf" srcId="{CCBF8282-1BCC-48B1-BD00-2047A83C7EC0}" destId="{AE2C2323-E982-4A73-84B0-15342D704D9D}" srcOrd="0" destOrd="0" presId="urn:microsoft.com/office/officeart/2005/8/layout/hierarchy1"/>
    <dgm:cxn modelId="{3935A171-1B54-4CC7-B148-06770525017D}" type="presParOf" srcId="{CCBF8282-1BCC-48B1-BD00-2047A83C7EC0}" destId="{23B37962-41BB-4BAD-ACE0-003F4CB41AB9}" srcOrd="1" destOrd="0" presId="urn:microsoft.com/office/officeart/2005/8/layout/hierarchy1"/>
    <dgm:cxn modelId="{19A2E7DA-1ED8-4A44-B87E-F08BA0B29CB6}" type="presParOf" srcId="{0EEF7506-FFED-4802-A0B7-06A7006F1BBF}" destId="{CA8246F5-304F-4DC0-B5D1-25339A86EF7D}" srcOrd="1" destOrd="0" presId="urn:microsoft.com/office/officeart/2005/8/layout/hierarchy1"/>
    <dgm:cxn modelId="{37308251-783B-40C2-A98B-36886D6B1AF1}" type="presParOf" srcId="{E2D82A86-C358-4550-B73E-9014E4EC76AD}" destId="{B89AE692-4DFE-48B1-BF6A-5861598E752E}" srcOrd="8" destOrd="0" presId="urn:microsoft.com/office/officeart/2005/8/layout/hierarchy1"/>
    <dgm:cxn modelId="{949A36ED-31FD-4783-9552-D1171A815E8D}" type="presParOf" srcId="{E2D82A86-C358-4550-B73E-9014E4EC76AD}" destId="{CA45A36B-3FCA-4C23-AFF0-3A3A6B898527}" srcOrd="9" destOrd="0" presId="urn:microsoft.com/office/officeart/2005/8/layout/hierarchy1"/>
    <dgm:cxn modelId="{1D169AF5-E151-4735-8977-0B2C3683F94A}" type="presParOf" srcId="{CA45A36B-3FCA-4C23-AFF0-3A3A6B898527}" destId="{00A58CD5-3C8D-466B-9F60-2AE040C345E8}" srcOrd="0" destOrd="0" presId="urn:microsoft.com/office/officeart/2005/8/layout/hierarchy1"/>
    <dgm:cxn modelId="{0A3EE3EB-7875-4188-9690-3EE4783E6E96}" type="presParOf" srcId="{00A58CD5-3C8D-466B-9F60-2AE040C345E8}" destId="{856C2984-6077-4E0B-8E63-0F9DAB038A55}" srcOrd="0" destOrd="0" presId="urn:microsoft.com/office/officeart/2005/8/layout/hierarchy1"/>
    <dgm:cxn modelId="{80207286-7188-43B2-AF8E-F786254E3508}" type="presParOf" srcId="{00A58CD5-3C8D-466B-9F60-2AE040C345E8}" destId="{70E6B43B-93EE-48C3-A703-AB06C861653A}" srcOrd="1" destOrd="0" presId="urn:microsoft.com/office/officeart/2005/8/layout/hierarchy1"/>
    <dgm:cxn modelId="{088F63C1-D105-4929-9E98-7C8F2028299A}" type="presParOf" srcId="{CA45A36B-3FCA-4C23-AFF0-3A3A6B898527}" destId="{5C2C3A18-FDC5-4D15-A6BF-B8B0E3E065A0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AE692-4DFE-48B1-BF6A-5861598E752E}">
      <dsp:nvSpPr>
        <dsp:cNvPr id="0" name=""/>
        <dsp:cNvSpPr/>
      </dsp:nvSpPr>
      <dsp:spPr>
        <a:xfrm>
          <a:off x="4029811" y="1031748"/>
          <a:ext cx="3528519" cy="444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195"/>
              </a:lnTo>
              <a:lnTo>
                <a:pt x="3528519" y="303195"/>
              </a:lnTo>
              <a:lnTo>
                <a:pt x="3528519" y="444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5E4D8-2296-461E-B351-734E0A67F105}">
      <dsp:nvSpPr>
        <dsp:cNvPr id="0" name=""/>
        <dsp:cNvSpPr/>
      </dsp:nvSpPr>
      <dsp:spPr>
        <a:xfrm>
          <a:off x="4029811" y="1031748"/>
          <a:ext cx="1922719" cy="444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195"/>
              </a:lnTo>
              <a:lnTo>
                <a:pt x="1922719" y="303195"/>
              </a:lnTo>
              <a:lnTo>
                <a:pt x="1922719" y="444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0C4AB-CD78-4961-9B70-4C764625AFDB}">
      <dsp:nvSpPr>
        <dsp:cNvPr id="0" name=""/>
        <dsp:cNvSpPr/>
      </dsp:nvSpPr>
      <dsp:spPr>
        <a:xfrm>
          <a:off x="3984091" y="1031748"/>
          <a:ext cx="91440" cy="4449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195"/>
              </a:lnTo>
              <a:lnTo>
                <a:pt x="98696" y="303195"/>
              </a:lnTo>
              <a:lnTo>
                <a:pt x="98696" y="444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55E69-0018-4ECC-8F10-53EDE24290C4}">
      <dsp:nvSpPr>
        <dsp:cNvPr id="0" name=""/>
        <dsp:cNvSpPr/>
      </dsp:nvSpPr>
      <dsp:spPr>
        <a:xfrm>
          <a:off x="2424011" y="2735423"/>
          <a:ext cx="934871" cy="444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195"/>
              </a:lnTo>
              <a:lnTo>
                <a:pt x="934871" y="303195"/>
              </a:lnTo>
              <a:lnTo>
                <a:pt x="934871" y="444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78F51-F635-491D-AE3D-450C5EAD3BF3}">
      <dsp:nvSpPr>
        <dsp:cNvPr id="0" name=""/>
        <dsp:cNvSpPr/>
      </dsp:nvSpPr>
      <dsp:spPr>
        <a:xfrm>
          <a:off x="1489139" y="2735423"/>
          <a:ext cx="934871" cy="444913"/>
        </a:xfrm>
        <a:custGeom>
          <a:avLst/>
          <a:gdLst/>
          <a:ahLst/>
          <a:cxnLst/>
          <a:rect l="0" t="0" r="0" b="0"/>
          <a:pathLst>
            <a:path>
              <a:moveTo>
                <a:pt x="934871" y="0"/>
              </a:moveTo>
              <a:lnTo>
                <a:pt x="934871" y="303195"/>
              </a:lnTo>
              <a:lnTo>
                <a:pt x="0" y="303195"/>
              </a:lnTo>
              <a:lnTo>
                <a:pt x="0" y="444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2ED3-38CA-4B2F-8C70-7209466BE639}">
      <dsp:nvSpPr>
        <dsp:cNvPr id="0" name=""/>
        <dsp:cNvSpPr/>
      </dsp:nvSpPr>
      <dsp:spPr>
        <a:xfrm>
          <a:off x="2424011" y="1031748"/>
          <a:ext cx="1605800" cy="444913"/>
        </a:xfrm>
        <a:custGeom>
          <a:avLst/>
          <a:gdLst/>
          <a:ahLst/>
          <a:cxnLst/>
          <a:rect l="0" t="0" r="0" b="0"/>
          <a:pathLst>
            <a:path>
              <a:moveTo>
                <a:pt x="1605800" y="0"/>
              </a:moveTo>
              <a:lnTo>
                <a:pt x="1605800" y="303195"/>
              </a:lnTo>
              <a:lnTo>
                <a:pt x="0" y="303195"/>
              </a:lnTo>
              <a:lnTo>
                <a:pt x="0" y="444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C00AE-91BE-4806-9228-A052C389FAA7}">
      <dsp:nvSpPr>
        <dsp:cNvPr id="0" name=""/>
        <dsp:cNvSpPr/>
      </dsp:nvSpPr>
      <dsp:spPr>
        <a:xfrm>
          <a:off x="765234" y="1031748"/>
          <a:ext cx="3264577" cy="444913"/>
        </a:xfrm>
        <a:custGeom>
          <a:avLst/>
          <a:gdLst/>
          <a:ahLst/>
          <a:cxnLst/>
          <a:rect l="0" t="0" r="0" b="0"/>
          <a:pathLst>
            <a:path>
              <a:moveTo>
                <a:pt x="3264577" y="0"/>
              </a:moveTo>
              <a:lnTo>
                <a:pt x="3264577" y="303195"/>
              </a:lnTo>
              <a:lnTo>
                <a:pt x="0" y="303195"/>
              </a:lnTo>
              <a:lnTo>
                <a:pt x="0" y="444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5D3D1-9498-41A0-A96F-A211C0243077}">
      <dsp:nvSpPr>
        <dsp:cNvPr id="0" name=""/>
        <dsp:cNvSpPr/>
      </dsp:nvSpPr>
      <dsp:spPr>
        <a:xfrm>
          <a:off x="3264916" y="60331"/>
          <a:ext cx="1529789" cy="971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A2D0B-4CA0-4CFA-9F0C-3A7D6604E296}">
      <dsp:nvSpPr>
        <dsp:cNvPr id="0" name=""/>
        <dsp:cNvSpPr/>
      </dsp:nvSpPr>
      <dsp:spPr>
        <a:xfrm>
          <a:off x="3434893" y="221809"/>
          <a:ext cx="1529789" cy="971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Thermal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Injuries</a:t>
          </a:r>
          <a:endParaRPr lang="en-US" sz="1600" b="1" kern="1200" dirty="0"/>
        </a:p>
      </dsp:txBody>
      <dsp:txXfrm>
        <a:off x="3463345" y="250261"/>
        <a:ext cx="1472885" cy="914512"/>
      </dsp:txXfrm>
    </dsp:sp>
    <dsp:sp modelId="{C9F399CF-B151-420D-99D0-01945B480B8E}">
      <dsp:nvSpPr>
        <dsp:cNvPr id="0" name=""/>
        <dsp:cNvSpPr/>
      </dsp:nvSpPr>
      <dsp:spPr>
        <a:xfrm>
          <a:off x="339" y="1476662"/>
          <a:ext cx="1529789" cy="971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D2DFD-5AB2-4252-A6B0-375A73085130}">
      <dsp:nvSpPr>
        <dsp:cNvPr id="0" name=""/>
        <dsp:cNvSpPr/>
      </dsp:nvSpPr>
      <dsp:spPr>
        <a:xfrm>
          <a:off x="170316" y="1638139"/>
          <a:ext cx="1529789" cy="971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Cold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Frost bite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Immersion foot</a:t>
          </a:r>
          <a:endParaRPr lang="en-US" sz="1400" b="1" kern="1200" dirty="0"/>
        </a:p>
      </dsp:txBody>
      <dsp:txXfrm>
        <a:off x="198768" y="1666591"/>
        <a:ext cx="1472885" cy="914512"/>
      </dsp:txXfrm>
    </dsp:sp>
    <dsp:sp modelId="{EDCFBE2A-4C8D-4786-87EC-F9293FA30AA7}">
      <dsp:nvSpPr>
        <dsp:cNvPr id="0" name=""/>
        <dsp:cNvSpPr/>
      </dsp:nvSpPr>
      <dsp:spPr>
        <a:xfrm>
          <a:off x="1870082" y="1476662"/>
          <a:ext cx="1107858" cy="1258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F28C5-48FE-4549-A956-E882903ED729}">
      <dsp:nvSpPr>
        <dsp:cNvPr id="0" name=""/>
        <dsp:cNvSpPr/>
      </dsp:nvSpPr>
      <dsp:spPr>
        <a:xfrm>
          <a:off x="2040058" y="1638139"/>
          <a:ext cx="1107858" cy="1258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Heat</a:t>
          </a:r>
          <a:endParaRPr lang="en-US" sz="2000" b="1" kern="1200" dirty="0"/>
        </a:p>
      </dsp:txBody>
      <dsp:txXfrm>
        <a:off x="2072506" y="1670587"/>
        <a:ext cx="1042962" cy="1193865"/>
      </dsp:txXfrm>
    </dsp:sp>
    <dsp:sp modelId="{CA866FD5-5818-4A9C-8CBA-6C8E98F54943}">
      <dsp:nvSpPr>
        <dsp:cNvPr id="0" name=""/>
        <dsp:cNvSpPr/>
      </dsp:nvSpPr>
      <dsp:spPr>
        <a:xfrm>
          <a:off x="724245" y="3180336"/>
          <a:ext cx="1529789" cy="971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EF83C-0B3C-4162-880F-D7A91D86F77E}">
      <dsp:nvSpPr>
        <dsp:cNvPr id="0" name=""/>
        <dsp:cNvSpPr/>
      </dsp:nvSpPr>
      <dsp:spPr>
        <a:xfrm>
          <a:off x="894221" y="3341814"/>
          <a:ext cx="1529789" cy="971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Dry Heat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- Flame burns,- Hot metal</a:t>
          </a:r>
          <a:endParaRPr lang="en-US" sz="1500" kern="1200" dirty="0"/>
        </a:p>
      </dsp:txBody>
      <dsp:txXfrm>
        <a:off x="922673" y="3370266"/>
        <a:ext cx="1472885" cy="914512"/>
      </dsp:txXfrm>
    </dsp:sp>
    <dsp:sp modelId="{D58D780E-43F5-4F3A-B924-D005ED1AB03E}">
      <dsp:nvSpPr>
        <dsp:cNvPr id="0" name=""/>
        <dsp:cNvSpPr/>
      </dsp:nvSpPr>
      <dsp:spPr>
        <a:xfrm>
          <a:off x="2593987" y="3180336"/>
          <a:ext cx="1529789" cy="971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A1E1A-9A3A-4FD1-BE85-AD76AAFB3F06}">
      <dsp:nvSpPr>
        <dsp:cNvPr id="0" name=""/>
        <dsp:cNvSpPr/>
      </dsp:nvSpPr>
      <dsp:spPr>
        <a:xfrm>
          <a:off x="2763964" y="3341814"/>
          <a:ext cx="1529789" cy="971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Moist Heat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- Hot liquid, steam</a:t>
          </a:r>
          <a:endParaRPr lang="en-US" sz="1500" kern="1200" dirty="0"/>
        </a:p>
      </dsp:txBody>
      <dsp:txXfrm>
        <a:off x="2792416" y="3370266"/>
        <a:ext cx="1472885" cy="914512"/>
      </dsp:txXfrm>
    </dsp:sp>
    <dsp:sp modelId="{4D4FCBFA-077C-41FD-9E5F-1FC4210B5060}">
      <dsp:nvSpPr>
        <dsp:cNvPr id="0" name=""/>
        <dsp:cNvSpPr/>
      </dsp:nvSpPr>
      <dsp:spPr>
        <a:xfrm>
          <a:off x="3317893" y="1476662"/>
          <a:ext cx="1529789" cy="971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87F10-1BDE-4CBB-8794-7C52037A8AF9}">
      <dsp:nvSpPr>
        <dsp:cNvPr id="0" name=""/>
        <dsp:cNvSpPr/>
      </dsp:nvSpPr>
      <dsp:spPr>
        <a:xfrm>
          <a:off x="3487870" y="1638139"/>
          <a:ext cx="1529789" cy="971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Chemical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Corrosive acid, alkali, salts</a:t>
          </a:r>
          <a:endParaRPr lang="en-US" sz="1400" kern="1200" dirty="0"/>
        </a:p>
      </dsp:txBody>
      <dsp:txXfrm>
        <a:off x="3516322" y="1666591"/>
        <a:ext cx="1472885" cy="914512"/>
      </dsp:txXfrm>
    </dsp:sp>
    <dsp:sp modelId="{AE2C2323-E982-4A73-84B0-15342D704D9D}">
      <dsp:nvSpPr>
        <dsp:cNvPr id="0" name=""/>
        <dsp:cNvSpPr/>
      </dsp:nvSpPr>
      <dsp:spPr>
        <a:xfrm>
          <a:off x="5187636" y="1476662"/>
          <a:ext cx="1529789" cy="971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B37962-41BB-4BAD-ACE0-003F4CB41AB9}">
      <dsp:nvSpPr>
        <dsp:cNvPr id="0" name=""/>
        <dsp:cNvSpPr/>
      </dsp:nvSpPr>
      <dsp:spPr>
        <a:xfrm>
          <a:off x="5357612" y="1638139"/>
          <a:ext cx="1529789" cy="971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Electricity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Joule burn, Flash burn, Lightening</a:t>
          </a:r>
          <a:endParaRPr lang="en-US" sz="1400" kern="1200" dirty="0"/>
        </a:p>
      </dsp:txBody>
      <dsp:txXfrm>
        <a:off x="5386064" y="1666591"/>
        <a:ext cx="1472885" cy="914512"/>
      </dsp:txXfrm>
    </dsp:sp>
    <dsp:sp modelId="{856C2984-6077-4E0B-8E63-0F9DAB038A55}">
      <dsp:nvSpPr>
        <dsp:cNvPr id="0" name=""/>
        <dsp:cNvSpPr/>
      </dsp:nvSpPr>
      <dsp:spPr>
        <a:xfrm>
          <a:off x="7057378" y="1476662"/>
          <a:ext cx="1001904" cy="2053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6B43B-93EE-48C3-A703-AB06C861653A}">
      <dsp:nvSpPr>
        <dsp:cNvPr id="0" name=""/>
        <dsp:cNvSpPr/>
      </dsp:nvSpPr>
      <dsp:spPr>
        <a:xfrm>
          <a:off x="7227355" y="1638139"/>
          <a:ext cx="1001904" cy="20530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Radiation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X-rays, </a:t>
          </a:r>
          <a:r>
            <a:rPr lang="en-US" sz="1400" b="0" kern="1200" smtClean="0"/>
            <a:t>UV rays</a:t>
          </a:r>
          <a:endParaRPr lang="en-US" sz="1400" b="0" kern="1200" dirty="0"/>
        </a:p>
      </dsp:txBody>
      <dsp:txXfrm>
        <a:off x="7256700" y="1667484"/>
        <a:ext cx="943214" cy="1994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anu</a:t>
            </a:r>
            <a:r>
              <a:rPr lang="en-US" dirty="0" smtClean="0"/>
              <a:t> </a:t>
            </a:r>
            <a:r>
              <a:rPr lang="en-US" dirty="0" err="1" smtClean="0"/>
              <a:t>singh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THERMAL INJURIES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370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90396099"/>
              </p:ext>
            </p:extLst>
          </p:nvPr>
        </p:nvGraphicFramePr>
        <p:xfrm>
          <a:off x="457200" y="1752600"/>
          <a:ext cx="8077200" cy="4935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765"/>
                <a:gridCol w="2454835"/>
                <a:gridCol w="2019300"/>
                <a:gridCol w="2019300"/>
              </a:tblGrid>
              <a:tr h="3655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TRAIT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DRY HEAT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MOIST HEAT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CHEMICAL BURN</a:t>
                      </a:r>
                      <a:endParaRPr lang="en-US" b="1" dirty="0"/>
                    </a:p>
                  </a:txBody>
                  <a:tcPr/>
                </a:tc>
              </a:tr>
              <a:tr h="4101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CAUSE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Flame, solid body, radiation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Steam or liquid &gt;60⁰C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Corrosive chemicals</a:t>
                      </a:r>
                      <a:endParaRPr lang="en-US" dirty="0"/>
                    </a:p>
                  </a:txBody>
                  <a:tcPr/>
                </a:tc>
              </a:tr>
              <a:tr h="4101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above site</a:t>
                      </a:r>
                      <a:r>
                        <a:rPr lang="en-US" baseline="0" dirty="0" smtClean="0"/>
                        <a:t> of contact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Fluid - At and below,</a:t>
                      </a:r>
                      <a:r>
                        <a:rPr lang="en-US" baseline="0" dirty="0" smtClean="0"/>
                        <a:t> steam – at &amp;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and below site of contact</a:t>
                      </a:r>
                      <a:endParaRPr lang="en-US" dirty="0"/>
                    </a:p>
                  </a:txBody>
                  <a:tcPr/>
                </a:tc>
              </a:tr>
              <a:tr h="4101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SPLASHING PATTERN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Absent, present</a:t>
                      </a:r>
                      <a:r>
                        <a:rPr lang="en-US" baseline="0" dirty="0" smtClean="0"/>
                        <a:t> in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keroscene</a:t>
                      </a:r>
                      <a:r>
                        <a:rPr lang="en-US" dirty="0" smtClean="0"/>
                        <a:t>/petrol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</a:tr>
              <a:tr h="4101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SKIN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Dry, wrinkled, charred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Sodden, bleached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Destroyed</a:t>
                      </a:r>
                      <a:endParaRPr lang="en-US" dirty="0"/>
                    </a:p>
                  </a:txBody>
                  <a:tcPr/>
                </a:tc>
              </a:tr>
              <a:tr h="4101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VESICLES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r>
                        <a:rPr lang="en-US" baseline="0" dirty="0" smtClean="0"/>
                        <a:t> the circumference of burnt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 the burnt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rare</a:t>
                      </a:r>
                      <a:endParaRPr lang="en-US" dirty="0"/>
                    </a:p>
                  </a:txBody>
                  <a:tcPr/>
                </a:tc>
              </a:tr>
              <a:tr h="4101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RED LINE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  <a:endParaRPr lang="en-US" dirty="0"/>
                    </a:p>
                  </a:txBody>
                  <a:tcPr/>
                </a:tc>
              </a:tr>
              <a:tr h="4101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COLOUR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Black/</a:t>
                      </a:r>
                      <a:r>
                        <a:rPr lang="en-US" baseline="0" dirty="0" smtClean="0"/>
                        <a:t> 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Bleached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Distinctive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1042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3261334"/>
              </p:ext>
            </p:extLst>
          </p:nvPr>
        </p:nvGraphicFramePr>
        <p:xfrm>
          <a:off x="457200" y="1793601"/>
          <a:ext cx="8229600" cy="4988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981200"/>
                <a:gridCol w="2286000"/>
                <a:gridCol w="2209800"/>
              </a:tblGrid>
              <a:tr h="4638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TRAIT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DRY HEAT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MOIST HEAT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CHEMICAL BURN</a:t>
                      </a:r>
                      <a:endParaRPr lang="en-US" b="1" dirty="0"/>
                    </a:p>
                  </a:txBody>
                  <a:tcPr/>
                </a:tc>
              </a:tr>
              <a:tr h="4638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CHARRING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be present</a:t>
                      </a:r>
                      <a:endParaRPr lang="en-US" dirty="0"/>
                    </a:p>
                  </a:txBody>
                  <a:tcPr/>
                </a:tc>
              </a:tr>
              <a:tr h="4638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SINGEINING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</a:p>
                  </a:txBody>
                  <a:tcPr/>
                </a:tc>
              </a:tr>
              <a:tr h="4638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ULCERATION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Absent/</a:t>
                      </a:r>
                      <a:r>
                        <a:rPr lang="en-US" baseline="0" dirty="0" smtClean="0"/>
                        <a:t> 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initially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</a:p>
                  </a:txBody>
                  <a:tcPr/>
                </a:tc>
              </a:tr>
              <a:tr h="80055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SCAR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Thick,</a:t>
                      </a:r>
                      <a:r>
                        <a:rPr lang="en-US" baseline="0" dirty="0" smtClean="0"/>
                        <a:t> contracted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Thin, less contracted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Thick, contracted</a:t>
                      </a:r>
                    </a:p>
                  </a:txBody>
                  <a:tcPr/>
                </a:tc>
              </a:tr>
              <a:tr h="11532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CLOTHES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Wet, not burnt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be burnt,</a:t>
                      </a:r>
                    </a:p>
                    <a:p>
                      <a:r>
                        <a:rPr lang="en-US" dirty="0" smtClean="0"/>
                        <a:t>Show</a:t>
                      </a:r>
                      <a:r>
                        <a:rPr lang="en-US" baseline="0" dirty="0" smtClean="0"/>
                        <a:t> characteristic stains</a:t>
                      </a:r>
                      <a:endParaRPr lang="en-US" dirty="0" smtClean="0"/>
                    </a:p>
                  </a:txBody>
                  <a:tcPr/>
                </a:tc>
              </a:tr>
              <a:tr h="114365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CHEMICAL ANALYSIS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Inflammable material may</a:t>
                      </a:r>
                      <a:r>
                        <a:rPr lang="en-US" baseline="0" dirty="0" smtClean="0"/>
                        <a:t> be detected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Scaldable</a:t>
                      </a:r>
                      <a:r>
                        <a:rPr lang="en-US" dirty="0" smtClean="0"/>
                        <a:t> material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Corrosive material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520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Samrath\Desktop\burn 3rd degree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2859464" cy="213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Samrath\Desktop\corrosive burn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24456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:\Users\Samrath\Desktop\corrosive burn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018926"/>
            <a:ext cx="3762375" cy="27253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amrath\Desktop\2nd-Degree-Burn-10-Days-300x19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43781"/>
            <a:ext cx="3122551" cy="20094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607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appearance:</a:t>
            </a:r>
          </a:p>
          <a:p>
            <a:pPr lvl="1"/>
            <a:r>
              <a:rPr lang="en-US" dirty="0" smtClean="0"/>
              <a:t>Cloths – burnt, inflammable material</a:t>
            </a:r>
          </a:p>
          <a:p>
            <a:pPr lvl="1"/>
            <a:r>
              <a:rPr lang="en-US" dirty="0"/>
              <a:t>Burns over body</a:t>
            </a:r>
          </a:p>
          <a:p>
            <a:pPr lvl="1"/>
            <a:r>
              <a:rPr lang="en-US" dirty="0"/>
              <a:t>Smell of inflammable material</a:t>
            </a:r>
          </a:p>
          <a:p>
            <a:pPr lvl="1"/>
            <a:r>
              <a:rPr lang="en-US" dirty="0" smtClean="0"/>
              <a:t>Hairs singed</a:t>
            </a:r>
          </a:p>
          <a:p>
            <a:pPr lvl="1"/>
            <a:r>
              <a:rPr lang="en-US" dirty="0" smtClean="0"/>
              <a:t>Pugilistic attitude – boxer attitude</a:t>
            </a:r>
          </a:p>
          <a:p>
            <a:pPr lvl="1"/>
            <a:r>
              <a:rPr lang="en-US" dirty="0" smtClean="0"/>
              <a:t>Heat rigor, heat contracture, heat rupture</a:t>
            </a:r>
          </a:p>
        </p:txBody>
      </p:sp>
      <p:pic>
        <p:nvPicPr>
          <p:cNvPr id="2050" name="Picture 2" descr="C:\Users\Samrath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80731"/>
            <a:ext cx="3962400" cy="23010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amrath\Desktop\daniel_mendoza_engraved_by_h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1676400"/>
            <a:ext cx="1997075" cy="259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46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4800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Internal appearance</a:t>
            </a:r>
          </a:p>
          <a:p>
            <a:pPr lvl="1"/>
            <a:r>
              <a:rPr lang="en-US" dirty="0" smtClean="0"/>
              <a:t>Heat hematoma</a:t>
            </a:r>
          </a:p>
          <a:p>
            <a:pPr lvl="1"/>
            <a:r>
              <a:rPr lang="en-US" dirty="0" smtClean="0"/>
              <a:t>Heat fracture</a:t>
            </a:r>
          </a:p>
          <a:p>
            <a:pPr lvl="1"/>
            <a:r>
              <a:rPr lang="en-US" dirty="0" smtClean="0"/>
              <a:t>Blackish soot particles in nose, mouth, pharynx, larynx, trachea, esophagus</a:t>
            </a:r>
          </a:p>
          <a:p>
            <a:pPr lvl="1"/>
            <a:r>
              <a:rPr lang="en-US" dirty="0" smtClean="0"/>
              <a:t>Pulmonary edema, blackish carbon particles in bronchioles</a:t>
            </a:r>
          </a:p>
          <a:p>
            <a:pPr lvl="1"/>
            <a:r>
              <a:rPr lang="en-US" dirty="0" smtClean="0"/>
              <a:t>All internal organs congested, edematous/ cooked</a:t>
            </a:r>
          </a:p>
          <a:p>
            <a:pPr lvl="1"/>
            <a:r>
              <a:rPr lang="en-US" dirty="0" smtClean="0"/>
              <a:t>Blood is cherry red due to </a:t>
            </a:r>
            <a:r>
              <a:rPr lang="en-US" dirty="0" err="1" smtClean="0"/>
              <a:t>HbCO</a:t>
            </a:r>
            <a:endParaRPr lang="en-US" dirty="0" smtClean="0"/>
          </a:p>
          <a:p>
            <a:pPr lvl="1"/>
            <a:r>
              <a:rPr lang="en-US" dirty="0" smtClean="0"/>
              <a:t>presence of </a:t>
            </a:r>
            <a:r>
              <a:rPr lang="en-US" dirty="0" err="1" smtClean="0"/>
              <a:t>HbCO</a:t>
            </a:r>
            <a:r>
              <a:rPr lang="en-US" dirty="0" smtClean="0"/>
              <a:t> in chemical analysis</a:t>
            </a:r>
          </a:p>
        </p:txBody>
      </p:sp>
      <p:pic>
        <p:nvPicPr>
          <p:cNvPr id="1026" name="Picture 2" descr="C:\Users\Samrath\Desktop\slide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57200"/>
            <a:ext cx="3352800" cy="3036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mrath\Desktop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788" y="4114800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774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91740310"/>
              </p:ext>
            </p:extLst>
          </p:nvPr>
        </p:nvGraphicFramePr>
        <p:xfrm>
          <a:off x="457200" y="1600200"/>
          <a:ext cx="8305800" cy="4640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505200"/>
                <a:gridCol w="2667000"/>
              </a:tblGrid>
              <a:tr h="449742">
                <a:tc>
                  <a:txBody>
                    <a:bodyPr/>
                    <a:lstStyle/>
                    <a:p>
                      <a:r>
                        <a:rPr lang="en-US" dirty="0" smtClean="0"/>
                        <a:t>TRAIT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ANTEMORTEM BURNS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POSTMORTEM BURNS</a:t>
                      </a:r>
                      <a:endParaRPr lang="en-US" dirty="0"/>
                    </a:p>
                  </a:txBody>
                  <a:tcPr/>
                </a:tc>
              </a:tr>
              <a:tr h="44974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LINE OF REDNESS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  <a:endParaRPr lang="en-US" dirty="0"/>
                    </a:p>
                  </a:txBody>
                  <a:tcPr/>
                </a:tc>
              </a:tr>
              <a:tr h="7769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BLISTER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Serous fluid with</a:t>
                      </a:r>
                      <a:r>
                        <a:rPr lang="en-US" baseline="0" dirty="0" smtClean="0"/>
                        <a:t> proteins &amp; chlorides. Base red, inflamed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 &amp; thin clear fluid. Base dry, hard, yellow.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9254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VITAL REACTIONS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Marked cellular exudation</a:t>
                      </a:r>
                    </a:p>
                    <a:p>
                      <a:r>
                        <a:rPr lang="en-US" dirty="0" smtClean="0"/>
                        <a:t>Reactive changes in tissue cells, healing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  <a:endParaRPr lang="en-US" dirty="0"/>
                    </a:p>
                  </a:txBody>
                  <a:tcPr/>
                </a:tc>
              </a:tr>
              <a:tr h="38424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Soot in </a:t>
                      </a:r>
                      <a:r>
                        <a:rPr lang="en-US" b="1" dirty="0" err="1" smtClean="0"/>
                        <a:t>respi</a:t>
                      </a:r>
                      <a:r>
                        <a:rPr lang="en-US" b="1" dirty="0" smtClean="0"/>
                        <a:t> tract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  <a:endParaRPr lang="en-US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HbCO</a:t>
                      </a:r>
                      <a:r>
                        <a:rPr lang="en-US" b="1" dirty="0" smtClean="0"/>
                        <a:t> in blood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ENZYMES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Peripheral</a:t>
                      </a:r>
                      <a:r>
                        <a:rPr lang="en-US" baseline="0" dirty="0" smtClean="0"/>
                        <a:t> zone - increase enzyme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increase in enzyme activity</a:t>
                      </a:r>
                      <a:endParaRPr lang="en-US" dirty="0"/>
                    </a:p>
                  </a:txBody>
                  <a:tcPr/>
                </a:tc>
              </a:tr>
              <a:tr h="44974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TEETH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Loosen in sockets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Firmly attached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95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of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(neurogenic) shock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Hypovolemic shock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Septicemia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Asphyxia due to smoke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Electrolyte imbalance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Renal failure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Fat embolism, pulmonary embolism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45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manner of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Accidental : front of thighs, abdomen, chest &amp; face</a:t>
            </a:r>
          </a:p>
          <a:p>
            <a:r>
              <a:rPr lang="en-US" dirty="0" smtClean="0"/>
              <a:t>Suicidal : extensive 2</a:t>
            </a:r>
            <a:r>
              <a:rPr lang="en-US" baseline="30000" dirty="0" smtClean="0"/>
              <a:t>nd</a:t>
            </a:r>
            <a:r>
              <a:rPr lang="en-US" dirty="0" smtClean="0"/>
              <a:t> &amp; 3</a:t>
            </a:r>
            <a:r>
              <a:rPr lang="en-US" baseline="30000" dirty="0" smtClean="0"/>
              <a:t>rd</a:t>
            </a:r>
            <a:r>
              <a:rPr lang="en-US" dirty="0" smtClean="0"/>
              <a:t> degree burn on front &amp; upper part of body. Skin folds &amp; soles spared.</a:t>
            </a:r>
          </a:p>
          <a:p>
            <a:r>
              <a:rPr lang="en-US" dirty="0" smtClean="0"/>
              <a:t>Homicidal : part of body with contact of ground is spared, marks of violence, struggle.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473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Moist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Scald </a:t>
            </a:r>
          </a:p>
          <a:p>
            <a:r>
              <a:rPr lang="en-US" dirty="0" smtClean="0"/>
              <a:t>Injury result from application of liquid above 60⁰C or steam.</a:t>
            </a:r>
          </a:p>
          <a:p>
            <a:r>
              <a:rPr lang="en-US" dirty="0" smtClean="0"/>
              <a:t>Degrees of scald: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Erythema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Blister 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Necrosis </a:t>
            </a:r>
            <a:endParaRPr lang="en-US" dirty="0"/>
          </a:p>
        </p:txBody>
      </p:sp>
      <p:pic>
        <p:nvPicPr>
          <p:cNvPr id="5122" name="Picture 2" descr="C:\Users\Samrath\Desktop\corrosive bur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3124200"/>
            <a:ext cx="4470400" cy="3352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7248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Exposure to excessive environmental heat/temp.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Heat cramps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Heat stroke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Heat prostration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Hyperthermic</a:t>
            </a:r>
            <a:r>
              <a:rPr lang="en-US" dirty="0" smtClean="0"/>
              <a:t> </a:t>
            </a:r>
            <a:r>
              <a:rPr lang="en-US" dirty="0" err="1" smtClean="0"/>
              <a:t>anhydrosis</a:t>
            </a:r>
            <a:r>
              <a:rPr lang="en-US" dirty="0" smtClean="0"/>
              <a:t> syndrome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Sun burn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036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26312735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337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Chawla</a:t>
            </a:r>
            <a:r>
              <a:rPr lang="en-US" sz="1800" dirty="0">
                <a:solidFill>
                  <a:schemeClr val="tx1"/>
                </a:solidFill>
              </a:rPr>
              <a:t> Rahul, </a:t>
            </a:r>
            <a:r>
              <a:rPr lang="en-US" sz="1800" dirty="0" err="1">
                <a:solidFill>
                  <a:schemeClr val="tx1"/>
                </a:solidFill>
              </a:rPr>
              <a:t>Chanana</a:t>
            </a:r>
            <a:r>
              <a:rPr lang="en-US" sz="1800" dirty="0">
                <a:solidFill>
                  <a:schemeClr val="tx1"/>
                </a:solidFill>
              </a:rPr>
              <a:t> Ashok, </a:t>
            </a:r>
            <a:r>
              <a:rPr lang="en-US" sz="1800" dirty="0" err="1">
                <a:solidFill>
                  <a:schemeClr val="tx1"/>
                </a:solidFill>
              </a:rPr>
              <a:t>Rai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Hukumat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Aggarwal</a:t>
            </a:r>
            <a:r>
              <a:rPr lang="en-US" sz="1800" dirty="0">
                <a:solidFill>
                  <a:schemeClr val="tx1"/>
                </a:solidFill>
              </a:rPr>
              <a:t> AD, Singh </a:t>
            </a:r>
            <a:r>
              <a:rPr lang="en-US" sz="1800" dirty="0" err="1">
                <a:solidFill>
                  <a:schemeClr val="tx1"/>
                </a:solidFill>
              </a:rPr>
              <a:t>Harnam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  <a:r>
              <a:rPr lang="en-US" sz="1800" dirty="0" err="1">
                <a:solidFill>
                  <a:schemeClr val="tx1"/>
                </a:solidFill>
              </a:rPr>
              <a:t>Clinico</a:t>
            </a:r>
            <a:r>
              <a:rPr lang="en-US" sz="1800" dirty="0">
                <a:solidFill>
                  <a:schemeClr val="tx1"/>
                </a:solidFill>
              </a:rPr>
              <a:t>-pathological profile in deaths due to burns. Journal of Indian Academy of Forensic Medicine. 2011 Jan; 33(1): </a:t>
            </a:r>
            <a:r>
              <a:rPr lang="en-US" sz="1800" dirty="0" smtClean="0">
                <a:solidFill>
                  <a:schemeClr val="tx1"/>
                </a:solidFill>
              </a:rPr>
              <a:t>14-17.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81074176"/>
              </p:ext>
            </p:extLst>
          </p:nvPr>
        </p:nvGraphicFramePr>
        <p:xfrm>
          <a:off x="457200" y="16002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724400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Chawla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 R,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Chanana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 A,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Rai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 H,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Aggarwal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 AD, Singh H</a:t>
                      </a:r>
                      <a:endParaRPr lang="en-US" sz="2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Clinico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-pathological profile in deaths due to burns.</a:t>
                      </a:r>
                      <a:endParaRPr kumimoji="0" lang="en-US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Burns represent an extremely stressful experience for both the burn victims as well as their families. Burns constitute, a medical and psychological problem.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 cases died within 24 hours of sustaining burns. 66% cases had given dying declaration. 84% cases of total cases were alleged cases of accident. The major cause of death was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Septicemic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shock in 56% cases.</a:t>
                      </a:r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291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8173"/>
            <a:ext cx="8260672" cy="1039427"/>
          </a:xfrm>
        </p:spPr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165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Dry heat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Flame</a:t>
            </a:r>
          </a:p>
          <a:p>
            <a:r>
              <a:rPr lang="en-US" dirty="0" smtClean="0"/>
              <a:t>Heated solid substance</a:t>
            </a:r>
          </a:p>
          <a:p>
            <a:endParaRPr lang="en-US" dirty="0" smtClean="0"/>
          </a:p>
          <a:p>
            <a:r>
              <a:rPr lang="en-US" dirty="0" smtClean="0"/>
              <a:t>Min temp : 44⁰C for 5-6 </a:t>
            </a:r>
            <a:r>
              <a:rPr lang="en-US" dirty="0" err="1" smtClean="0"/>
              <a:t>hrs</a:t>
            </a:r>
            <a:endParaRPr lang="en-US" dirty="0" smtClean="0"/>
          </a:p>
          <a:p>
            <a:r>
              <a:rPr lang="en-US" dirty="0" smtClean="0"/>
              <a:t>65⁰C for 2 sec</a:t>
            </a:r>
          </a:p>
          <a:p>
            <a:r>
              <a:rPr lang="en-US" dirty="0" smtClean="0"/>
              <a:t>&gt;70</a:t>
            </a:r>
            <a:r>
              <a:rPr lang="en-US" dirty="0"/>
              <a:t> ⁰</a:t>
            </a:r>
            <a:r>
              <a:rPr lang="en-US" dirty="0" smtClean="0"/>
              <a:t>C for few sec – full thickness burns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331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 of burns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84393037"/>
              </p:ext>
            </p:extLst>
          </p:nvPr>
        </p:nvGraphicFramePr>
        <p:xfrm>
          <a:off x="838200" y="2438400"/>
          <a:ext cx="71628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503"/>
                <a:gridCol w="1690099"/>
                <a:gridCol w="1931542"/>
                <a:gridCol w="14486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Duputren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Wilson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Hebra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Erythema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Epidermal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Vesicals</a:t>
                      </a:r>
                      <a:r>
                        <a:rPr lang="en-US" b="1" dirty="0" smtClean="0"/>
                        <a:t>, bulla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Superficial skin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err="1" smtClean="0"/>
                        <a:t>Dermo</a:t>
                      </a:r>
                      <a:r>
                        <a:rPr lang="en-US" dirty="0" smtClean="0"/>
                        <a:t>-epidermal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Whole skin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Muscles &amp; tendons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Deep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Bones</a:t>
                      </a:r>
                      <a:r>
                        <a:rPr lang="en-US" b="1" baseline="0" dirty="0" smtClean="0"/>
                        <a:t> &amp; organs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189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8862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Epidermal : 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Erythema, capillary dilatation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transudation of fluid, Swelling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Vesicles, Blister, bulla </a:t>
            </a:r>
            <a:br>
              <a:rPr lang="en-US" dirty="0" smtClean="0"/>
            </a:br>
            <a:r>
              <a:rPr lang="en-US" dirty="0" smtClean="0"/>
              <a:t>-&gt; base bright red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Singeing of hair 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Very painful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Heals completely without scar</a:t>
            </a:r>
          </a:p>
        </p:txBody>
      </p:sp>
      <p:pic>
        <p:nvPicPr>
          <p:cNvPr id="4" name="Picture 2" descr="C:\Users\Samrath\Desktop\burn 1st degre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65995"/>
            <a:ext cx="4191000" cy="31392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Samrath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114800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amrath\Desktop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936" y="3762375"/>
            <a:ext cx="2028825" cy="2257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0306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343400" cy="4800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Dermo</a:t>
            </a:r>
            <a:r>
              <a:rPr lang="en-US" dirty="0"/>
              <a:t>-epidermal </a:t>
            </a:r>
            <a:r>
              <a:rPr lang="en-US" dirty="0" smtClean="0"/>
              <a:t>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Whole thickness of skin destroyed with dermal appendages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Central zone of necrotic tissue with surrounding rim of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degree </a:t>
            </a:r>
            <a:r>
              <a:rPr lang="en-US" dirty="0" smtClean="0"/>
              <a:t>burn with hyperemia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err="1" smtClean="0"/>
              <a:t>Shrivelled</a:t>
            </a:r>
            <a:r>
              <a:rPr lang="en-US" dirty="0" smtClean="0"/>
              <a:t>, depressed areas of coagulated tissues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Brown or black due to charring and </a:t>
            </a:r>
            <a:r>
              <a:rPr lang="en-US" dirty="0" err="1" smtClean="0"/>
              <a:t>eschar</a:t>
            </a:r>
            <a:endParaRPr lang="en-US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Pain &amp; fluid loss – more severe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Heals in 1wk to 1mth with scar formation, disfigurement, impairment of function</a:t>
            </a:r>
          </a:p>
          <a:p>
            <a:pPr marL="914400" lvl="1" indent="-51435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4" descr="C:\Users\Samrath\Desktop\burn 3rd degre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81000"/>
            <a:ext cx="3786554" cy="312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Samrath\Desktop\burn 3rd degr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33800"/>
            <a:ext cx="4038600" cy="29218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821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425588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Deep 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Gross destruction of skin &amp; subcutaneous tissue, muscles even up to bone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No/less pain due to Nerve endings also destroyed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Appearance same as </a:t>
            </a:r>
            <a:r>
              <a:rPr lang="en-US" dirty="0" err="1" smtClean="0"/>
              <a:t>dermo</a:t>
            </a:r>
            <a:r>
              <a:rPr lang="en-US" dirty="0" smtClean="0"/>
              <a:t>-epidermal burn but up to deeper tissues.</a:t>
            </a:r>
            <a:endParaRPr lang="en-US" dirty="0"/>
          </a:p>
        </p:txBody>
      </p:sp>
      <p:pic>
        <p:nvPicPr>
          <p:cNvPr id="4" name="Picture 5" descr="C:\Users\Samrath\Desktop\burn 3rd degre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341" y="2209800"/>
            <a:ext cx="4191000" cy="312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369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Rule of nine [Wallace</a:t>
            </a:r>
            <a:r>
              <a:rPr lang="en-US" b="1" dirty="0" smtClean="0"/>
              <a:t>]</a:t>
            </a:r>
          </a:p>
          <a:p>
            <a:r>
              <a:rPr lang="en-US" dirty="0" smtClean="0"/>
              <a:t>Palmer surface of person’s hand is about 1% of BSA.</a:t>
            </a:r>
          </a:p>
          <a:p>
            <a:r>
              <a:rPr lang="en-US" dirty="0" smtClean="0"/>
              <a:t>Involvement of &gt;50% of BSA proves fatal even 1</a:t>
            </a:r>
            <a:r>
              <a:rPr lang="en-US" baseline="30000" dirty="0" smtClean="0"/>
              <a:t>st</a:t>
            </a:r>
            <a:r>
              <a:rPr lang="en-US" dirty="0" smtClean="0"/>
              <a:t> degree burns.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546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Samrath\Desktop\rule of 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7037"/>
            <a:ext cx="8001000" cy="5745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0993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823</TotalTime>
  <Words>836</Words>
  <Application>Microsoft Office PowerPoint</Application>
  <PresentationFormat>On-screen Show (4:3)</PresentationFormat>
  <Paragraphs>207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Apothecary</vt:lpstr>
      <vt:lpstr>THERMAL INJURIES</vt:lpstr>
      <vt:lpstr>Classification</vt:lpstr>
      <vt:lpstr>Dry heat</vt:lpstr>
      <vt:lpstr>Degree of burns</vt:lpstr>
      <vt:lpstr>Slide 5</vt:lpstr>
      <vt:lpstr>Slide 6</vt:lpstr>
      <vt:lpstr>Slide 7</vt:lpstr>
      <vt:lpstr>Distribution</vt:lpstr>
      <vt:lpstr>Slide 9</vt:lpstr>
      <vt:lpstr>Clinical features</vt:lpstr>
      <vt:lpstr>Slide 11</vt:lpstr>
      <vt:lpstr>Slide 12</vt:lpstr>
      <vt:lpstr>PM APPEARANCE</vt:lpstr>
      <vt:lpstr>Slide 14</vt:lpstr>
      <vt:lpstr>Slide 15</vt:lpstr>
      <vt:lpstr>Cause of death</vt:lpstr>
      <vt:lpstr>manner of death</vt:lpstr>
      <vt:lpstr>Moist Heat</vt:lpstr>
      <vt:lpstr>HEAT SYNDROMES</vt:lpstr>
      <vt:lpstr>Chawla Rahul, Chanana Ashok, Rai Hukumat, Aggarwal AD, Singh Harnam. Clinico-pathological profile in deaths due to burns. Journal of Indian Academy of Forensic Medicine. 2011 Jan; 33(1): 14-17.</vt:lpstr>
      <vt:lpstr>Questions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INJURIES</dc:title>
  <dc:creator>KALPESH ZANZRUKIYA</dc:creator>
  <cp:lastModifiedBy>Acer</cp:lastModifiedBy>
  <cp:revision>188</cp:revision>
  <dcterms:created xsi:type="dcterms:W3CDTF">2006-08-16T00:00:00Z</dcterms:created>
  <dcterms:modified xsi:type="dcterms:W3CDTF">2021-09-13T09:34:48Z</dcterms:modified>
</cp:coreProperties>
</file>