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slides/slide9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9"/>
  </p:notesMasterIdLst>
  <p:sldIdLst>
    <p:sldId id="256" r:id="rId2"/>
    <p:sldId id="258" r:id="rId3"/>
    <p:sldId id="259" r:id="rId4"/>
    <p:sldId id="427" r:id="rId5"/>
    <p:sldId id="264" r:id="rId6"/>
    <p:sldId id="273" r:id="rId7"/>
    <p:sldId id="292" r:id="rId8"/>
    <p:sldId id="293" r:id="rId9"/>
    <p:sldId id="331" r:id="rId10"/>
    <p:sldId id="332" r:id="rId11"/>
    <p:sldId id="294" r:id="rId12"/>
    <p:sldId id="333" r:id="rId13"/>
    <p:sldId id="265" r:id="rId14"/>
    <p:sldId id="298" r:id="rId15"/>
    <p:sldId id="257" r:id="rId16"/>
    <p:sldId id="335" r:id="rId17"/>
    <p:sldId id="336" r:id="rId18"/>
    <p:sldId id="337" r:id="rId19"/>
    <p:sldId id="315" r:id="rId20"/>
    <p:sldId id="295" r:id="rId21"/>
    <p:sldId id="326" r:id="rId22"/>
    <p:sldId id="339" r:id="rId23"/>
    <p:sldId id="322" r:id="rId24"/>
    <p:sldId id="428" r:id="rId25"/>
    <p:sldId id="442" r:id="rId26"/>
    <p:sldId id="328" r:id="rId27"/>
    <p:sldId id="329" r:id="rId28"/>
    <p:sldId id="338" r:id="rId29"/>
    <p:sldId id="324" r:id="rId30"/>
    <p:sldId id="388" r:id="rId31"/>
    <p:sldId id="340" r:id="rId32"/>
    <p:sldId id="285" r:id="rId33"/>
    <p:sldId id="286" r:id="rId34"/>
    <p:sldId id="343" r:id="rId35"/>
    <p:sldId id="345" r:id="rId36"/>
    <p:sldId id="389" r:id="rId37"/>
    <p:sldId id="391" r:id="rId38"/>
    <p:sldId id="276" r:id="rId39"/>
    <p:sldId id="342" r:id="rId40"/>
    <p:sldId id="279" r:id="rId41"/>
    <p:sldId id="288" r:id="rId42"/>
    <p:sldId id="291" r:id="rId43"/>
    <p:sldId id="300" r:id="rId44"/>
    <p:sldId id="301" r:id="rId45"/>
    <p:sldId id="318" r:id="rId46"/>
    <p:sldId id="303" r:id="rId47"/>
    <p:sldId id="304" r:id="rId48"/>
    <p:sldId id="362" r:id="rId49"/>
    <p:sldId id="429" r:id="rId50"/>
    <p:sldId id="364" r:id="rId51"/>
    <p:sldId id="392" r:id="rId52"/>
    <p:sldId id="358" r:id="rId53"/>
    <p:sldId id="346" r:id="rId54"/>
    <p:sldId id="390" r:id="rId55"/>
    <p:sldId id="425" r:id="rId56"/>
    <p:sldId id="284" r:id="rId57"/>
    <p:sldId id="394" r:id="rId58"/>
    <p:sldId id="408" r:id="rId59"/>
    <p:sldId id="281" r:id="rId60"/>
    <p:sldId id="282" r:id="rId61"/>
    <p:sldId id="395" r:id="rId62"/>
    <p:sldId id="366" r:id="rId63"/>
    <p:sldId id="426" r:id="rId64"/>
    <p:sldId id="417" r:id="rId65"/>
    <p:sldId id="367" r:id="rId66"/>
    <p:sldId id="396" r:id="rId67"/>
    <p:sldId id="368" r:id="rId68"/>
    <p:sldId id="398" r:id="rId69"/>
    <p:sldId id="399" r:id="rId70"/>
    <p:sldId id="369" r:id="rId71"/>
    <p:sldId id="375" r:id="rId72"/>
    <p:sldId id="376" r:id="rId73"/>
    <p:sldId id="372" r:id="rId74"/>
    <p:sldId id="405" r:id="rId75"/>
    <p:sldId id="407" r:id="rId76"/>
    <p:sldId id="439" r:id="rId77"/>
    <p:sldId id="434" r:id="rId78"/>
    <p:sldId id="436" r:id="rId79"/>
    <p:sldId id="438" r:id="rId80"/>
    <p:sldId id="435" r:id="rId81"/>
    <p:sldId id="384" r:id="rId82"/>
    <p:sldId id="411" r:id="rId83"/>
    <p:sldId id="413" r:id="rId84"/>
    <p:sldId id="414" r:id="rId85"/>
    <p:sldId id="415" r:id="rId86"/>
    <p:sldId id="430" r:id="rId87"/>
    <p:sldId id="424" r:id="rId88"/>
    <p:sldId id="416" r:id="rId89"/>
    <p:sldId id="432" r:id="rId90"/>
    <p:sldId id="421" r:id="rId91"/>
    <p:sldId id="440" r:id="rId92"/>
    <p:sldId id="423" r:id="rId93"/>
    <p:sldId id="441" r:id="rId94"/>
    <p:sldId id="347" r:id="rId95"/>
    <p:sldId id="348" r:id="rId96"/>
    <p:sldId id="349" r:id="rId97"/>
    <p:sldId id="433" r:id="rId98"/>
    <p:sldId id="400" r:id="rId99"/>
    <p:sldId id="361" r:id="rId100"/>
    <p:sldId id="352" r:id="rId101"/>
    <p:sldId id="353" r:id="rId102"/>
    <p:sldId id="445" r:id="rId103"/>
    <p:sldId id="381" r:id="rId104"/>
    <p:sldId id="312" r:id="rId105"/>
    <p:sldId id="313" r:id="rId106"/>
    <p:sldId id="443" r:id="rId107"/>
    <p:sldId id="444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C29F6-F393-4050-A328-55E0937C55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4B1EFC-DB32-4AF8-A58A-F567EF31A037}">
      <dgm:prSet/>
      <dgm:spPr/>
      <dgm:t>
        <a:bodyPr/>
        <a:lstStyle/>
        <a:p>
          <a:pPr rtl="0"/>
          <a:r>
            <a:rPr lang="en-US" dirty="0" err="1" smtClean="0"/>
            <a:t>Dystonic</a:t>
          </a:r>
          <a:r>
            <a:rPr lang="en-US" dirty="0" smtClean="0"/>
            <a:t> tremor</a:t>
          </a:r>
          <a:endParaRPr lang="en-US" dirty="0"/>
        </a:p>
      </dgm:t>
    </dgm:pt>
    <dgm:pt modelId="{54A4B01E-6646-4307-9C76-988161FEB99F}" type="parTrans" cxnId="{9333B471-8973-4123-BBCA-293E3A562F9C}">
      <dgm:prSet/>
      <dgm:spPr/>
      <dgm:t>
        <a:bodyPr/>
        <a:lstStyle/>
        <a:p>
          <a:endParaRPr lang="en-US"/>
        </a:p>
      </dgm:t>
    </dgm:pt>
    <dgm:pt modelId="{CFFC3DDD-5868-4FA5-A37B-406C5BEB48DC}" type="sibTrans" cxnId="{9333B471-8973-4123-BBCA-293E3A562F9C}">
      <dgm:prSet/>
      <dgm:spPr/>
      <dgm:t>
        <a:bodyPr/>
        <a:lstStyle/>
        <a:p>
          <a:endParaRPr lang="en-US"/>
        </a:p>
      </dgm:t>
    </dgm:pt>
    <dgm:pt modelId="{83F6250D-7426-4254-871F-A16FD74D3D4B}">
      <dgm:prSet/>
      <dgm:spPr/>
      <dgm:t>
        <a:bodyPr/>
        <a:lstStyle/>
        <a:p>
          <a:pPr rtl="0"/>
          <a:r>
            <a:rPr lang="en-US" dirty="0" smtClean="0"/>
            <a:t>Tremor associated with </a:t>
          </a:r>
          <a:r>
            <a:rPr lang="en-US" dirty="0" err="1" smtClean="0"/>
            <a:t>dystonia</a:t>
          </a:r>
          <a:r>
            <a:rPr lang="en-US" dirty="0" smtClean="0"/>
            <a:t> (TAD)</a:t>
          </a:r>
          <a:endParaRPr lang="en-US" dirty="0"/>
        </a:p>
      </dgm:t>
    </dgm:pt>
    <dgm:pt modelId="{D0C09999-9CC1-4468-84D8-A75CF046E731}" type="parTrans" cxnId="{E4D08A0A-5A62-491D-B37A-E291145F45D2}">
      <dgm:prSet/>
      <dgm:spPr/>
      <dgm:t>
        <a:bodyPr/>
        <a:lstStyle/>
        <a:p>
          <a:endParaRPr lang="en-US"/>
        </a:p>
      </dgm:t>
    </dgm:pt>
    <dgm:pt modelId="{59DC614D-4BAE-4D75-BD2B-27905C7FA917}" type="sibTrans" cxnId="{E4D08A0A-5A62-491D-B37A-E291145F45D2}">
      <dgm:prSet/>
      <dgm:spPr/>
      <dgm:t>
        <a:bodyPr/>
        <a:lstStyle/>
        <a:p>
          <a:endParaRPr lang="en-US"/>
        </a:p>
      </dgm:t>
    </dgm:pt>
    <dgm:pt modelId="{676514BF-F9B6-4C23-A4FD-56196620E5C3}" type="pres">
      <dgm:prSet presAssocID="{6C1C29F6-F393-4050-A328-55E0937C55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3E668-E187-4D2B-AC93-BABC9BF626A8}" type="pres">
      <dgm:prSet presAssocID="{364B1EFC-DB32-4AF8-A58A-F567EF31A0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58A86-7167-4ABC-8B33-26E5A46B1F50}" type="pres">
      <dgm:prSet presAssocID="{CFFC3DDD-5868-4FA5-A37B-406C5BEB48DC}" presName="spacer" presStyleCnt="0"/>
      <dgm:spPr/>
    </dgm:pt>
    <dgm:pt modelId="{AA6E69CA-CCB5-4325-BDCE-EAB86DB789C0}" type="pres">
      <dgm:prSet presAssocID="{83F6250D-7426-4254-871F-A16FD74D3D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5048C-1D02-465A-ADC9-7A3373A862DF}" type="presOf" srcId="{83F6250D-7426-4254-871F-A16FD74D3D4B}" destId="{AA6E69CA-CCB5-4325-BDCE-EAB86DB789C0}" srcOrd="0" destOrd="0" presId="urn:microsoft.com/office/officeart/2005/8/layout/vList2"/>
    <dgm:cxn modelId="{E4D08A0A-5A62-491D-B37A-E291145F45D2}" srcId="{6C1C29F6-F393-4050-A328-55E0937C55E1}" destId="{83F6250D-7426-4254-871F-A16FD74D3D4B}" srcOrd="1" destOrd="0" parTransId="{D0C09999-9CC1-4468-84D8-A75CF046E731}" sibTransId="{59DC614D-4BAE-4D75-BD2B-27905C7FA917}"/>
    <dgm:cxn modelId="{2FC5EDC5-5486-4D9B-8520-F5BB889587BC}" type="presOf" srcId="{6C1C29F6-F393-4050-A328-55E0937C55E1}" destId="{676514BF-F9B6-4C23-A4FD-56196620E5C3}" srcOrd="0" destOrd="0" presId="urn:microsoft.com/office/officeart/2005/8/layout/vList2"/>
    <dgm:cxn modelId="{C5E89F5D-D7F0-48B1-B5F7-F39CA142D2FD}" type="presOf" srcId="{364B1EFC-DB32-4AF8-A58A-F567EF31A037}" destId="{7B53E668-E187-4D2B-AC93-BABC9BF626A8}" srcOrd="0" destOrd="0" presId="urn:microsoft.com/office/officeart/2005/8/layout/vList2"/>
    <dgm:cxn modelId="{9333B471-8973-4123-BBCA-293E3A562F9C}" srcId="{6C1C29F6-F393-4050-A328-55E0937C55E1}" destId="{364B1EFC-DB32-4AF8-A58A-F567EF31A037}" srcOrd="0" destOrd="0" parTransId="{54A4B01E-6646-4307-9C76-988161FEB99F}" sibTransId="{CFFC3DDD-5868-4FA5-A37B-406C5BEB48DC}"/>
    <dgm:cxn modelId="{4761A26D-96BE-49CC-92F2-027ADF1AEF27}" type="presParOf" srcId="{676514BF-F9B6-4C23-A4FD-56196620E5C3}" destId="{7B53E668-E187-4D2B-AC93-BABC9BF626A8}" srcOrd="0" destOrd="0" presId="urn:microsoft.com/office/officeart/2005/8/layout/vList2"/>
    <dgm:cxn modelId="{6D8AE047-D77C-4D74-BD6C-BB6BB5CBE2DC}" type="presParOf" srcId="{676514BF-F9B6-4C23-A4FD-56196620E5C3}" destId="{8D358A86-7167-4ABC-8B33-26E5A46B1F50}" srcOrd="1" destOrd="0" presId="urn:microsoft.com/office/officeart/2005/8/layout/vList2"/>
    <dgm:cxn modelId="{971A56DA-CC9B-4806-BAFB-4BC383D7ED0A}" type="presParOf" srcId="{676514BF-F9B6-4C23-A4FD-56196620E5C3}" destId="{AA6E69CA-CCB5-4325-BDCE-EAB86DB789C0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C3D024-6ACB-4720-989C-57BFCB5BB0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80E73-803A-4678-B49D-2822CDEBE845}">
      <dgm:prSet/>
      <dgm:spPr/>
      <dgm:t>
        <a:bodyPr/>
        <a:lstStyle/>
        <a:p>
          <a:pPr rtl="0"/>
          <a:r>
            <a:rPr lang="en-US" dirty="0" smtClean="0"/>
            <a:t>Sporadic degenerative</a:t>
          </a:r>
          <a:endParaRPr lang="en-US" dirty="0"/>
        </a:p>
      </dgm:t>
    </dgm:pt>
    <dgm:pt modelId="{563091E5-C1FC-466F-8B33-F8621F241F28}" type="parTrans" cxnId="{32AC10A7-2F1D-4357-AF47-A83842FD0B74}">
      <dgm:prSet/>
      <dgm:spPr/>
      <dgm:t>
        <a:bodyPr/>
        <a:lstStyle/>
        <a:p>
          <a:endParaRPr lang="en-US"/>
        </a:p>
      </dgm:t>
    </dgm:pt>
    <dgm:pt modelId="{48CDAAAF-DFE1-4F6F-8317-D5EF896A1A36}" type="sibTrans" cxnId="{32AC10A7-2F1D-4357-AF47-A83842FD0B74}">
      <dgm:prSet/>
      <dgm:spPr/>
      <dgm:t>
        <a:bodyPr/>
        <a:lstStyle/>
        <a:p>
          <a:endParaRPr lang="en-US"/>
        </a:p>
      </dgm:t>
    </dgm:pt>
    <dgm:pt modelId="{1437D3EA-7B8F-421F-AF9B-84072A90AC9C}">
      <dgm:prSet/>
      <dgm:spPr/>
      <dgm:t>
        <a:bodyPr/>
        <a:lstStyle/>
        <a:p>
          <a:pPr rtl="0"/>
          <a:r>
            <a:rPr lang="en-US" dirty="0" smtClean="0"/>
            <a:t>Progressive </a:t>
          </a:r>
          <a:r>
            <a:rPr lang="en-US" dirty="0" err="1" smtClean="0"/>
            <a:t>supranuclear</a:t>
          </a:r>
          <a:r>
            <a:rPr lang="en-US" dirty="0" smtClean="0"/>
            <a:t> palsy – </a:t>
          </a:r>
          <a:r>
            <a:rPr lang="en-US" dirty="0" err="1" smtClean="0"/>
            <a:t>Frontalis</a:t>
          </a:r>
          <a:r>
            <a:rPr lang="en-US" dirty="0" smtClean="0"/>
            <a:t> contraction, </a:t>
          </a:r>
          <a:r>
            <a:rPr lang="en-US" dirty="0" err="1" smtClean="0"/>
            <a:t>blepharospasm</a:t>
          </a:r>
          <a:r>
            <a:rPr lang="en-US" dirty="0" smtClean="0"/>
            <a:t>, axial </a:t>
          </a:r>
          <a:r>
            <a:rPr lang="en-US" dirty="0" err="1" smtClean="0"/>
            <a:t>dystonia</a:t>
          </a:r>
          <a:endParaRPr lang="en-US" dirty="0"/>
        </a:p>
      </dgm:t>
    </dgm:pt>
    <dgm:pt modelId="{D7D114F3-5C0C-4733-96F7-3C4A1B907D9C}" type="parTrans" cxnId="{D50925DF-4142-43B2-BA92-E10A7171762A}">
      <dgm:prSet/>
      <dgm:spPr/>
      <dgm:t>
        <a:bodyPr/>
        <a:lstStyle/>
        <a:p>
          <a:endParaRPr lang="en-US"/>
        </a:p>
      </dgm:t>
    </dgm:pt>
    <dgm:pt modelId="{18551660-732D-40C6-B893-2B4ACEBEAAC5}" type="sibTrans" cxnId="{D50925DF-4142-43B2-BA92-E10A7171762A}">
      <dgm:prSet/>
      <dgm:spPr/>
      <dgm:t>
        <a:bodyPr/>
        <a:lstStyle/>
        <a:p>
          <a:endParaRPr lang="en-US"/>
        </a:p>
      </dgm:t>
    </dgm:pt>
    <dgm:pt modelId="{171A319B-6029-4310-8D84-472E41744FDF}">
      <dgm:prSet/>
      <dgm:spPr/>
      <dgm:t>
        <a:bodyPr/>
        <a:lstStyle/>
        <a:p>
          <a:pPr rtl="0"/>
          <a:r>
            <a:rPr lang="en-US" dirty="0" err="1" smtClean="0"/>
            <a:t>Corticobasal</a:t>
          </a:r>
          <a:r>
            <a:rPr lang="en-US" dirty="0" smtClean="0"/>
            <a:t> syndrome – </a:t>
          </a:r>
          <a:r>
            <a:rPr lang="en-US" dirty="0" err="1" smtClean="0"/>
            <a:t>Dystonic</a:t>
          </a:r>
          <a:r>
            <a:rPr lang="en-US" dirty="0" smtClean="0"/>
            <a:t> limbs</a:t>
          </a:r>
          <a:endParaRPr lang="en-US" dirty="0"/>
        </a:p>
      </dgm:t>
    </dgm:pt>
    <dgm:pt modelId="{BB3C6AE2-14B3-405B-8AF7-4CDB13FAD888}" type="parTrans" cxnId="{E3553C26-6372-4F50-B24D-2D89FB60F858}">
      <dgm:prSet/>
      <dgm:spPr/>
      <dgm:t>
        <a:bodyPr/>
        <a:lstStyle/>
        <a:p>
          <a:endParaRPr lang="en-US"/>
        </a:p>
      </dgm:t>
    </dgm:pt>
    <dgm:pt modelId="{DA0EA888-4337-466E-84D2-F2214D0FAEA9}" type="sibTrans" cxnId="{E3553C26-6372-4F50-B24D-2D89FB60F858}">
      <dgm:prSet/>
      <dgm:spPr/>
      <dgm:t>
        <a:bodyPr/>
        <a:lstStyle/>
        <a:p>
          <a:endParaRPr lang="en-US"/>
        </a:p>
      </dgm:t>
    </dgm:pt>
    <dgm:pt modelId="{3300622A-761B-47E5-81A6-2D14943F8180}">
      <dgm:prSet/>
      <dgm:spPr/>
      <dgm:t>
        <a:bodyPr/>
        <a:lstStyle/>
        <a:p>
          <a:pPr rtl="0"/>
          <a:r>
            <a:rPr lang="en-US" dirty="0" smtClean="0"/>
            <a:t>Multiple system atrophy – </a:t>
          </a:r>
          <a:r>
            <a:rPr lang="en-US" dirty="0" err="1" smtClean="0"/>
            <a:t>Anterocollis</a:t>
          </a:r>
          <a:r>
            <a:rPr lang="en-US" dirty="0" smtClean="0"/>
            <a:t>, facial </a:t>
          </a:r>
          <a:r>
            <a:rPr lang="en-US" dirty="0" err="1" smtClean="0"/>
            <a:t>dystonia</a:t>
          </a:r>
          <a:endParaRPr lang="en-US" dirty="0"/>
        </a:p>
      </dgm:t>
    </dgm:pt>
    <dgm:pt modelId="{BAF97AFF-764B-43F9-AED8-11321964E9A6}" type="parTrans" cxnId="{2DA09830-D12E-48A9-B2E4-3393C2537F73}">
      <dgm:prSet/>
      <dgm:spPr/>
      <dgm:t>
        <a:bodyPr/>
        <a:lstStyle/>
        <a:p>
          <a:endParaRPr lang="en-US"/>
        </a:p>
      </dgm:t>
    </dgm:pt>
    <dgm:pt modelId="{31505BD3-48C5-4D46-A5D4-AB8DB971A5A9}" type="sibTrans" cxnId="{2DA09830-D12E-48A9-B2E4-3393C2537F73}">
      <dgm:prSet/>
      <dgm:spPr/>
      <dgm:t>
        <a:bodyPr/>
        <a:lstStyle/>
        <a:p>
          <a:endParaRPr lang="en-US"/>
        </a:p>
      </dgm:t>
    </dgm:pt>
    <dgm:pt modelId="{EB40660D-8D4D-4DDE-95D3-5EE4A820D6D7}">
      <dgm:prSet/>
      <dgm:spPr/>
      <dgm:t>
        <a:bodyPr/>
        <a:lstStyle/>
        <a:p>
          <a:pPr rtl="0"/>
          <a:r>
            <a:rPr lang="en-US" dirty="0" smtClean="0"/>
            <a:t>Parkinson’s disease – Drug induced</a:t>
          </a:r>
          <a:endParaRPr lang="en-US" dirty="0"/>
        </a:p>
      </dgm:t>
    </dgm:pt>
    <dgm:pt modelId="{088324B0-EFAB-40DA-88EC-6F32CCB33500}" type="parTrans" cxnId="{E2E2700B-BC1C-4146-A669-D09A80135D78}">
      <dgm:prSet/>
      <dgm:spPr/>
      <dgm:t>
        <a:bodyPr/>
        <a:lstStyle/>
        <a:p>
          <a:endParaRPr lang="en-US"/>
        </a:p>
      </dgm:t>
    </dgm:pt>
    <dgm:pt modelId="{3360099F-33B0-4D35-BDD5-20C76C7C0B28}" type="sibTrans" cxnId="{E2E2700B-BC1C-4146-A669-D09A80135D78}">
      <dgm:prSet/>
      <dgm:spPr/>
      <dgm:t>
        <a:bodyPr/>
        <a:lstStyle/>
        <a:p>
          <a:endParaRPr lang="en-US"/>
        </a:p>
      </dgm:t>
    </dgm:pt>
    <dgm:pt modelId="{76593558-3B00-4CA7-B3BF-30CA63BD9833}">
      <dgm:prSet/>
      <dgm:spPr/>
      <dgm:t>
        <a:bodyPr/>
        <a:lstStyle/>
        <a:p>
          <a:pPr rtl="0"/>
          <a:endParaRPr lang="en-US" dirty="0"/>
        </a:p>
      </dgm:t>
    </dgm:pt>
    <dgm:pt modelId="{8BA1EAEF-9150-4497-87B6-B70C6C8DEB64}" type="parTrans" cxnId="{265B0FA4-6962-4702-8014-1AB560BBD652}">
      <dgm:prSet/>
      <dgm:spPr/>
      <dgm:t>
        <a:bodyPr/>
        <a:lstStyle/>
        <a:p>
          <a:endParaRPr lang="en-US"/>
        </a:p>
      </dgm:t>
    </dgm:pt>
    <dgm:pt modelId="{CF6AE6B5-92C1-4CF8-A316-B8E5E1698C26}" type="sibTrans" cxnId="{265B0FA4-6962-4702-8014-1AB560BBD652}">
      <dgm:prSet/>
      <dgm:spPr/>
      <dgm:t>
        <a:bodyPr/>
        <a:lstStyle/>
        <a:p>
          <a:endParaRPr lang="en-US"/>
        </a:p>
      </dgm:t>
    </dgm:pt>
    <dgm:pt modelId="{3A62B1BF-3B99-4236-A1A5-79552AF2A41E}">
      <dgm:prSet/>
      <dgm:spPr/>
      <dgm:t>
        <a:bodyPr/>
        <a:lstStyle/>
        <a:p>
          <a:pPr rtl="0"/>
          <a:r>
            <a:rPr lang="en-US" dirty="0" smtClean="0"/>
            <a:t>Inherited degenerative</a:t>
          </a:r>
          <a:endParaRPr lang="en-US" dirty="0"/>
        </a:p>
      </dgm:t>
    </dgm:pt>
    <dgm:pt modelId="{D9099E56-F2B0-4AAA-8750-98AED5AF9D4B}" type="parTrans" cxnId="{533A58CD-A674-437C-8B5E-24ED5BEF2AF2}">
      <dgm:prSet/>
      <dgm:spPr/>
      <dgm:t>
        <a:bodyPr/>
        <a:lstStyle/>
        <a:p>
          <a:endParaRPr lang="en-US"/>
        </a:p>
      </dgm:t>
    </dgm:pt>
    <dgm:pt modelId="{6FD80BD4-1C38-4477-AB83-F73764DD467F}" type="sibTrans" cxnId="{533A58CD-A674-437C-8B5E-24ED5BEF2AF2}">
      <dgm:prSet/>
      <dgm:spPr/>
      <dgm:t>
        <a:bodyPr/>
        <a:lstStyle/>
        <a:p>
          <a:endParaRPr lang="en-US"/>
        </a:p>
      </dgm:t>
    </dgm:pt>
    <dgm:pt modelId="{F852371F-AEC3-4C77-927D-6FACA35DF3FE}">
      <dgm:prSet/>
      <dgm:spPr/>
      <dgm:t>
        <a:bodyPr/>
        <a:lstStyle/>
        <a:p>
          <a:pPr rtl="0"/>
          <a:r>
            <a:rPr lang="en-US" dirty="0" smtClean="0"/>
            <a:t>Wilson’s disease</a:t>
          </a:r>
          <a:endParaRPr lang="en-US" dirty="0"/>
        </a:p>
      </dgm:t>
    </dgm:pt>
    <dgm:pt modelId="{45580F9F-8DFE-4901-82C1-A1E0EF7695A4}" type="parTrans" cxnId="{65E33EA7-247D-4BBD-A19C-FBF6A5F67C82}">
      <dgm:prSet/>
      <dgm:spPr/>
      <dgm:t>
        <a:bodyPr/>
        <a:lstStyle/>
        <a:p>
          <a:endParaRPr lang="en-US"/>
        </a:p>
      </dgm:t>
    </dgm:pt>
    <dgm:pt modelId="{29F03662-8F34-49E9-86B9-1E4B4EA09B7D}" type="sibTrans" cxnId="{65E33EA7-247D-4BBD-A19C-FBF6A5F67C82}">
      <dgm:prSet/>
      <dgm:spPr/>
      <dgm:t>
        <a:bodyPr/>
        <a:lstStyle/>
        <a:p>
          <a:endParaRPr lang="en-US"/>
        </a:p>
      </dgm:t>
    </dgm:pt>
    <dgm:pt modelId="{9AF214DA-AEBB-4F58-B23F-0D664F9ED273}">
      <dgm:prSet/>
      <dgm:spPr/>
      <dgm:t>
        <a:bodyPr/>
        <a:lstStyle/>
        <a:p>
          <a:pPr rtl="0"/>
          <a:r>
            <a:rPr lang="en-US" dirty="0" smtClean="0"/>
            <a:t>Familial parkinsonism</a:t>
          </a:r>
          <a:endParaRPr lang="en-US" dirty="0"/>
        </a:p>
      </dgm:t>
    </dgm:pt>
    <dgm:pt modelId="{B4A02BC4-E3F4-49F1-8218-F483F369F086}" type="parTrans" cxnId="{F40B0DB3-E5AD-43CF-8C1D-52F8A0E355D9}">
      <dgm:prSet/>
      <dgm:spPr/>
      <dgm:t>
        <a:bodyPr/>
        <a:lstStyle/>
        <a:p>
          <a:endParaRPr lang="en-US"/>
        </a:p>
      </dgm:t>
    </dgm:pt>
    <dgm:pt modelId="{42BF582F-284E-4E1C-B360-21ECCB253336}" type="sibTrans" cxnId="{F40B0DB3-E5AD-43CF-8C1D-52F8A0E355D9}">
      <dgm:prSet/>
      <dgm:spPr/>
      <dgm:t>
        <a:bodyPr/>
        <a:lstStyle/>
        <a:p>
          <a:endParaRPr lang="en-US"/>
        </a:p>
      </dgm:t>
    </dgm:pt>
    <dgm:pt modelId="{13E3EBC1-AB7F-48C3-81D1-7DEC4C2D7787}">
      <dgm:prSet/>
      <dgm:spPr/>
      <dgm:t>
        <a:bodyPr/>
        <a:lstStyle/>
        <a:p>
          <a:pPr rtl="0"/>
          <a:r>
            <a:rPr lang="en-US" dirty="0" smtClean="0"/>
            <a:t>NBIA</a:t>
          </a:r>
          <a:endParaRPr lang="en-US" dirty="0"/>
        </a:p>
      </dgm:t>
    </dgm:pt>
    <dgm:pt modelId="{69A9E9EB-02F2-4BA5-A448-70F71367A9E6}" type="parTrans" cxnId="{B829085C-72ED-400D-84DC-F41A38C4A786}">
      <dgm:prSet/>
      <dgm:spPr/>
      <dgm:t>
        <a:bodyPr/>
        <a:lstStyle/>
        <a:p>
          <a:endParaRPr lang="en-US"/>
        </a:p>
      </dgm:t>
    </dgm:pt>
    <dgm:pt modelId="{31C6774D-BFC5-4502-B6CA-8EB1A1E55C39}" type="sibTrans" cxnId="{B829085C-72ED-400D-84DC-F41A38C4A786}">
      <dgm:prSet/>
      <dgm:spPr/>
      <dgm:t>
        <a:bodyPr/>
        <a:lstStyle/>
        <a:p>
          <a:endParaRPr lang="en-US"/>
        </a:p>
      </dgm:t>
    </dgm:pt>
    <dgm:pt modelId="{100DF439-656E-42C2-937B-D69891ED0854}">
      <dgm:prSet/>
      <dgm:spPr/>
      <dgm:t>
        <a:bodyPr/>
        <a:lstStyle/>
        <a:p>
          <a:pPr rtl="0"/>
          <a:endParaRPr lang="en-US" dirty="0"/>
        </a:p>
      </dgm:t>
    </dgm:pt>
    <dgm:pt modelId="{5BA99BF9-CD8B-47EE-BEDD-BA1BF2FD5D09}" type="parTrans" cxnId="{6D1139FD-5E31-4BBE-A198-A7BD70805349}">
      <dgm:prSet/>
      <dgm:spPr/>
      <dgm:t>
        <a:bodyPr/>
        <a:lstStyle/>
        <a:p>
          <a:endParaRPr lang="en-US"/>
        </a:p>
      </dgm:t>
    </dgm:pt>
    <dgm:pt modelId="{A4789215-9C7E-43EC-8140-7A1F71280AC5}" type="sibTrans" cxnId="{6D1139FD-5E31-4BBE-A198-A7BD70805349}">
      <dgm:prSet/>
      <dgm:spPr/>
      <dgm:t>
        <a:bodyPr/>
        <a:lstStyle/>
        <a:p>
          <a:endParaRPr lang="en-US"/>
        </a:p>
      </dgm:t>
    </dgm:pt>
    <dgm:pt modelId="{82FA3963-D9E2-4262-89A0-1C0073A6DCE4}">
      <dgm:prSet/>
      <dgm:spPr/>
      <dgm:t>
        <a:bodyPr/>
        <a:lstStyle/>
        <a:p>
          <a:pPr rtl="0"/>
          <a:r>
            <a:rPr lang="en-US" dirty="0" smtClean="0"/>
            <a:t>Primary – DRD, DYT 12</a:t>
          </a:r>
          <a:endParaRPr lang="en-US" dirty="0"/>
        </a:p>
      </dgm:t>
    </dgm:pt>
    <dgm:pt modelId="{4ED04CFE-718E-480E-855E-4F43B02678F9}" type="parTrans" cxnId="{AC95ED73-A5C0-4B75-BF09-049B997D76E7}">
      <dgm:prSet/>
      <dgm:spPr/>
      <dgm:t>
        <a:bodyPr/>
        <a:lstStyle/>
        <a:p>
          <a:endParaRPr lang="en-US"/>
        </a:p>
      </dgm:t>
    </dgm:pt>
    <dgm:pt modelId="{275A4912-1CAE-47C1-9BA7-68C4CCDE51A0}" type="sibTrans" cxnId="{AC95ED73-A5C0-4B75-BF09-049B997D76E7}">
      <dgm:prSet/>
      <dgm:spPr/>
      <dgm:t>
        <a:bodyPr/>
        <a:lstStyle/>
        <a:p>
          <a:endParaRPr lang="en-US"/>
        </a:p>
      </dgm:t>
    </dgm:pt>
    <dgm:pt modelId="{653B7DD9-6549-4FEF-A986-0B2ED0010E4F}" type="pres">
      <dgm:prSet presAssocID="{1FC3D024-6ACB-4720-989C-57BFCB5BB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11AF9-C428-4F1F-BC2A-599BDECCB5EE}" type="pres">
      <dgm:prSet presAssocID="{1C080E73-803A-4678-B49D-2822CDEBE8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1A9D0-B593-4895-8DE7-15687536B493}" type="pres">
      <dgm:prSet presAssocID="{1C080E73-803A-4678-B49D-2822CDEBE8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50A3-D9A8-4F43-9BE3-6E9B65EDD77C}" type="pres">
      <dgm:prSet presAssocID="{3A62B1BF-3B99-4236-A1A5-79552AF2A4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1C88-0EB0-43F3-92A8-86F76918A8C3}" type="pres">
      <dgm:prSet presAssocID="{3A62B1BF-3B99-4236-A1A5-79552AF2A4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F430B-E9DC-4BF3-891F-AD4204EE212A}" type="pres">
      <dgm:prSet presAssocID="{82FA3963-D9E2-4262-89A0-1C0073A6DC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17689-7F35-4DE7-A6D1-DA088C792A31}" type="presOf" srcId="{100DF439-656E-42C2-937B-D69891ED0854}" destId="{68461C88-0EB0-43F3-92A8-86F76918A8C3}" srcOrd="0" destOrd="3" presId="urn:microsoft.com/office/officeart/2005/8/layout/vList2"/>
    <dgm:cxn modelId="{6D1139FD-5E31-4BBE-A198-A7BD70805349}" srcId="{3A62B1BF-3B99-4236-A1A5-79552AF2A41E}" destId="{100DF439-656E-42C2-937B-D69891ED0854}" srcOrd="3" destOrd="0" parTransId="{5BA99BF9-CD8B-47EE-BEDD-BA1BF2FD5D09}" sibTransId="{A4789215-9C7E-43EC-8140-7A1F71280AC5}"/>
    <dgm:cxn modelId="{D50925DF-4142-43B2-BA92-E10A7171762A}" srcId="{1C080E73-803A-4678-B49D-2822CDEBE845}" destId="{1437D3EA-7B8F-421F-AF9B-84072A90AC9C}" srcOrd="0" destOrd="0" parTransId="{D7D114F3-5C0C-4733-96F7-3C4A1B907D9C}" sibTransId="{18551660-732D-40C6-B893-2B4ACEBEAAC5}"/>
    <dgm:cxn modelId="{B829085C-72ED-400D-84DC-F41A38C4A786}" srcId="{3A62B1BF-3B99-4236-A1A5-79552AF2A41E}" destId="{13E3EBC1-AB7F-48C3-81D1-7DEC4C2D7787}" srcOrd="2" destOrd="0" parTransId="{69A9E9EB-02F2-4BA5-A448-70F71367A9E6}" sibTransId="{31C6774D-BFC5-4502-B6CA-8EB1A1E55C39}"/>
    <dgm:cxn modelId="{AC95ED73-A5C0-4B75-BF09-049B997D76E7}" srcId="{1FC3D024-6ACB-4720-989C-57BFCB5BB0E4}" destId="{82FA3963-D9E2-4262-89A0-1C0073A6DCE4}" srcOrd="2" destOrd="0" parTransId="{4ED04CFE-718E-480E-855E-4F43B02678F9}" sibTransId="{275A4912-1CAE-47C1-9BA7-68C4CCDE51A0}"/>
    <dgm:cxn modelId="{F40B0DB3-E5AD-43CF-8C1D-52F8A0E355D9}" srcId="{3A62B1BF-3B99-4236-A1A5-79552AF2A41E}" destId="{9AF214DA-AEBB-4F58-B23F-0D664F9ED273}" srcOrd="1" destOrd="0" parTransId="{B4A02BC4-E3F4-49F1-8218-F483F369F086}" sibTransId="{42BF582F-284E-4E1C-B360-21ECCB253336}"/>
    <dgm:cxn modelId="{E3553C26-6372-4F50-B24D-2D89FB60F858}" srcId="{1C080E73-803A-4678-B49D-2822CDEBE845}" destId="{171A319B-6029-4310-8D84-472E41744FDF}" srcOrd="1" destOrd="0" parTransId="{BB3C6AE2-14B3-405B-8AF7-4CDB13FAD888}" sibTransId="{DA0EA888-4337-466E-84D2-F2214D0FAEA9}"/>
    <dgm:cxn modelId="{84E6E8E7-0A27-4853-8EE8-3951C9D3DC83}" type="presOf" srcId="{13E3EBC1-AB7F-48C3-81D1-7DEC4C2D7787}" destId="{68461C88-0EB0-43F3-92A8-86F76918A8C3}" srcOrd="0" destOrd="2" presId="urn:microsoft.com/office/officeart/2005/8/layout/vList2"/>
    <dgm:cxn modelId="{265B0FA4-6962-4702-8014-1AB560BBD652}" srcId="{1C080E73-803A-4678-B49D-2822CDEBE845}" destId="{76593558-3B00-4CA7-B3BF-30CA63BD9833}" srcOrd="4" destOrd="0" parTransId="{8BA1EAEF-9150-4497-87B6-B70C6C8DEB64}" sibTransId="{CF6AE6B5-92C1-4CF8-A316-B8E5E1698C26}"/>
    <dgm:cxn modelId="{32AC10A7-2F1D-4357-AF47-A83842FD0B74}" srcId="{1FC3D024-6ACB-4720-989C-57BFCB5BB0E4}" destId="{1C080E73-803A-4678-B49D-2822CDEBE845}" srcOrd="0" destOrd="0" parTransId="{563091E5-C1FC-466F-8B33-F8621F241F28}" sibTransId="{48CDAAAF-DFE1-4F6F-8317-D5EF896A1A36}"/>
    <dgm:cxn modelId="{DB014D6F-6563-421E-B184-BCDF3662E4E6}" type="presOf" srcId="{1C080E73-803A-4678-B49D-2822CDEBE845}" destId="{25811AF9-C428-4F1F-BC2A-599BDECCB5EE}" srcOrd="0" destOrd="0" presId="urn:microsoft.com/office/officeart/2005/8/layout/vList2"/>
    <dgm:cxn modelId="{2DA09830-D12E-48A9-B2E4-3393C2537F73}" srcId="{1C080E73-803A-4678-B49D-2822CDEBE845}" destId="{3300622A-761B-47E5-81A6-2D14943F8180}" srcOrd="2" destOrd="0" parTransId="{BAF97AFF-764B-43F9-AED8-11321964E9A6}" sibTransId="{31505BD3-48C5-4D46-A5D4-AB8DB971A5A9}"/>
    <dgm:cxn modelId="{6D6AD646-D266-4548-AA43-1CAE965AE771}" type="presOf" srcId="{3300622A-761B-47E5-81A6-2D14943F8180}" destId="{E291A9D0-B593-4895-8DE7-15687536B493}" srcOrd="0" destOrd="2" presId="urn:microsoft.com/office/officeart/2005/8/layout/vList2"/>
    <dgm:cxn modelId="{4566EEF2-BD59-4A02-9A6D-A83A3ABD90A8}" type="presOf" srcId="{EB40660D-8D4D-4DDE-95D3-5EE4A820D6D7}" destId="{E291A9D0-B593-4895-8DE7-15687536B493}" srcOrd="0" destOrd="3" presId="urn:microsoft.com/office/officeart/2005/8/layout/vList2"/>
    <dgm:cxn modelId="{533A58CD-A674-437C-8B5E-24ED5BEF2AF2}" srcId="{1FC3D024-6ACB-4720-989C-57BFCB5BB0E4}" destId="{3A62B1BF-3B99-4236-A1A5-79552AF2A41E}" srcOrd="1" destOrd="0" parTransId="{D9099E56-F2B0-4AAA-8750-98AED5AF9D4B}" sibTransId="{6FD80BD4-1C38-4477-AB83-F73764DD467F}"/>
    <dgm:cxn modelId="{6E70AE5A-EB5B-4A1E-8847-4B8216A86F45}" type="presOf" srcId="{1437D3EA-7B8F-421F-AF9B-84072A90AC9C}" destId="{E291A9D0-B593-4895-8DE7-15687536B493}" srcOrd="0" destOrd="0" presId="urn:microsoft.com/office/officeart/2005/8/layout/vList2"/>
    <dgm:cxn modelId="{6A0CBF80-56AD-4009-A63F-A1233264EC92}" type="presOf" srcId="{1FC3D024-6ACB-4720-989C-57BFCB5BB0E4}" destId="{653B7DD9-6549-4FEF-A986-0B2ED0010E4F}" srcOrd="0" destOrd="0" presId="urn:microsoft.com/office/officeart/2005/8/layout/vList2"/>
    <dgm:cxn modelId="{650781AE-1E08-4E2D-A5E3-2236C603B869}" type="presOf" srcId="{9AF214DA-AEBB-4F58-B23F-0D664F9ED273}" destId="{68461C88-0EB0-43F3-92A8-86F76918A8C3}" srcOrd="0" destOrd="1" presId="urn:microsoft.com/office/officeart/2005/8/layout/vList2"/>
    <dgm:cxn modelId="{65E33EA7-247D-4BBD-A19C-FBF6A5F67C82}" srcId="{3A62B1BF-3B99-4236-A1A5-79552AF2A41E}" destId="{F852371F-AEC3-4C77-927D-6FACA35DF3FE}" srcOrd="0" destOrd="0" parTransId="{45580F9F-8DFE-4901-82C1-A1E0EF7695A4}" sibTransId="{29F03662-8F34-49E9-86B9-1E4B4EA09B7D}"/>
    <dgm:cxn modelId="{87E8DFAB-CABB-421A-8961-FF456CF081E5}" type="presOf" srcId="{76593558-3B00-4CA7-B3BF-30CA63BD9833}" destId="{E291A9D0-B593-4895-8DE7-15687536B493}" srcOrd="0" destOrd="4" presId="urn:microsoft.com/office/officeart/2005/8/layout/vList2"/>
    <dgm:cxn modelId="{61BE3904-93D4-478C-87B0-5BAFEA81D607}" type="presOf" srcId="{F852371F-AEC3-4C77-927D-6FACA35DF3FE}" destId="{68461C88-0EB0-43F3-92A8-86F76918A8C3}" srcOrd="0" destOrd="0" presId="urn:microsoft.com/office/officeart/2005/8/layout/vList2"/>
    <dgm:cxn modelId="{2C50C0B4-4EBB-409B-B537-DC2ED6A620F4}" type="presOf" srcId="{82FA3963-D9E2-4262-89A0-1C0073A6DCE4}" destId="{CB7F430B-E9DC-4BF3-891F-AD4204EE212A}" srcOrd="0" destOrd="0" presId="urn:microsoft.com/office/officeart/2005/8/layout/vList2"/>
    <dgm:cxn modelId="{E2E2700B-BC1C-4146-A669-D09A80135D78}" srcId="{1C080E73-803A-4678-B49D-2822CDEBE845}" destId="{EB40660D-8D4D-4DDE-95D3-5EE4A820D6D7}" srcOrd="3" destOrd="0" parTransId="{088324B0-EFAB-40DA-88EC-6F32CCB33500}" sibTransId="{3360099F-33B0-4D35-BDD5-20C76C7C0B28}"/>
    <dgm:cxn modelId="{9DB685A1-0871-4001-BBBD-69C1E7F29B0C}" type="presOf" srcId="{171A319B-6029-4310-8D84-472E41744FDF}" destId="{E291A9D0-B593-4895-8DE7-15687536B493}" srcOrd="0" destOrd="1" presId="urn:microsoft.com/office/officeart/2005/8/layout/vList2"/>
    <dgm:cxn modelId="{6A04CFA0-9107-4665-98AD-D774E6EAA6A0}" type="presOf" srcId="{3A62B1BF-3B99-4236-A1A5-79552AF2A41E}" destId="{504E50A3-D9A8-4F43-9BE3-6E9B65EDD77C}" srcOrd="0" destOrd="0" presId="urn:microsoft.com/office/officeart/2005/8/layout/vList2"/>
    <dgm:cxn modelId="{D048DF0D-AFD4-4E3E-B032-1878C71E0C75}" type="presParOf" srcId="{653B7DD9-6549-4FEF-A986-0B2ED0010E4F}" destId="{25811AF9-C428-4F1F-BC2A-599BDECCB5EE}" srcOrd="0" destOrd="0" presId="urn:microsoft.com/office/officeart/2005/8/layout/vList2"/>
    <dgm:cxn modelId="{13CC0175-F95A-42D8-872C-1848F25B0BE9}" type="presParOf" srcId="{653B7DD9-6549-4FEF-A986-0B2ED0010E4F}" destId="{E291A9D0-B593-4895-8DE7-15687536B493}" srcOrd="1" destOrd="0" presId="urn:microsoft.com/office/officeart/2005/8/layout/vList2"/>
    <dgm:cxn modelId="{F45F05BB-16DE-451C-BD32-F3E5C238EB5A}" type="presParOf" srcId="{653B7DD9-6549-4FEF-A986-0B2ED0010E4F}" destId="{504E50A3-D9A8-4F43-9BE3-6E9B65EDD77C}" srcOrd="2" destOrd="0" presId="urn:microsoft.com/office/officeart/2005/8/layout/vList2"/>
    <dgm:cxn modelId="{1FB98B8A-B811-43AD-B358-12675F76173B}" type="presParOf" srcId="{653B7DD9-6549-4FEF-A986-0B2ED0010E4F}" destId="{68461C88-0EB0-43F3-92A8-86F76918A8C3}" srcOrd="3" destOrd="0" presId="urn:microsoft.com/office/officeart/2005/8/layout/vList2"/>
    <dgm:cxn modelId="{12962F9D-222B-4B2A-B793-13D31C465295}" type="presParOf" srcId="{653B7DD9-6549-4FEF-A986-0B2ED0010E4F}" destId="{CB7F430B-E9DC-4BF3-891F-AD4204EE212A}" srcOrd="4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3A0BB4-8DED-4C0C-95C4-9C781D371C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7C408-3E08-47C2-AFDD-1E129EBF57D5}">
      <dgm:prSet phldrT="[Text]"/>
      <dgm:spPr/>
      <dgm:t>
        <a:bodyPr/>
        <a:lstStyle/>
        <a:p>
          <a:r>
            <a:rPr lang="en-US" dirty="0" err="1" smtClean="0"/>
            <a:t>Levo</a:t>
          </a:r>
          <a:r>
            <a:rPr lang="en-US" dirty="0" smtClean="0"/>
            <a:t> </a:t>
          </a:r>
          <a:r>
            <a:rPr lang="en-US" dirty="0" err="1" smtClean="0"/>
            <a:t>dopa</a:t>
          </a:r>
          <a:r>
            <a:rPr lang="en-US" dirty="0" smtClean="0"/>
            <a:t> trial </a:t>
          </a:r>
          <a:r>
            <a:rPr lang="en-US" dirty="0" err="1" smtClean="0"/>
            <a:t>upto</a:t>
          </a:r>
          <a:r>
            <a:rPr lang="en-US" dirty="0" smtClean="0"/>
            <a:t> 1000 mg x 1- 3 months</a:t>
          </a:r>
          <a:endParaRPr lang="en-US" dirty="0"/>
        </a:p>
      </dgm:t>
    </dgm:pt>
    <dgm:pt modelId="{D01C0257-BD58-47AE-B353-0512027AF0E3}" type="parTrans" cxnId="{6DB1A264-29DA-4775-BF79-5872A17AE9A5}">
      <dgm:prSet/>
      <dgm:spPr/>
      <dgm:t>
        <a:bodyPr/>
        <a:lstStyle/>
        <a:p>
          <a:endParaRPr lang="en-US"/>
        </a:p>
      </dgm:t>
    </dgm:pt>
    <dgm:pt modelId="{BEB405F5-E1B8-4922-B336-F18459FA5AB3}" type="sibTrans" cxnId="{6DB1A264-29DA-4775-BF79-5872A17AE9A5}">
      <dgm:prSet/>
      <dgm:spPr/>
      <dgm:t>
        <a:bodyPr/>
        <a:lstStyle/>
        <a:p>
          <a:endParaRPr lang="en-US"/>
        </a:p>
      </dgm:t>
    </dgm:pt>
    <dgm:pt modelId="{C5A5AFBA-781F-42C0-933D-E19AB6748392}">
      <dgm:prSet phldrT="[Text]"/>
      <dgm:spPr/>
      <dgm:t>
        <a:bodyPr/>
        <a:lstStyle/>
        <a:p>
          <a:r>
            <a:rPr lang="en-US" dirty="0" err="1" smtClean="0"/>
            <a:t>Anticholinergic</a:t>
          </a:r>
          <a:r>
            <a:rPr lang="en-US" dirty="0" smtClean="0"/>
            <a:t> medication trial x 6 months</a:t>
          </a:r>
          <a:endParaRPr lang="en-US" dirty="0"/>
        </a:p>
      </dgm:t>
    </dgm:pt>
    <dgm:pt modelId="{928C36AF-7591-4233-B8A4-574002BEE4CE}" type="sibTrans" cxnId="{B5C372A5-D255-484B-A73E-8020B2E9B996}">
      <dgm:prSet/>
      <dgm:spPr/>
      <dgm:t>
        <a:bodyPr/>
        <a:lstStyle/>
        <a:p>
          <a:endParaRPr lang="en-US"/>
        </a:p>
      </dgm:t>
    </dgm:pt>
    <dgm:pt modelId="{CAF3BA1B-398B-42E9-8FFA-724068D5E403}" type="parTrans" cxnId="{B5C372A5-D255-484B-A73E-8020B2E9B996}">
      <dgm:prSet/>
      <dgm:spPr/>
      <dgm:t>
        <a:bodyPr/>
        <a:lstStyle/>
        <a:p>
          <a:endParaRPr lang="en-US"/>
        </a:p>
      </dgm:t>
    </dgm:pt>
    <dgm:pt modelId="{B9183F3F-9E69-4277-A2A0-72A594821DC5}">
      <dgm:prSet phldrT="[Text]"/>
      <dgm:spPr/>
      <dgm:t>
        <a:bodyPr/>
        <a:lstStyle/>
        <a:p>
          <a:r>
            <a:rPr lang="en-US" dirty="0" err="1" smtClean="0"/>
            <a:t>GPi</a:t>
          </a:r>
          <a:r>
            <a:rPr lang="en-US" dirty="0" smtClean="0"/>
            <a:t> DBS to prevent fixed deformities</a:t>
          </a:r>
          <a:endParaRPr lang="en-US" dirty="0"/>
        </a:p>
      </dgm:t>
    </dgm:pt>
    <dgm:pt modelId="{D9848CFB-5E3F-4612-AD59-D881A344EFFE}" type="sibTrans" cxnId="{C68460F0-623D-40EC-BB0F-AD879FE85191}">
      <dgm:prSet/>
      <dgm:spPr/>
      <dgm:t>
        <a:bodyPr/>
        <a:lstStyle/>
        <a:p>
          <a:endParaRPr lang="en-US"/>
        </a:p>
      </dgm:t>
    </dgm:pt>
    <dgm:pt modelId="{BBB898DC-81B3-489C-AC5D-6B6B975317AF}" type="parTrans" cxnId="{C68460F0-623D-40EC-BB0F-AD879FE85191}">
      <dgm:prSet/>
      <dgm:spPr/>
      <dgm:t>
        <a:bodyPr/>
        <a:lstStyle/>
        <a:p>
          <a:endParaRPr lang="en-US"/>
        </a:p>
      </dgm:t>
    </dgm:pt>
    <dgm:pt modelId="{AA989A91-1385-4C87-AF1C-0FCAF3FDD55C}" type="pres">
      <dgm:prSet presAssocID="{DF3A0BB4-8DED-4C0C-95C4-9C781D371C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A7C9E-5D4C-4B88-8E54-A5CE8EE2C853}" type="pres">
      <dgm:prSet presAssocID="{DF3A0BB4-8DED-4C0C-95C4-9C781D371C70}" presName="dummyMaxCanvas" presStyleCnt="0">
        <dgm:presLayoutVars/>
      </dgm:prSet>
      <dgm:spPr/>
    </dgm:pt>
    <dgm:pt modelId="{425DE905-E927-4A9D-BBFE-19586EC1CABB}" type="pres">
      <dgm:prSet presAssocID="{DF3A0BB4-8DED-4C0C-95C4-9C781D371C7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B9A2D-E0C8-41BF-B0B5-EEA9E1B70B7F}" type="pres">
      <dgm:prSet presAssocID="{DF3A0BB4-8DED-4C0C-95C4-9C781D371C7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74809-23DD-45CB-85E0-ED8FD440EB28}" type="pres">
      <dgm:prSet presAssocID="{DF3A0BB4-8DED-4C0C-95C4-9C781D371C7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2BBF6-065E-409A-9A6A-3F1DB8F37AEE}" type="pres">
      <dgm:prSet presAssocID="{DF3A0BB4-8DED-4C0C-95C4-9C781D371C7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A11B-D660-441E-AC54-3BD58BAD74FF}" type="pres">
      <dgm:prSet presAssocID="{DF3A0BB4-8DED-4C0C-95C4-9C781D371C7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5324E-6F1D-457C-ADD8-EC73FFA2A9AD}" type="pres">
      <dgm:prSet presAssocID="{DF3A0BB4-8DED-4C0C-95C4-9C781D371C7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2D67C-B0DA-46A0-B5AC-E90CD5E874A3}" type="pres">
      <dgm:prSet presAssocID="{DF3A0BB4-8DED-4C0C-95C4-9C781D371C7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323EE-FDAC-408D-B965-0C39A7C3F626}" type="pres">
      <dgm:prSet presAssocID="{DF3A0BB4-8DED-4C0C-95C4-9C781D371C7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460F0-623D-40EC-BB0F-AD879FE85191}" srcId="{DF3A0BB4-8DED-4C0C-95C4-9C781D371C70}" destId="{B9183F3F-9E69-4277-A2A0-72A594821DC5}" srcOrd="2" destOrd="0" parTransId="{BBB898DC-81B3-489C-AC5D-6B6B975317AF}" sibTransId="{D9848CFB-5E3F-4612-AD59-D881A344EFFE}"/>
    <dgm:cxn modelId="{2678DA1A-DFF5-4780-A692-4C773F1B6D78}" type="presOf" srcId="{2637C408-3E08-47C2-AFDD-1E129EBF57D5}" destId="{C825324E-6F1D-457C-ADD8-EC73FFA2A9AD}" srcOrd="1" destOrd="0" presId="urn:microsoft.com/office/officeart/2005/8/layout/vProcess5"/>
    <dgm:cxn modelId="{42512085-2BAD-4885-95E4-D059A1112C5F}" type="presOf" srcId="{B9183F3F-9E69-4277-A2A0-72A594821DC5}" destId="{29E74809-23DD-45CB-85E0-ED8FD440EB28}" srcOrd="0" destOrd="0" presId="urn:microsoft.com/office/officeart/2005/8/layout/vProcess5"/>
    <dgm:cxn modelId="{6FF627AD-4554-4AEA-BBB8-0ED1A8ACB427}" type="presOf" srcId="{C5A5AFBA-781F-42C0-933D-E19AB6748392}" destId="{2CFB9A2D-E0C8-41BF-B0B5-EEA9E1B70B7F}" srcOrd="0" destOrd="0" presId="urn:microsoft.com/office/officeart/2005/8/layout/vProcess5"/>
    <dgm:cxn modelId="{8192446D-672B-45CB-95B9-80FEF5C12D00}" type="presOf" srcId="{928C36AF-7591-4233-B8A4-574002BEE4CE}" destId="{DCBEA11B-D660-441E-AC54-3BD58BAD74FF}" srcOrd="0" destOrd="0" presId="urn:microsoft.com/office/officeart/2005/8/layout/vProcess5"/>
    <dgm:cxn modelId="{14A803F3-836C-4C9F-BA7B-454DD5B07EEE}" type="presOf" srcId="{BEB405F5-E1B8-4922-B336-F18459FA5AB3}" destId="{A312BBF6-065E-409A-9A6A-3F1DB8F37AEE}" srcOrd="0" destOrd="0" presId="urn:microsoft.com/office/officeart/2005/8/layout/vProcess5"/>
    <dgm:cxn modelId="{99971165-75ED-4CE8-9353-E90D4D453E92}" type="presOf" srcId="{2637C408-3E08-47C2-AFDD-1E129EBF57D5}" destId="{425DE905-E927-4A9D-BBFE-19586EC1CABB}" srcOrd="0" destOrd="0" presId="urn:microsoft.com/office/officeart/2005/8/layout/vProcess5"/>
    <dgm:cxn modelId="{6DB1A264-29DA-4775-BF79-5872A17AE9A5}" srcId="{DF3A0BB4-8DED-4C0C-95C4-9C781D371C70}" destId="{2637C408-3E08-47C2-AFDD-1E129EBF57D5}" srcOrd="0" destOrd="0" parTransId="{D01C0257-BD58-47AE-B353-0512027AF0E3}" sibTransId="{BEB405F5-E1B8-4922-B336-F18459FA5AB3}"/>
    <dgm:cxn modelId="{42A9B67C-9E11-4B96-AB7D-80D0D9D420B6}" type="presOf" srcId="{DF3A0BB4-8DED-4C0C-95C4-9C781D371C70}" destId="{AA989A91-1385-4C87-AF1C-0FCAF3FDD55C}" srcOrd="0" destOrd="0" presId="urn:microsoft.com/office/officeart/2005/8/layout/vProcess5"/>
    <dgm:cxn modelId="{4F0B0C49-341C-4ABD-9318-2C3A4F414862}" type="presOf" srcId="{B9183F3F-9E69-4277-A2A0-72A594821DC5}" destId="{E87323EE-FDAC-408D-B965-0C39A7C3F626}" srcOrd="1" destOrd="0" presId="urn:microsoft.com/office/officeart/2005/8/layout/vProcess5"/>
    <dgm:cxn modelId="{B5C372A5-D255-484B-A73E-8020B2E9B996}" srcId="{DF3A0BB4-8DED-4C0C-95C4-9C781D371C70}" destId="{C5A5AFBA-781F-42C0-933D-E19AB6748392}" srcOrd="1" destOrd="0" parTransId="{CAF3BA1B-398B-42E9-8FFA-724068D5E403}" sibTransId="{928C36AF-7591-4233-B8A4-574002BEE4CE}"/>
    <dgm:cxn modelId="{0936A177-4026-4489-8798-26B5EC3D45BE}" type="presOf" srcId="{C5A5AFBA-781F-42C0-933D-E19AB6748392}" destId="{CCC2D67C-B0DA-46A0-B5AC-E90CD5E874A3}" srcOrd="1" destOrd="0" presId="urn:microsoft.com/office/officeart/2005/8/layout/vProcess5"/>
    <dgm:cxn modelId="{C670ADA4-F737-4C2D-8498-4EBC8A7F45FB}" type="presParOf" srcId="{AA989A91-1385-4C87-AF1C-0FCAF3FDD55C}" destId="{12CA7C9E-5D4C-4B88-8E54-A5CE8EE2C853}" srcOrd="0" destOrd="0" presId="urn:microsoft.com/office/officeart/2005/8/layout/vProcess5"/>
    <dgm:cxn modelId="{9BE5BF2F-8F78-419C-A7F8-B0F1F5C46A5B}" type="presParOf" srcId="{AA989A91-1385-4C87-AF1C-0FCAF3FDD55C}" destId="{425DE905-E927-4A9D-BBFE-19586EC1CABB}" srcOrd="1" destOrd="0" presId="urn:microsoft.com/office/officeart/2005/8/layout/vProcess5"/>
    <dgm:cxn modelId="{E834DA1E-712A-48AE-B7D2-B15F20814FCE}" type="presParOf" srcId="{AA989A91-1385-4C87-AF1C-0FCAF3FDD55C}" destId="{2CFB9A2D-E0C8-41BF-B0B5-EEA9E1B70B7F}" srcOrd="2" destOrd="0" presId="urn:microsoft.com/office/officeart/2005/8/layout/vProcess5"/>
    <dgm:cxn modelId="{8BB24DAB-9A2E-437C-9A00-977493484D12}" type="presParOf" srcId="{AA989A91-1385-4C87-AF1C-0FCAF3FDD55C}" destId="{29E74809-23DD-45CB-85E0-ED8FD440EB28}" srcOrd="3" destOrd="0" presId="urn:microsoft.com/office/officeart/2005/8/layout/vProcess5"/>
    <dgm:cxn modelId="{A56E35FC-45DD-48DA-B0E0-29331A35A397}" type="presParOf" srcId="{AA989A91-1385-4C87-AF1C-0FCAF3FDD55C}" destId="{A312BBF6-065E-409A-9A6A-3F1DB8F37AEE}" srcOrd="4" destOrd="0" presId="urn:microsoft.com/office/officeart/2005/8/layout/vProcess5"/>
    <dgm:cxn modelId="{B9E07A4D-C54F-4637-9F2D-46CE5743D8E9}" type="presParOf" srcId="{AA989A91-1385-4C87-AF1C-0FCAF3FDD55C}" destId="{DCBEA11B-D660-441E-AC54-3BD58BAD74FF}" srcOrd="5" destOrd="0" presId="urn:microsoft.com/office/officeart/2005/8/layout/vProcess5"/>
    <dgm:cxn modelId="{7B457009-8A9C-4BBF-A499-3B70621001CD}" type="presParOf" srcId="{AA989A91-1385-4C87-AF1C-0FCAF3FDD55C}" destId="{C825324E-6F1D-457C-ADD8-EC73FFA2A9AD}" srcOrd="6" destOrd="0" presId="urn:microsoft.com/office/officeart/2005/8/layout/vProcess5"/>
    <dgm:cxn modelId="{5478C546-B225-4944-84D0-B10F9C75707B}" type="presParOf" srcId="{AA989A91-1385-4C87-AF1C-0FCAF3FDD55C}" destId="{CCC2D67C-B0DA-46A0-B5AC-E90CD5E874A3}" srcOrd="7" destOrd="0" presId="urn:microsoft.com/office/officeart/2005/8/layout/vProcess5"/>
    <dgm:cxn modelId="{667C02E3-ED8B-40AB-85E5-40D894F2CB58}" type="presParOf" srcId="{AA989A91-1385-4C87-AF1C-0FCAF3FDD55C}" destId="{E87323EE-FDAC-408D-B965-0C39A7C3F626}" srcOrd="8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DEAA5C-B5F9-415E-A2B1-8394217D2E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98C2A-70E0-4A06-A919-2341DF69DD26}">
      <dgm:prSet phldrT="[Text]"/>
      <dgm:spPr/>
      <dgm:t>
        <a:bodyPr/>
        <a:lstStyle/>
        <a:p>
          <a:r>
            <a:rPr lang="en-US" dirty="0" err="1" smtClean="0"/>
            <a:t>Botulinum</a:t>
          </a:r>
          <a:r>
            <a:rPr lang="en-US" dirty="0" smtClean="0"/>
            <a:t> toxin injection</a:t>
          </a:r>
          <a:endParaRPr lang="en-US" dirty="0"/>
        </a:p>
      </dgm:t>
    </dgm:pt>
    <dgm:pt modelId="{8CCC6A26-4F32-4651-A1CA-94FCF2B7D2AB}" type="parTrans" cxnId="{650ABA57-3631-4D86-9B96-A46D853132CB}">
      <dgm:prSet/>
      <dgm:spPr/>
      <dgm:t>
        <a:bodyPr/>
        <a:lstStyle/>
        <a:p>
          <a:endParaRPr lang="en-US"/>
        </a:p>
      </dgm:t>
    </dgm:pt>
    <dgm:pt modelId="{3304EF86-69F3-4CDB-8DA0-A557A5F588F5}" type="sibTrans" cxnId="{650ABA57-3631-4D86-9B96-A46D853132CB}">
      <dgm:prSet/>
      <dgm:spPr/>
      <dgm:t>
        <a:bodyPr/>
        <a:lstStyle/>
        <a:p>
          <a:endParaRPr lang="en-US"/>
        </a:p>
      </dgm:t>
    </dgm:pt>
    <dgm:pt modelId="{28D18978-6E48-4CB2-AF3C-0F98B8329006}">
      <dgm:prSet phldrT="[Text]"/>
      <dgm:spPr/>
      <dgm:t>
        <a:bodyPr/>
        <a:lstStyle/>
        <a:p>
          <a:r>
            <a:rPr lang="en-US" dirty="0" err="1" smtClean="0"/>
            <a:t>Gpi</a:t>
          </a:r>
          <a:r>
            <a:rPr lang="en-US" dirty="0" smtClean="0"/>
            <a:t> DBS very rarely</a:t>
          </a:r>
          <a:endParaRPr lang="en-US" dirty="0"/>
        </a:p>
      </dgm:t>
    </dgm:pt>
    <dgm:pt modelId="{51DB3169-3BA7-4D69-BECB-3C8CC551F372}" type="parTrans" cxnId="{A560201B-F79E-46E2-9172-6C4533E0B242}">
      <dgm:prSet/>
      <dgm:spPr/>
      <dgm:t>
        <a:bodyPr/>
        <a:lstStyle/>
        <a:p>
          <a:endParaRPr lang="en-US"/>
        </a:p>
      </dgm:t>
    </dgm:pt>
    <dgm:pt modelId="{74FB2CC1-A94C-4478-9F26-BD40D1A2F672}" type="sibTrans" cxnId="{A560201B-F79E-46E2-9172-6C4533E0B242}">
      <dgm:prSet/>
      <dgm:spPr/>
      <dgm:t>
        <a:bodyPr/>
        <a:lstStyle/>
        <a:p>
          <a:endParaRPr lang="en-US"/>
        </a:p>
      </dgm:t>
    </dgm:pt>
    <dgm:pt modelId="{10AD84D7-636E-4D9B-9068-E7D8CFBB924A}" type="pres">
      <dgm:prSet presAssocID="{74DEAA5C-B5F9-415E-A2B1-8394217D2E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3371E-5E9E-4F4B-AB93-1F88EEAF75FB}" type="pres">
      <dgm:prSet presAssocID="{74DEAA5C-B5F9-415E-A2B1-8394217D2E8B}" presName="dummyMaxCanvas" presStyleCnt="0">
        <dgm:presLayoutVars/>
      </dgm:prSet>
      <dgm:spPr/>
    </dgm:pt>
    <dgm:pt modelId="{52A0327F-4F9A-49A1-9A7E-E4F0EA06922E}" type="pres">
      <dgm:prSet presAssocID="{74DEAA5C-B5F9-415E-A2B1-8394217D2E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2A34-45E8-457B-A302-03E229B29680}" type="pres">
      <dgm:prSet presAssocID="{74DEAA5C-B5F9-415E-A2B1-8394217D2E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59FC6-7081-417E-A1E8-C43820016707}" type="pres">
      <dgm:prSet presAssocID="{74DEAA5C-B5F9-415E-A2B1-8394217D2E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309AA-B19D-447F-924C-E78E38E65D69}" type="pres">
      <dgm:prSet presAssocID="{74DEAA5C-B5F9-415E-A2B1-8394217D2E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2E801-9B38-48DC-BCA9-80330D29FBE2}" type="pres">
      <dgm:prSet presAssocID="{74DEAA5C-B5F9-415E-A2B1-8394217D2E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9C649-1FE4-4D58-89BE-B5B3BE332583}" type="presOf" srcId="{3304EF86-69F3-4CDB-8DA0-A557A5F588F5}" destId="{4BA59FC6-7081-417E-A1E8-C43820016707}" srcOrd="0" destOrd="0" presId="urn:microsoft.com/office/officeart/2005/8/layout/vProcess5"/>
    <dgm:cxn modelId="{CD2CA1EF-7F88-458F-B6A5-31ECB9E5D9D6}" type="presOf" srcId="{28D18978-6E48-4CB2-AF3C-0F98B8329006}" destId="{1202E801-9B38-48DC-BCA9-80330D29FBE2}" srcOrd="1" destOrd="0" presId="urn:microsoft.com/office/officeart/2005/8/layout/vProcess5"/>
    <dgm:cxn modelId="{53F79020-0976-46E5-8558-9B7593C63455}" type="presOf" srcId="{28D18978-6E48-4CB2-AF3C-0F98B8329006}" destId="{FA4B2A34-45E8-457B-A302-03E229B29680}" srcOrd="0" destOrd="0" presId="urn:microsoft.com/office/officeart/2005/8/layout/vProcess5"/>
    <dgm:cxn modelId="{60188D13-E32D-4FB7-954E-B80439D8693C}" type="presOf" srcId="{03098C2A-70E0-4A06-A919-2341DF69DD26}" destId="{0C2309AA-B19D-447F-924C-E78E38E65D69}" srcOrd="1" destOrd="0" presId="urn:microsoft.com/office/officeart/2005/8/layout/vProcess5"/>
    <dgm:cxn modelId="{46BF2D3D-A932-435C-BBC2-2029F5A66A83}" type="presOf" srcId="{74DEAA5C-B5F9-415E-A2B1-8394217D2E8B}" destId="{10AD84D7-636E-4D9B-9068-E7D8CFBB924A}" srcOrd="0" destOrd="0" presId="urn:microsoft.com/office/officeart/2005/8/layout/vProcess5"/>
    <dgm:cxn modelId="{650ABA57-3631-4D86-9B96-A46D853132CB}" srcId="{74DEAA5C-B5F9-415E-A2B1-8394217D2E8B}" destId="{03098C2A-70E0-4A06-A919-2341DF69DD26}" srcOrd="0" destOrd="0" parTransId="{8CCC6A26-4F32-4651-A1CA-94FCF2B7D2AB}" sibTransId="{3304EF86-69F3-4CDB-8DA0-A557A5F588F5}"/>
    <dgm:cxn modelId="{A560201B-F79E-46E2-9172-6C4533E0B242}" srcId="{74DEAA5C-B5F9-415E-A2B1-8394217D2E8B}" destId="{28D18978-6E48-4CB2-AF3C-0F98B8329006}" srcOrd="1" destOrd="0" parTransId="{51DB3169-3BA7-4D69-BECB-3C8CC551F372}" sibTransId="{74FB2CC1-A94C-4478-9F26-BD40D1A2F672}"/>
    <dgm:cxn modelId="{68A3FFCA-5D77-4A73-A65E-8195253A3846}" type="presOf" srcId="{03098C2A-70E0-4A06-A919-2341DF69DD26}" destId="{52A0327F-4F9A-49A1-9A7E-E4F0EA06922E}" srcOrd="0" destOrd="0" presId="urn:microsoft.com/office/officeart/2005/8/layout/vProcess5"/>
    <dgm:cxn modelId="{505E5955-F2B2-4584-8E9D-F14C2229187E}" type="presParOf" srcId="{10AD84D7-636E-4D9B-9068-E7D8CFBB924A}" destId="{8223371E-5E9E-4F4B-AB93-1F88EEAF75FB}" srcOrd="0" destOrd="0" presId="urn:microsoft.com/office/officeart/2005/8/layout/vProcess5"/>
    <dgm:cxn modelId="{2BDB0B3B-EFB9-40AB-8112-2F091D42D39E}" type="presParOf" srcId="{10AD84D7-636E-4D9B-9068-E7D8CFBB924A}" destId="{52A0327F-4F9A-49A1-9A7E-E4F0EA06922E}" srcOrd="1" destOrd="0" presId="urn:microsoft.com/office/officeart/2005/8/layout/vProcess5"/>
    <dgm:cxn modelId="{777C7BDB-3E36-4AC9-B5EA-20DBE85C237B}" type="presParOf" srcId="{10AD84D7-636E-4D9B-9068-E7D8CFBB924A}" destId="{FA4B2A34-45E8-457B-A302-03E229B29680}" srcOrd="2" destOrd="0" presId="urn:microsoft.com/office/officeart/2005/8/layout/vProcess5"/>
    <dgm:cxn modelId="{AAC93E5C-8182-4FD5-9DFD-8D43160FD7DF}" type="presParOf" srcId="{10AD84D7-636E-4D9B-9068-E7D8CFBB924A}" destId="{4BA59FC6-7081-417E-A1E8-C43820016707}" srcOrd="3" destOrd="0" presId="urn:microsoft.com/office/officeart/2005/8/layout/vProcess5"/>
    <dgm:cxn modelId="{A7CD3882-BA98-48BC-B549-ACA02C9229A6}" type="presParOf" srcId="{10AD84D7-636E-4D9B-9068-E7D8CFBB924A}" destId="{0C2309AA-B19D-447F-924C-E78E38E65D69}" srcOrd="4" destOrd="0" presId="urn:microsoft.com/office/officeart/2005/8/layout/vProcess5"/>
    <dgm:cxn modelId="{95725673-F2F5-4C78-AB04-DE05B6970380}" type="presParOf" srcId="{10AD84D7-636E-4D9B-9068-E7D8CFBB924A}" destId="{1202E801-9B38-48DC-BCA9-80330D29FBE2}" srcOrd="5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149CC-3E56-4502-82B3-A52DA44994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CB78A-52D9-467A-8B05-8443580AD38B}">
      <dgm:prSet phldrT="[Text]"/>
      <dgm:spPr/>
      <dgm:t>
        <a:bodyPr/>
        <a:lstStyle/>
        <a:p>
          <a:r>
            <a:rPr lang="en-US" dirty="0" smtClean="0"/>
            <a:t>2 axes</a:t>
          </a:r>
          <a:endParaRPr lang="en-US" dirty="0"/>
        </a:p>
      </dgm:t>
    </dgm:pt>
    <dgm:pt modelId="{B63DAB00-59EA-4915-8B32-04AB9EAC770B}" type="parTrans" cxnId="{1F0124DD-7C0E-4E4C-9D48-52A4D85764B5}">
      <dgm:prSet/>
      <dgm:spPr/>
      <dgm:t>
        <a:bodyPr/>
        <a:lstStyle/>
        <a:p>
          <a:endParaRPr lang="en-US"/>
        </a:p>
      </dgm:t>
    </dgm:pt>
    <dgm:pt modelId="{1D8DD36D-E687-4311-99D2-0052E984AD31}" type="sibTrans" cxnId="{1F0124DD-7C0E-4E4C-9D48-52A4D85764B5}">
      <dgm:prSet/>
      <dgm:spPr/>
      <dgm:t>
        <a:bodyPr/>
        <a:lstStyle/>
        <a:p>
          <a:endParaRPr lang="en-US"/>
        </a:p>
      </dgm:t>
    </dgm:pt>
    <dgm:pt modelId="{A96BBE2E-5C1C-4878-81EA-8A1F43E87443}">
      <dgm:prSet phldrT="[Text]"/>
      <dgm:spPr/>
      <dgm:t>
        <a:bodyPr/>
        <a:lstStyle/>
        <a:p>
          <a:r>
            <a:rPr lang="en-US" dirty="0" smtClean="0"/>
            <a:t>Axis II</a:t>
          </a:r>
        </a:p>
        <a:p>
          <a:r>
            <a:rPr lang="en-US" b="1" dirty="0" smtClean="0"/>
            <a:t>Etiology</a:t>
          </a:r>
          <a:endParaRPr lang="en-US" b="1" dirty="0"/>
        </a:p>
      </dgm:t>
    </dgm:pt>
    <dgm:pt modelId="{742B69E3-762A-4EA6-BC5B-91EA09A34CC5}" type="parTrans" cxnId="{D4F0AB05-7423-42F1-937E-0FE41E3A016B}">
      <dgm:prSet/>
      <dgm:spPr/>
      <dgm:t>
        <a:bodyPr/>
        <a:lstStyle/>
        <a:p>
          <a:endParaRPr lang="en-US"/>
        </a:p>
      </dgm:t>
    </dgm:pt>
    <dgm:pt modelId="{B6047092-2B11-498F-8C0C-5CEEC746BCA9}" type="sibTrans" cxnId="{D4F0AB05-7423-42F1-937E-0FE41E3A016B}">
      <dgm:prSet/>
      <dgm:spPr/>
      <dgm:t>
        <a:bodyPr/>
        <a:lstStyle/>
        <a:p>
          <a:endParaRPr lang="en-US"/>
        </a:p>
      </dgm:t>
    </dgm:pt>
    <dgm:pt modelId="{D5CC690E-7E4A-4A27-B7BD-87701DE06B5A}">
      <dgm:prSet/>
      <dgm:spPr/>
      <dgm:t>
        <a:bodyPr/>
        <a:lstStyle/>
        <a:p>
          <a:r>
            <a:rPr lang="en-US" dirty="0" smtClean="0"/>
            <a:t>Axis I</a:t>
          </a:r>
        </a:p>
        <a:p>
          <a:r>
            <a:rPr lang="en-US" b="1" dirty="0" smtClean="0"/>
            <a:t>Clinical characteristics</a:t>
          </a:r>
          <a:endParaRPr lang="en-US" b="1" dirty="0"/>
        </a:p>
      </dgm:t>
    </dgm:pt>
    <dgm:pt modelId="{B54DE918-4A60-42BE-BF12-9A217DFFEC09}" type="parTrans" cxnId="{C5F360B7-C41E-488F-9386-E730B35BD0C4}">
      <dgm:prSet/>
      <dgm:spPr/>
      <dgm:t>
        <a:bodyPr/>
        <a:lstStyle/>
        <a:p>
          <a:endParaRPr lang="en-US"/>
        </a:p>
      </dgm:t>
    </dgm:pt>
    <dgm:pt modelId="{A65952C8-F48C-43CD-8823-08FFF3D6E1A6}" type="sibTrans" cxnId="{C5F360B7-C41E-488F-9386-E730B35BD0C4}">
      <dgm:prSet/>
      <dgm:spPr/>
      <dgm:t>
        <a:bodyPr/>
        <a:lstStyle/>
        <a:p>
          <a:endParaRPr lang="en-US"/>
        </a:p>
      </dgm:t>
    </dgm:pt>
    <dgm:pt modelId="{767082F5-D627-4CE3-9C4A-16CFD00F9D8F}" type="pres">
      <dgm:prSet presAssocID="{EEB149CC-3E56-4502-82B3-A52DA44994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25ACE-D9D4-4FFF-8A96-8C8E1EFADB2B}" type="pres">
      <dgm:prSet presAssocID="{6D6CB78A-52D9-467A-8B05-8443580AD38B}" presName="hierRoot1" presStyleCnt="0"/>
      <dgm:spPr/>
    </dgm:pt>
    <dgm:pt modelId="{9EE1C767-C2C1-4E1A-B3C6-C90D7292611D}" type="pres">
      <dgm:prSet presAssocID="{6D6CB78A-52D9-467A-8B05-8443580AD38B}" presName="composite" presStyleCnt="0"/>
      <dgm:spPr/>
    </dgm:pt>
    <dgm:pt modelId="{DE6B396A-F4D0-4394-A10C-02547BA06B48}" type="pres">
      <dgm:prSet presAssocID="{6D6CB78A-52D9-467A-8B05-8443580AD38B}" presName="background" presStyleLbl="node0" presStyleIdx="0" presStyleCnt="1"/>
      <dgm:spPr/>
    </dgm:pt>
    <dgm:pt modelId="{E9B26E3E-7744-4566-9462-F320896D5C85}" type="pres">
      <dgm:prSet presAssocID="{6D6CB78A-52D9-467A-8B05-8443580AD3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C8A1-9686-448D-8DB9-E845E59C2A5B}" type="pres">
      <dgm:prSet presAssocID="{6D6CB78A-52D9-467A-8B05-8443580AD38B}" presName="hierChild2" presStyleCnt="0"/>
      <dgm:spPr/>
    </dgm:pt>
    <dgm:pt modelId="{57E2CBAD-9970-43A5-B1AD-68878DC57F8A}" type="pres">
      <dgm:prSet presAssocID="{B54DE918-4A60-42BE-BF12-9A217DFFEC0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5273CB9-2534-4105-AD26-3253B8A0EEB4}" type="pres">
      <dgm:prSet presAssocID="{D5CC690E-7E4A-4A27-B7BD-87701DE06B5A}" presName="hierRoot2" presStyleCnt="0"/>
      <dgm:spPr/>
    </dgm:pt>
    <dgm:pt modelId="{7C432195-A884-41A1-93B3-51BBDACD48DE}" type="pres">
      <dgm:prSet presAssocID="{D5CC690E-7E4A-4A27-B7BD-87701DE06B5A}" presName="composite2" presStyleCnt="0"/>
      <dgm:spPr/>
    </dgm:pt>
    <dgm:pt modelId="{84EB2691-9B45-42F1-A295-4C3C7AB89E8F}" type="pres">
      <dgm:prSet presAssocID="{D5CC690E-7E4A-4A27-B7BD-87701DE06B5A}" presName="background2" presStyleLbl="node2" presStyleIdx="0" presStyleCnt="2"/>
      <dgm:spPr/>
    </dgm:pt>
    <dgm:pt modelId="{3C1E7499-736A-4042-ABD0-CDBA88D89881}" type="pres">
      <dgm:prSet presAssocID="{D5CC690E-7E4A-4A27-B7BD-87701DE06B5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D5580-A8C5-41A9-ADF2-97AB10F0C644}" type="pres">
      <dgm:prSet presAssocID="{D5CC690E-7E4A-4A27-B7BD-87701DE06B5A}" presName="hierChild3" presStyleCnt="0"/>
      <dgm:spPr/>
    </dgm:pt>
    <dgm:pt modelId="{431F9E77-55EF-4F8F-9A75-13CB553D194F}" type="pres">
      <dgm:prSet presAssocID="{742B69E3-762A-4EA6-BC5B-91EA09A34CC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EE7EAAA-2FB1-4F37-966D-8C4DCFB3798E}" type="pres">
      <dgm:prSet presAssocID="{A96BBE2E-5C1C-4878-81EA-8A1F43E87443}" presName="hierRoot2" presStyleCnt="0"/>
      <dgm:spPr/>
    </dgm:pt>
    <dgm:pt modelId="{65FF1416-683F-4EB3-858D-11B9A0023C9E}" type="pres">
      <dgm:prSet presAssocID="{A96BBE2E-5C1C-4878-81EA-8A1F43E87443}" presName="composite2" presStyleCnt="0"/>
      <dgm:spPr/>
    </dgm:pt>
    <dgm:pt modelId="{D83AB6CC-3159-4555-BCCC-AD299F7D5B12}" type="pres">
      <dgm:prSet presAssocID="{A96BBE2E-5C1C-4878-81EA-8A1F43E87443}" presName="background2" presStyleLbl="node2" presStyleIdx="1" presStyleCnt="2"/>
      <dgm:spPr/>
    </dgm:pt>
    <dgm:pt modelId="{F9510D31-5634-4AD1-A457-8D9BE0DCEAF7}" type="pres">
      <dgm:prSet presAssocID="{A96BBE2E-5C1C-4878-81EA-8A1F43E8744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60892-D318-49C2-8F84-451BF7F7870B}" type="pres">
      <dgm:prSet presAssocID="{A96BBE2E-5C1C-4878-81EA-8A1F43E87443}" presName="hierChild3" presStyleCnt="0"/>
      <dgm:spPr/>
    </dgm:pt>
  </dgm:ptLst>
  <dgm:cxnLst>
    <dgm:cxn modelId="{B09798CF-4359-4DDF-A383-B96EEF76CCD4}" type="presOf" srcId="{EEB149CC-3E56-4502-82B3-A52DA44994FF}" destId="{767082F5-D627-4CE3-9C4A-16CFD00F9D8F}" srcOrd="0" destOrd="0" presId="urn:microsoft.com/office/officeart/2005/8/layout/hierarchy1"/>
    <dgm:cxn modelId="{371EEE3B-B9F3-4ED9-B226-F576CDF59754}" type="presOf" srcId="{D5CC690E-7E4A-4A27-B7BD-87701DE06B5A}" destId="{3C1E7499-736A-4042-ABD0-CDBA88D89881}" srcOrd="0" destOrd="0" presId="urn:microsoft.com/office/officeart/2005/8/layout/hierarchy1"/>
    <dgm:cxn modelId="{3F037831-5C79-42A5-A3AC-17F38176C56A}" type="presOf" srcId="{742B69E3-762A-4EA6-BC5B-91EA09A34CC5}" destId="{431F9E77-55EF-4F8F-9A75-13CB553D194F}" srcOrd="0" destOrd="0" presId="urn:microsoft.com/office/officeart/2005/8/layout/hierarchy1"/>
    <dgm:cxn modelId="{C5F360B7-C41E-488F-9386-E730B35BD0C4}" srcId="{6D6CB78A-52D9-467A-8B05-8443580AD38B}" destId="{D5CC690E-7E4A-4A27-B7BD-87701DE06B5A}" srcOrd="0" destOrd="0" parTransId="{B54DE918-4A60-42BE-BF12-9A217DFFEC09}" sibTransId="{A65952C8-F48C-43CD-8823-08FFF3D6E1A6}"/>
    <dgm:cxn modelId="{4B894FC4-A81F-47AB-9947-EE4C09A40658}" type="presOf" srcId="{B54DE918-4A60-42BE-BF12-9A217DFFEC09}" destId="{57E2CBAD-9970-43A5-B1AD-68878DC57F8A}" srcOrd="0" destOrd="0" presId="urn:microsoft.com/office/officeart/2005/8/layout/hierarchy1"/>
    <dgm:cxn modelId="{4560C18B-A778-437B-9BE2-ABCD3259A958}" type="presOf" srcId="{6D6CB78A-52D9-467A-8B05-8443580AD38B}" destId="{E9B26E3E-7744-4566-9462-F320896D5C85}" srcOrd="0" destOrd="0" presId="urn:microsoft.com/office/officeart/2005/8/layout/hierarchy1"/>
    <dgm:cxn modelId="{6EAC5498-15D2-4EE3-B637-B56053D34758}" type="presOf" srcId="{A96BBE2E-5C1C-4878-81EA-8A1F43E87443}" destId="{F9510D31-5634-4AD1-A457-8D9BE0DCEAF7}" srcOrd="0" destOrd="0" presId="urn:microsoft.com/office/officeart/2005/8/layout/hierarchy1"/>
    <dgm:cxn modelId="{1F0124DD-7C0E-4E4C-9D48-52A4D85764B5}" srcId="{EEB149CC-3E56-4502-82B3-A52DA44994FF}" destId="{6D6CB78A-52D9-467A-8B05-8443580AD38B}" srcOrd="0" destOrd="0" parTransId="{B63DAB00-59EA-4915-8B32-04AB9EAC770B}" sibTransId="{1D8DD36D-E687-4311-99D2-0052E984AD31}"/>
    <dgm:cxn modelId="{D4F0AB05-7423-42F1-937E-0FE41E3A016B}" srcId="{6D6CB78A-52D9-467A-8B05-8443580AD38B}" destId="{A96BBE2E-5C1C-4878-81EA-8A1F43E87443}" srcOrd="1" destOrd="0" parTransId="{742B69E3-762A-4EA6-BC5B-91EA09A34CC5}" sibTransId="{B6047092-2B11-498F-8C0C-5CEEC746BCA9}"/>
    <dgm:cxn modelId="{BEBDF6AD-E0C0-4913-B04D-AB203727EF3E}" type="presParOf" srcId="{767082F5-D627-4CE3-9C4A-16CFD00F9D8F}" destId="{21F25ACE-D9D4-4FFF-8A96-8C8E1EFADB2B}" srcOrd="0" destOrd="0" presId="urn:microsoft.com/office/officeart/2005/8/layout/hierarchy1"/>
    <dgm:cxn modelId="{B17A0DE7-6F5C-48DA-B5A8-24897A60E630}" type="presParOf" srcId="{21F25ACE-D9D4-4FFF-8A96-8C8E1EFADB2B}" destId="{9EE1C767-C2C1-4E1A-B3C6-C90D7292611D}" srcOrd="0" destOrd="0" presId="urn:microsoft.com/office/officeart/2005/8/layout/hierarchy1"/>
    <dgm:cxn modelId="{02B4C4EA-C9B1-4AD0-B692-2D168A3C46EA}" type="presParOf" srcId="{9EE1C767-C2C1-4E1A-B3C6-C90D7292611D}" destId="{DE6B396A-F4D0-4394-A10C-02547BA06B48}" srcOrd="0" destOrd="0" presId="urn:microsoft.com/office/officeart/2005/8/layout/hierarchy1"/>
    <dgm:cxn modelId="{8D56DE54-A397-4111-B016-B743A9F6A603}" type="presParOf" srcId="{9EE1C767-C2C1-4E1A-B3C6-C90D7292611D}" destId="{E9B26E3E-7744-4566-9462-F320896D5C85}" srcOrd="1" destOrd="0" presId="urn:microsoft.com/office/officeart/2005/8/layout/hierarchy1"/>
    <dgm:cxn modelId="{87A55B9F-1F23-4A6D-ABA4-BDBAA2743946}" type="presParOf" srcId="{21F25ACE-D9D4-4FFF-8A96-8C8E1EFADB2B}" destId="{B22CC8A1-9686-448D-8DB9-E845E59C2A5B}" srcOrd="1" destOrd="0" presId="urn:microsoft.com/office/officeart/2005/8/layout/hierarchy1"/>
    <dgm:cxn modelId="{79AA1978-4451-45BD-B800-1A64EA76E58D}" type="presParOf" srcId="{B22CC8A1-9686-448D-8DB9-E845E59C2A5B}" destId="{57E2CBAD-9970-43A5-B1AD-68878DC57F8A}" srcOrd="0" destOrd="0" presId="urn:microsoft.com/office/officeart/2005/8/layout/hierarchy1"/>
    <dgm:cxn modelId="{AB2769BB-49B3-4790-B906-98F8A6668F42}" type="presParOf" srcId="{B22CC8A1-9686-448D-8DB9-E845E59C2A5B}" destId="{45273CB9-2534-4105-AD26-3253B8A0EEB4}" srcOrd="1" destOrd="0" presId="urn:microsoft.com/office/officeart/2005/8/layout/hierarchy1"/>
    <dgm:cxn modelId="{1EA61076-51E2-4778-ABBA-40856EF0E11A}" type="presParOf" srcId="{45273CB9-2534-4105-AD26-3253B8A0EEB4}" destId="{7C432195-A884-41A1-93B3-51BBDACD48DE}" srcOrd="0" destOrd="0" presId="urn:microsoft.com/office/officeart/2005/8/layout/hierarchy1"/>
    <dgm:cxn modelId="{4F43DDF7-3974-4361-9DB4-11A7B6C8EFB1}" type="presParOf" srcId="{7C432195-A884-41A1-93B3-51BBDACD48DE}" destId="{84EB2691-9B45-42F1-A295-4C3C7AB89E8F}" srcOrd="0" destOrd="0" presId="urn:microsoft.com/office/officeart/2005/8/layout/hierarchy1"/>
    <dgm:cxn modelId="{428CCD03-F0CD-4DFF-AB4F-1221CF70335E}" type="presParOf" srcId="{7C432195-A884-41A1-93B3-51BBDACD48DE}" destId="{3C1E7499-736A-4042-ABD0-CDBA88D89881}" srcOrd="1" destOrd="0" presId="urn:microsoft.com/office/officeart/2005/8/layout/hierarchy1"/>
    <dgm:cxn modelId="{6C6FD364-636B-410E-8E43-5C5DD0248ADE}" type="presParOf" srcId="{45273CB9-2534-4105-AD26-3253B8A0EEB4}" destId="{1D6D5580-A8C5-41A9-ADF2-97AB10F0C644}" srcOrd="1" destOrd="0" presId="urn:microsoft.com/office/officeart/2005/8/layout/hierarchy1"/>
    <dgm:cxn modelId="{53ADC885-F32A-4987-8CC9-5060A88FDB58}" type="presParOf" srcId="{B22CC8A1-9686-448D-8DB9-E845E59C2A5B}" destId="{431F9E77-55EF-4F8F-9A75-13CB553D194F}" srcOrd="2" destOrd="0" presId="urn:microsoft.com/office/officeart/2005/8/layout/hierarchy1"/>
    <dgm:cxn modelId="{3860EB1D-5CAF-4B6A-93B4-715AEEBC465E}" type="presParOf" srcId="{B22CC8A1-9686-448D-8DB9-E845E59C2A5B}" destId="{EEE7EAAA-2FB1-4F37-966D-8C4DCFB3798E}" srcOrd="3" destOrd="0" presId="urn:microsoft.com/office/officeart/2005/8/layout/hierarchy1"/>
    <dgm:cxn modelId="{EC0C7BF6-FE9E-4455-8F96-3B71EE28808B}" type="presParOf" srcId="{EEE7EAAA-2FB1-4F37-966D-8C4DCFB3798E}" destId="{65FF1416-683F-4EB3-858D-11B9A0023C9E}" srcOrd="0" destOrd="0" presId="urn:microsoft.com/office/officeart/2005/8/layout/hierarchy1"/>
    <dgm:cxn modelId="{F8EB86EE-C9E4-463A-A238-5DDADBC336B0}" type="presParOf" srcId="{65FF1416-683F-4EB3-858D-11B9A0023C9E}" destId="{D83AB6CC-3159-4555-BCCC-AD299F7D5B12}" srcOrd="0" destOrd="0" presId="urn:microsoft.com/office/officeart/2005/8/layout/hierarchy1"/>
    <dgm:cxn modelId="{08AFF4EB-947E-4C5D-ABC4-1E1607CC1A5C}" type="presParOf" srcId="{65FF1416-683F-4EB3-858D-11B9A0023C9E}" destId="{F9510D31-5634-4AD1-A457-8D9BE0DCEAF7}" srcOrd="1" destOrd="0" presId="urn:microsoft.com/office/officeart/2005/8/layout/hierarchy1"/>
    <dgm:cxn modelId="{BCC7F5BC-4C0D-4C1C-A7F0-2DCC8034AD42}" type="presParOf" srcId="{EEE7EAAA-2FB1-4F37-966D-8C4DCFB3798E}" destId="{6C160892-D318-49C2-8F84-451BF7F7870B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00047-7FF3-4343-B6B7-5C08F5C760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8921D-89EF-41EF-899D-6E39F2D90305}">
      <dgm:prSet phldrT="[Text]"/>
      <dgm:spPr/>
      <dgm:t>
        <a:bodyPr/>
        <a:lstStyle/>
        <a:p>
          <a:r>
            <a:rPr lang="en-US" dirty="0" smtClean="0"/>
            <a:t>Focal</a:t>
          </a:r>
          <a:endParaRPr lang="en-US" dirty="0"/>
        </a:p>
      </dgm:t>
    </dgm:pt>
    <dgm:pt modelId="{EB5B5770-706D-4BD1-97B5-142B25EF3FD8}" type="parTrans" cxnId="{72F42848-C1D9-4836-9368-E5FB34F4CD08}">
      <dgm:prSet/>
      <dgm:spPr/>
      <dgm:t>
        <a:bodyPr/>
        <a:lstStyle/>
        <a:p>
          <a:endParaRPr lang="en-US"/>
        </a:p>
      </dgm:t>
    </dgm:pt>
    <dgm:pt modelId="{48B55F1D-120B-461A-8F87-F55F3D9225A2}" type="sibTrans" cxnId="{72F42848-C1D9-4836-9368-E5FB34F4CD08}">
      <dgm:prSet/>
      <dgm:spPr/>
      <dgm:t>
        <a:bodyPr/>
        <a:lstStyle/>
        <a:p>
          <a:endParaRPr lang="en-US"/>
        </a:p>
      </dgm:t>
    </dgm:pt>
    <dgm:pt modelId="{56FCB0F4-9DC3-43C0-A4D6-175718B48252}">
      <dgm:prSet phldrT="[Text]"/>
      <dgm:spPr/>
      <dgm:t>
        <a:bodyPr/>
        <a:lstStyle/>
        <a:p>
          <a:r>
            <a:rPr lang="en-US" dirty="0" smtClean="0"/>
            <a:t>Only one body region</a:t>
          </a:r>
          <a:endParaRPr lang="en-US" dirty="0"/>
        </a:p>
      </dgm:t>
    </dgm:pt>
    <dgm:pt modelId="{057F6ACF-6CA0-4F11-9A59-250016216D82}" type="parTrans" cxnId="{35C838DC-5B63-48FF-B7B1-D7248BB10BAD}">
      <dgm:prSet/>
      <dgm:spPr/>
      <dgm:t>
        <a:bodyPr/>
        <a:lstStyle/>
        <a:p>
          <a:endParaRPr lang="en-US"/>
        </a:p>
      </dgm:t>
    </dgm:pt>
    <dgm:pt modelId="{5DDE8689-023D-42D1-9411-E6B6AAB49272}" type="sibTrans" cxnId="{35C838DC-5B63-48FF-B7B1-D7248BB10BAD}">
      <dgm:prSet/>
      <dgm:spPr/>
      <dgm:t>
        <a:bodyPr/>
        <a:lstStyle/>
        <a:p>
          <a:endParaRPr lang="en-US"/>
        </a:p>
      </dgm:t>
    </dgm:pt>
    <dgm:pt modelId="{7ECA49A1-081C-4691-82C8-4039C9D2B576}">
      <dgm:prSet phldrT="[Text]"/>
      <dgm:spPr/>
      <dgm:t>
        <a:bodyPr/>
        <a:lstStyle/>
        <a:p>
          <a:r>
            <a:rPr lang="en-US" dirty="0" smtClean="0"/>
            <a:t>Segmental</a:t>
          </a:r>
          <a:endParaRPr lang="en-US" dirty="0"/>
        </a:p>
      </dgm:t>
    </dgm:pt>
    <dgm:pt modelId="{53530FD8-6FE3-4308-A228-36365C9B178B}" type="parTrans" cxnId="{87B69DC7-353E-4F43-8CC5-6C6B13119596}">
      <dgm:prSet/>
      <dgm:spPr/>
      <dgm:t>
        <a:bodyPr/>
        <a:lstStyle/>
        <a:p>
          <a:endParaRPr lang="en-US"/>
        </a:p>
      </dgm:t>
    </dgm:pt>
    <dgm:pt modelId="{AE62ACF4-A73A-4304-AE8D-8D8F71C0A062}" type="sibTrans" cxnId="{87B69DC7-353E-4F43-8CC5-6C6B13119596}">
      <dgm:prSet/>
      <dgm:spPr/>
      <dgm:t>
        <a:bodyPr/>
        <a:lstStyle/>
        <a:p>
          <a:endParaRPr lang="en-US"/>
        </a:p>
      </dgm:t>
    </dgm:pt>
    <dgm:pt modelId="{BD35DC54-0FC6-4457-AD3C-570CFBD65E6A}">
      <dgm:prSet phldrT="[Text]"/>
      <dgm:spPr/>
      <dgm:t>
        <a:bodyPr/>
        <a:lstStyle/>
        <a:p>
          <a:r>
            <a:rPr lang="en-US" dirty="0" smtClean="0"/>
            <a:t>Two or more contiguous body regions</a:t>
          </a:r>
          <a:endParaRPr lang="en-US" dirty="0"/>
        </a:p>
      </dgm:t>
    </dgm:pt>
    <dgm:pt modelId="{671C70AF-8863-4CD6-BF22-4DFFB8C9DE80}" type="parTrans" cxnId="{FE546165-D95C-4E57-974B-041A20BFAE7B}">
      <dgm:prSet/>
      <dgm:spPr/>
      <dgm:t>
        <a:bodyPr/>
        <a:lstStyle/>
        <a:p>
          <a:endParaRPr lang="en-US"/>
        </a:p>
      </dgm:t>
    </dgm:pt>
    <dgm:pt modelId="{18CCFE70-4CED-4336-847B-FE97F75ED1A5}" type="sibTrans" cxnId="{FE546165-D95C-4E57-974B-041A20BFAE7B}">
      <dgm:prSet/>
      <dgm:spPr/>
      <dgm:t>
        <a:bodyPr/>
        <a:lstStyle/>
        <a:p>
          <a:endParaRPr lang="en-US"/>
        </a:p>
      </dgm:t>
    </dgm:pt>
    <dgm:pt modelId="{AB02C526-9056-4A29-9DEE-23107BFBE3A1}">
      <dgm:prSet phldrT="[Text]"/>
      <dgm:spPr/>
      <dgm:t>
        <a:bodyPr/>
        <a:lstStyle/>
        <a:p>
          <a:r>
            <a:rPr lang="en-US" dirty="0" smtClean="0"/>
            <a:t>Multifocal</a:t>
          </a:r>
          <a:endParaRPr lang="en-US" dirty="0"/>
        </a:p>
      </dgm:t>
    </dgm:pt>
    <dgm:pt modelId="{52E01E6F-645E-4DC8-B8DE-08742E44298D}" type="parTrans" cxnId="{FEBACBD2-E319-4EB0-A098-78ABD0F3BABD}">
      <dgm:prSet/>
      <dgm:spPr/>
      <dgm:t>
        <a:bodyPr/>
        <a:lstStyle/>
        <a:p>
          <a:endParaRPr lang="en-US"/>
        </a:p>
      </dgm:t>
    </dgm:pt>
    <dgm:pt modelId="{EDBDD991-3545-4D69-94BD-F3541D6A88E4}" type="sibTrans" cxnId="{FEBACBD2-E319-4EB0-A098-78ABD0F3BABD}">
      <dgm:prSet/>
      <dgm:spPr/>
      <dgm:t>
        <a:bodyPr/>
        <a:lstStyle/>
        <a:p>
          <a:endParaRPr lang="en-US"/>
        </a:p>
      </dgm:t>
    </dgm:pt>
    <dgm:pt modelId="{B2C499BD-C14C-4CA8-8E74-B829ED341B92}">
      <dgm:prSet phldrT="[Text]"/>
      <dgm:spPr/>
      <dgm:t>
        <a:bodyPr/>
        <a:lstStyle/>
        <a:p>
          <a:r>
            <a:rPr lang="en-US" dirty="0" smtClean="0"/>
            <a:t>Two noncontiguous or more (contiguous or not) body regions</a:t>
          </a:r>
          <a:endParaRPr lang="en-US" dirty="0"/>
        </a:p>
      </dgm:t>
    </dgm:pt>
    <dgm:pt modelId="{5A472817-9DBD-4037-9C7F-9C2DEBF1FD17}" type="parTrans" cxnId="{AD8F2D8E-A183-4593-8556-B480F56A0355}">
      <dgm:prSet/>
      <dgm:spPr/>
      <dgm:t>
        <a:bodyPr/>
        <a:lstStyle/>
        <a:p>
          <a:endParaRPr lang="en-US"/>
        </a:p>
      </dgm:t>
    </dgm:pt>
    <dgm:pt modelId="{85CC7161-E2B5-4858-9941-7D5E85A3FED8}" type="sibTrans" cxnId="{AD8F2D8E-A183-4593-8556-B480F56A0355}">
      <dgm:prSet/>
      <dgm:spPr/>
      <dgm:t>
        <a:bodyPr/>
        <a:lstStyle/>
        <a:p>
          <a:endParaRPr lang="en-US"/>
        </a:p>
      </dgm:t>
    </dgm:pt>
    <dgm:pt modelId="{7A8DBEAE-29AF-4EA0-8B8C-8C2D6D17A697}">
      <dgm:prSet/>
      <dgm:spPr/>
      <dgm:t>
        <a:bodyPr/>
        <a:lstStyle/>
        <a:p>
          <a:r>
            <a:rPr lang="en-US" dirty="0" smtClean="0"/>
            <a:t>Generalized</a:t>
          </a:r>
          <a:endParaRPr lang="en-US" dirty="0"/>
        </a:p>
      </dgm:t>
    </dgm:pt>
    <dgm:pt modelId="{A5B6F7B0-5113-44A1-9DF4-99F6453FF428}" type="parTrans" cxnId="{310ECA73-641E-47A5-9C67-006D9C1B7218}">
      <dgm:prSet/>
      <dgm:spPr/>
      <dgm:t>
        <a:bodyPr/>
        <a:lstStyle/>
        <a:p>
          <a:endParaRPr lang="en-US"/>
        </a:p>
      </dgm:t>
    </dgm:pt>
    <dgm:pt modelId="{EAD9C07E-52A8-437F-83BC-2582F2547AE4}" type="sibTrans" cxnId="{310ECA73-641E-47A5-9C67-006D9C1B7218}">
      <dgm:prSet/>
      <dgm:spPr/>
      <dgm:t>
        <a:bodyPr/>
        <a:lstStyle/>
        <a:p>
          <a:endParaRPr lang="en-US"/>
        </a:p>
      </dgm:t>
    </dgm:pt>
    <dgm:pt modelId="{62630EF9-046F-47E7-9946-8163062CA684}">
      <dgm:prSet/>
      <dgm:spPr/>
      <dgm:t>
        <a:bodyPr/>
        <a:lstStyle/>
        <a:p>
          <a:r>
            <a:rPr lang="en-US" dirty="0" smtClean="0"/>
            <a:t>Trunk and at least 2 other sites (with or without leg involvement)</a:t>
          </a:r>
          <a:endParaRPr lang="en-US" dirty="0"/>
        </a:p>
      </dgm:t>
    </dgm:pt>
    <dgm:pt modelId="{2907D0B6-2BBC-41D0-89C2-C555FBF2187A}" type="parTrans" cxnId="{401947E7-0F8D-41F0-95A1-9AFDA889F487}">
      <dgm:prSet/>
      <dgm:spPr/>
    </dgm:pt>
    <dgm:pt modelId="{3A739270-1AA7-4AB9-A58B-FA48A9EFBD51}" type="sibTrans" cxnId="{401947E7-0F8D-41F0-95A1-9AFDA889F487}">
      <dgm:prSet/>
      <dgm:spPr/>
    </dgm:pt>
    <dgm:pt modelId="{0C2AB71B-FE58-4EF7-B018-435DD9FC9958}">
      <dgm:prSet/>
      <dgm:spPr/>
      <dgm:t>
        <a:bodyPr/>
        <a:lstStyle/>
        <a:p>
          <a:r>
            <a:rPr lang="en-US" dirty="0" err="1" smtClean="0"/>
            <a:t>Hemidystonia</a:t>
          </a:r>
          <a:endParaRPr lang="en-US" dirty="0"/>
        </a:p>
      </dgm:t>
    </dgm:pt>
    <dgm:pt modelId="{DB327178-F897-4790-9869-6605782A3EEE}" type="parTrans" cxnId="{7FE1BDC1-2748-4A79-9A74-E6616DB7305E}">
      <dgm:prSet/>
      <dgm:spPr/>
      <dgm:t>
        <a:bodyPr/>
        <a:lstStyle/>
        <a:p>
          <a:endParaRPr lang="en-US"/>
        </a:p>
      </dgm:t>
    </dgm:pt>
    <dgm:pt modelId="{E56D8808-EB11-43C9-AE96-20DC0B17F75F}" type="sibTrans" cxnId="{7FE1BDC1-2748-4A79-9A74-E6616DB7305E}">
      <dgm:prSet/>
      <dgm:spPr/>
      <dgm:t>
        <a:bodyPr/>
        <a:lstStyle/>
        <a:p>
          <a:endParaRPr lang="en-US"/>
        </a:p>
      </dgm:t>
    </dgm:pt>
    <dgm:pt modelId="{853BF884-A4F4-4142-B93E-B24B5F8712D7}">
      <dgm:prSet/>
      <dgm:spPr/>
      <dgm:t>
        <a:bodyPr/>
        <a:lstStyle/>
        <a:p>
          <a:r>
            <a:rPr lang="en-US" dirty="0" smtClean="0"/>
            <a:t>Regions restricted to one body side</a:t>
          </a:r>
          <a:endParaRPr lang="en-US" dirty="0"/>
        </a:p>
      </dgm:t>
    </dgm:pt>
    <dgm:pt modelId="{FF90A6AD-39E1-4083-B1A1-EB129E402B40}" type="parTrans" cxnId="{F2F3944C-4A50-4982-ADFD-483D533E96B1}">
      <dgm:prSet/>
      <dgm:spPr/>
    </dgm:pt>
    <dgm:pt modelId="{6E71A397-6C11-49BF-A36C-C7F371810F65}" type="sibTrans" cxnId="{F2F3944C-4A50-4982-ADFD-483D533E96B1}">
      <dgm:prSet/>
      <dgm:spPr/>
    </dgm:pt>
    <dgm:pt modelId="{B6B8D6FD-F331-44BC-B351-4D7CC3FF12C5}" type="pres">
      <dgm:prSet presAssocID="{A9800047-7FF3-4343-B6B7-5C08F5C76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D45CF-E228-4774-A15E-AF3692F8B176}" type="pres">
      <dgm:prSet presAssocID="{C1D8921D-89EF-41EF-899D-6E39F2D90305}" presName="linNode" presStyleCnt="0"/>
      <dgm:spPr/>
    </dgm:pt>
    <dgm:pt modelId="{18D52945-4322-41A6-8449-C5AAABFFBBED}" type="pres">
      <dgm:prSet presAssocID="{C1D8921D-89EF-41EF-899D-6E39F2D9030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AABC8-96C4-4287-90F1-A1E19DF4C3DE}" type="pres">
      <dgm:prSet presAssocID="{C1D8921D-89EF-41EF-899D-6E39F2D9030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BE1CE-327A-4969-9604-747E1FE22068}" type="pres">
      <dgm:prSet presAssocID="{48B55F1D-120B-461A-8F87-F55F3D9225A2}" presName="sp" presStyleCnt="0"/>
      <dgm:spPr/>
    </dgm:pt>
    <dgm:pt modelId="{089D5DD5-8BE4-449C-B4A3-426457493812}" type="pres">
      <dgm:prSet presAssocID="{7ECA49A1-081C-4691-82C8-4039C9D2B576}" presName="linNode" presStyleCnt="0"/>
      <dgm:spPr/>
    </dgm:pt>
    <dgm:pt modelId="{E99C34EE-2131-4081-9EA0-C3E0EE1950A6}" type="pres">
      <dgm:prSet presAssocID="{7ECA49A1-081C-4691-82C8-4039C9D2B57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50F10-AFA0-4F92-A766-1A2440073F48}" type="pres">
      <dgm:prSet presAssocID="{7ECA49A1-081C-4691-82C8-4039C9D2B57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7717B-2FBC-4CCD-90BE-C1FFF682ED69}" type="pres">
      <dgm:prSet presAssocID="{AE62ACF4-A73A-4304-AE8D-8D8F71C0A062}" presName="sp" presStyleCnt="0"/>
      <dgm:spPr/>
    </dgm:pt>
    <dgm:pt modelId="{729C38F4-7C4B-4740-AB7D-1AB1E0D9901B}" type="pres">
      <dgm:prSet presAssocID="{AB02C526-9056-4A29-9DEE-23107BFBE3A1}" presName="linNode" presStyleCnt="0"/>
      <dgm:spPr/>
    </dgm:pt>
    <dgm:pt modelId="{8ECA4D10-BEC7-4CF4-A271-9EFB75030F54}" type="pres">
      <dgm:prSet presAssocID="{AB02C526-9056-4A29-9DEE-23107BFBE3A1}" presName="parentText" presStyleLbl="node1" presStyleIdx="2" presStyleCnt="5" custLinFactNeighborY="5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8946A-0B41-4595-BB85-BD35409B05A4}" type="pres">
      <dgm:prSet presAssocID="{AB02C526-9056-4A29-9DEE-23107BFBE3A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A8C9F-7EB1-4F32-804D-AABED917D4AE}" type="pres">
      <dgm:prSet presAssocID="{EDBDD991-3545-4D69-94BD-F3541D6A88E4}" presName="sp" presStyleCnt="0"/>
      <dgm:spPr/>
    </dgm:pt>
    <dgm:pt modelId="{EC8A4E0D-87D6-4098-A57B-F6ECCE8505C7}" type="pres">
      <dgm:prSet presAssocID="{7A8DBEAE-29AF-4EA0-8B8C-8C2D6D17A697}" presName="linNode" presStyleCnt="0"/>
      <dgm:spPr/>
    </dgm:pt>
    <dgm:pt modelId="{027D1B51-2FB8-47F6-A852-3A98252426EC}" type="pres">
      <dgm:prSet presAssocID="{7A8DBEAE-29AF-4EA0-8B8C-8C2D6D17A69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7E215-C6FF-4EC1-AA99-0FED1324A4B4}" type="pres">
      <dgm:prSet presAssocID="{7A8DBEAE-29AF-4EA0-8B8C-8C2D6D17A697}" presName="descendantText" presStyleLbl="alignAccFollowNode1" presStyleIdx="3" presStyleCnt="5" custLinFactNeighborX="309" custLinFactNeighborY="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E864-8A0D-4505-83B4-0A9953DB59CE}" type="pres">
      <dgm:prSet presAssocID="{EAD9C07E-52A8-437F-83BC-2582F2547AE4}" presName="sp" presStyleCnt="0"/>
      <dgm:spPr/>
    </dgm:pt>
    <dgm:pt modelId="{FC47C869-A4F4-434E-99C8-2CE338C4B763}" type="pres">
      <dgm:prSet presAssocID="{0C2AB71B-FE58-4EF7-B018-435DD9FC9958}" presName="linNode" presStyleCnt="0"/>
      <dgm:spPr/>
    </dgm:pt>
    <dgm:pt modelId="{537E281E-02B1-4194-8339-39815D735AF0}" type="pres">
      <dgm:prSet presAssocID="{0C2AB71B-FE58-4EF7-B018-435DD9FC995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26C6E-C0E3-4CF9-8AEA-65B641289586}" type="pres">
      <dgm:prSet presAssocID="{0C2AB71B-FE58-4EF7-B018-435DD9FC995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17B98-2DCC-4061-9B1A-B256E85A12D0}" type="presOf" srcId="{62630EF9-046F-47E7-9946-8163062CA684}" destId="{2F27E215-C6FF-4EC1-AA99-0FED1324A4B4}" srcOrd="0" destOrd="0" presId="urn:microsoft.com/office/officeart/2005/8/layout/vList5"/>
    <dgm:cxn modelId="{36EF5F77-4FA5-49FB-9738-5FF7E0FBB9C8}" type="presOf" srcId="{AB02C526-9056-4A29-9DEE-23107BFBE3A1}" destId="{8ECA4D10-BEC7-4CF4-A271-9EFB75030F54}" srcOrd="0" destOrd="0" presId="urn:microsoft.com/office/officeart/2005/8/layout/vList5"/>
    <dgm:cxn modelId="{F2F3944C-4A50-4982-ADFD-483D533E96B1}" srcId="{0C2AB71B-FE58-4EF7-B018-435DD9FC9958}" destId="{853BF884-A4F4-4142-B93E-B24B5F8712D7}" srcOrd="0" destOrd="0" parTransId="{FF90A6AD-39E1-4083-B1A1-EB129E402B40}" sibTransId="{6E71A397-6C11-49BF-A36C-C7F371810F65}"/>
    <dgm:cxn modelId="{E4498CA1-FE88-4E70-9DFC-5CAF12BA78AA}" type="presOf" srcId="{7A8DBEAE-29AF-4EA0-8B8C-8C2D6D17A697}" destId="{027D1B51-2FB8-47F6-A852-3A98252426EC}" srcOrd="0" destOrd="0" presId="urn:microsoft.com/office/officeart/2005/8/layout/vList5"/>
    <dgm:cxn modelId="{FE546165-D95C-4E57-974B-041A20BFAE7B}" srcId="{7ECA49A1-081C-4691-82C8-4039C9D2B576}" destId="{BD35DC54-0FC6-4457-AD3C-570CFBD65E6A}" srcOrd="0" destOrd="0" parTransId="{671C70AF-8863-4CD6-BF22-4DFFB8C9DE80}" sibTransId="{18CCFE70-4CED-4336-847B-FE97F75ED1A5}"/>
    <dgm:cxn modelId="{72F42848-C1D9-4836-9368-E5FB34F4CD08}" srcId="{A9800047-7FF3-4343-B6B7-5C08F5C76089}" destId="{C1D8921D-89EF-41EF-899D-6E39F2D90305}" srcOrd="0" destOrd="0" parTransId="{EB5B5770-706D-4BD1-97B5-142B25EF3FD8}" sibTransId="{48B55F1D-120B-461A-8F87-F55F3D9225A2}"/>
    <dgm:cxn modelId="{7FE1BDC1-2748-4A79-9A74-E6616DB7305E}" srcId="{A9800047-7FF3-4343-B6B7-5C08F5C76089}" destId="{0C2AB71B-FE58-4EF7-B018-435DD9FC9958}" srcOrd="4" destOrd="0" parTransId="{DB327178-F897-4790-9869-6605782A3EEE}" sibTransId="{E56D8808-EB11-43C9-AE96-20DC0B17F75F}"/>
    <dgm:cxn modelId="{AA462340-D570-4CD4-9CA3-F15A650DAE85}" type="presOf" srcId="{7ECA49A1-081C-4691-82C8-4039C9D2B576}" destId="{E99C34EE-2131-4081-9EA0-C3E0EE1950A6}" srcOrd="0" destOrd="0" presId="urn:microsoft.com/office/officeart/2005/8/layout/vList5"/>
    <dgm:cxn modelId="{88A41E9C-9E96-4BA8-98FC-DA11FECCED05}" type="presOf" srcId="{C1D8921D-89EF-41EF-899D-6E39F2D90305}" destId="{18D52945-4322-41A6-8449-C5AAABFFBBED}" srcOrd="0" destOrd="0" presId="urn:microsoft.com/office/officeart/2005/8/layout/vList5"/>
    <dgm:cxn modelId="{94A65619-91C9-40FB-B483-55AC712E97BD}" type="presOf" srcId="{853BF884-A4F4-4142-B93E-B24B5F8712D7}" destId="{11726C6E-C0E3-4CF9-8AEA-65B641289586}" srcOrd="0" destOrd="0" presId="urn:microsoft.com/office/officeart/2005/8/layout/vList5"/>
    <dgm:cxn modelId="{E6DB9367-096E-49D7-93DC-111E1303D25A}" type="presOf" srcId="{A9800047-7FF3-4343-B6B7-5C08F5C76089}" destId="{B6B8D6FD-F331-44BC-B351-4D7CC3FF12C5}" srcOrd="0" destOrd="0" presId="urn:microsoft.com/office/officeart/2005/8/layout/vList5"/>
    <dgm:cxn modelId="{310ECA73-641E-47A5-9C67-006D9C1B7218}" srcId="{A9800047-7FF3-4343-B6B7-5C08F5C76089}" destId="{7A8DBEAE-29AF-4EA0-8B8C-8C2D6D17A697}" srcOrd="3" destOrd="0" parTransId="{A5B6F7B0-5113-44A1-9DF4-99F6453FF428}" sibTransId="{EAD9C07E-52A8-437F-83BC-2582F2547AE4}"/>
    <dgm:cxn modelId="{5D82011E-4BC8-44DB-8F6B-881E20F6355E}" type="presOf" srcId="{B2C499BD-C14C-4CA8-8E74-B829ED341B92}" destId="{78C8946A-0B41-4595-BB85-BD35409B05A4}" srcOrd="0" destOrd="0" presId="urn:microsoft.com/office/officeart/2005/8/layout/vList5"/>
    <dgm:cxn modelId="{FEBACBD2-E319-4EB0-A098-78ABD0F3BABD}" srcId="{A9800047-7FF3-4343-B6B7-5C08F5C76089}" destId="{AB02C526-9056-4A29-9DEE-23107BFBE3A1}" srcOrd="2" destOrd="0" parTransId="{52E01E6F-645E-4DC8-B8DE-08742E44298D}" sibTransId="{EDBDD991-3545-4D69-94BD-F3541D6A88E4}"/>
    <dgm:cxn modelId="{35C838DC-5B63-48FF-B7B1-D7248BB10BAD}" srcId="{C1D8921D-89EF-41EF-899D-6E39F2D90305}" destId="{56FCB0F4-9DC3-43C0-A4D6-175718B48252}" srcOrd="0" destOrd="0" parTransId="{057F6ACF-6CA0-4F11-9A59-250016216D82}" sibTransId="{5DDE8689-023D-42D1-9411-E6B6AAB49272}"/>
    <dgm:cxn modelId="{6752D846-D9F3-4808-8C99-35A0955C3085}" type="presOf" srcId="{56FCB0F4-9DC3-43C0-A4D6-175718B48252}" destId="{E2CAABC8-96C4-4287-90F1-A1E19DF4C3DE}" srcOrd="0" destOrd="0" presId="urn:microsoft.com/office/officeart/2005/8/layout/vList5"/>
    <dgm:cxn modelId="{F3A5B2F2-FCD6-47EF-9875-89D403526017}" type="presOf" srcId="{BD35DC54-0FC6-4457-AD3C-570CFBD65E6A}" destId="{3AF50F10-AFA0-4F92-A766-1A2440073F48}" srcOrd="0" destOrd="0" presId="urn:microsoft.com/office/officeart/2005/8/layout/vList5"/>
    <dgm:cxn modelId="{6288552A-277C-4604-BEC0-57415D9D8EC6}" type="presOf" srcId="{0C2AB71B-FE58-4EF7-B018-435DD9FC9958}" destId="{537E281E-02B1-4194-8339-39815D735AF0}" srcOrd="0" destOrd="0" presId="urn:microsoft.com/office/officeart/2005/8/layout/vList5"/>
    <dgm:cxn modelId="{AD8F2D8E-A183-4593-8556-B480F56A0355}" srcId="{AB02C526-9056-4A29-9DEE-23107BFBE3A1}" destId="{B2C499BD-C14C-4CA8-8E74-B829ED341B92}" srcOrd="0" destOrd="0" parTransId="{5A472817-9DBD-4037-9C7F-9C2DEBF1FD17}" sibTransId="{85CC7161-E2B5-4858-9941-7D5E85A3FED8}"/>
    <dgm:cxn modelId="{87B69DC7-353E-4F43-8CC5-6C6B13119596}" srcId="{A9800047-7FF3-4343-B6B7-5C08F5C76089}" destId="{7ECA49A1-081C-4691-82C8-4039C9D2B576}" srcOrd="1" destOrd="0" parTransId="{53530FD8-6FE3-4308-A228-36365C9B178B}" sibTransId="{AE62ACF4-A73A-4304-AE8D-8D8F71C0A062}"/>
    <dgm:cxn modelId="{401947E7-0F8D-41F0-95A1-9AFDA889F487}" srcId="{7A8DBEAE-29AF-4EA0-8B8C-8C2D6D17A697}" destId="{62630EF9-046F-47E7-9946-8163062CA684}" srcOrd="0" destOrd="0" parTransId="{2907D0B6-2BBC-41D0-89C2-C555FBF2187A}" sibTransId="{3A739270-1AA7-4AB9-A58B-FA48A9EFBD51}"/>
    <dgm:cxn modelId="{D1E76442-276D-4047-9B30-8F095C865243}" type="presParOf" srcId="{B6B8D6FD-F331-44BC-B351-4D7CC3FF12C5}" destId="{6AAD45CF-E228-4774-A15E-AF3692F8B176}" srcOrd="0" destOrd="0" presId="urn:microsoft.com/office/officeart/2005/8/layout/vList5"/>
    <dgm:cxn modelId="{C9D379C1-23F0-42BB-A83D-23AB6E462114}" type="presParOf" srcId="{6AAD45CF-E228-4774-A15E-AF3692F8B176}" destId="{18D52945-4322-41A6-8449-C5AAABFFBBED}" srcOrd="0" destOrd="0" presId="urn:microsoft.com/office/officeart/2005/8/layout/vList5"/>
    <dgm:cxn modelId="{606A529B-618E-4C0C-A080-AB5FFE7A023B}" type="presParOf" srcId="{6AAD45CF-E228-4774-A15E-AF3692F8B176}" destId="{E2CAABC8-96C4-4287-90F1-A1E19DF4C3DE}" srcOrd="1" destOrd="0" presId="urn:microsoft.com/office/officeart/2005/8/layout/vList5"/>
    <dgm:cxn modelId="{748337D7-0AA5-4FD7-9BE2-EC611B3F4990}" type="presParOf" srcId="{B6B8D6FD-F331-44BC-B351-4D7CC3FF12C5}" destId="{12DBE1CE-327A-4969-9604-747E1FE22068}" srcOrd="1" destOrd="0" presId="urn:microsoft.com/office/officeart/2005/8/layout/vList5"/>
    <dgm:cxn modelId="{68936EFB-E483-41FF-9401-8FEB55880382}" type="presParOf" srcId="{B6B8D6FD-F331-44BC-B351-4D7CC3FF12C5}" destId="{089D5DD5-8BE4-449C-B4A3-426457493812}" srcOrd="2" destOrd="0" presId="urn:microsoft.com/office/officeart/2005/8/layout/vList5"/>
    <dgm:cxn modelId="{8B353A0F-A4A8-4BAB-9DE5-7FDE1C1CE3E6}" type="presParOf" srcId="{089D5DD5-8BE4-449C-B4A3-426457493812}" destId="{E99C34EE-2131-4081-9EA0-C3E0EE1950A6}" srcOrd="0" destOrd="0" presId="urn:microsoft.com/office/officeart/2005/8/layout/vList5"/>
    <dgm:cxn modelId="{F8DB7817-7AAA-4CE8-BB6B-938F901ED50F}" type="presParOf" srcId="{089D5DD5-8BE4-449C-B4A3-426457493812}" destId="{3AF50F10-AFA0-4F92-A766-1A2440073F48}" srcOrd="1" destOrd="0" presId="urn:microsoft.com/office/officeart/2005/8/layout/vList5"/>
    <dgm:cxn modelId="{CB36AE33-2FFB-49C3-9B67-6759F0251683}" type="presParOf" srcId="{B6B8D6FD-F331-44BC-B351-4D7CC3FF12C5}" destId="{C2E7717B-2FBC-4CCD-90BE-C1FFF682ED69}" srcOrd="3" destOrd="0" presId="urn:microsoft.com/office/officeart/2005/8/layout/vList5"/>
    <dgm:cxn modelId="{7D611B29-D735-4953-804C-61586C2CA6E3}" type="presParOf" srcId="{B6B8D6FD-F331-44BC-B351-4D7CC3FF12C5}" destId="{729C38F4-7C4B-4740-AB7D-1AB1E0D9901B}" srcOrd="4" destOrd="0" presId="urn:microsoft.com/office/officeart/2005/8/layout/vList5"/>
    <dgm:cxn modelId="{FE0E491D-F7FF-40E1-85E2-BDF215F0379A}" type="presParOf" srcId="{729C38F4-7C4B-4740-AB7D-1AB1E0D9901B}" destId="{8ECA4D10-BEC7-4CF4-A271-9EFB75030F54}" srcOrd="0" destOrd="0" presId="urn:microsoft.com/office/officeart/2005/8/layout/vList5"/>
    <dgm:cxn modelId="{0CDBEC3A-2B54-4002-ADF6-6F227A1F405F}" type="presParOf" srcId="{729C38F4-7C4B-4740-AB7D-1AB1E0D9901B}" destId="{78C8946A-0B41-4595-BB85-BD35409B05A4}" srcOrd="1" destOrd="0" presId="urn:microsoft.com/office/officeart/2005/8/layout/vList5"/>
    <dgm:cxn modelId="{EB101B62-270A-43C8-8E93-C17BAF59FC88}" type="presParOf" srcId="{B6B8D6FD-F331-44BC-B351-4D7CC3FF12C5}" destId="{091A8C9F-7EB1-4F32-804D-AABED917D4AE}" srcOrd="5" destOrd="0" presId="urn:microsoft.com/office/officeart/2005/8/layout/vList5"/>
    <dgm:cxn modelId="{A1A6F7F0-6004-427C-98AD-F72601260606}" type="presParOf" srcId="{B6B8D6FD-F331-44BC-B351-4D7CC3FF12C5}" destId="{EC8A4E0D-87D6-4098-A57B-F6ECCE8505C7}" srcOrd="6" destOrd="0" presId="urn:microsoft.com/office/officeart/2005/8/layout/vList5"/>
    <dgm:cxn modelId="{EBCDCFC5-B37D-4AA3-A99B-E8A623990AC3}" type="presParOf" srcId="{EC8A4E0D-87D6-4098-A57B-F6ECCE8505C7}" destId="{027D1B51-2FB8-47F6-A852-3A98252426EC}" srcOrd="0" destOrd="0" presId="urn:microsoft.com/office/officeart/2005/8/layout/vList5"/>
    <dgm:cxn modelId="{270414F3-AD03-464B-A413-67590AD383D8}" type="presParOf" srcId="{EC8A4E0D-87D6-4098-A57B-F6ECCE8505C7}" destId="{2F27E215-C6FF-4EC1-AA99-0FED1324A4B4}" srcOrd="1" destOrd="0" presId="urn:microsoft.com/office/officeart/2005/8/layout/vList5"/>
    <dgm:cxn modelId="{BD92DFFB-6F0B-494B-9859-0184359D3CB0}" type="presParOf" srcId="{B6B8D6FD-F331-44BC-B351-4D7CC3FF12C5}" destId="{A154E864-8A0D-4505-83B4-0A9953DB59CE}" srcOrd="7" destOrd="0" presId="urn:microsoft.com/office/officeart/2005/8/layout/vList5"/>
    <dgm:cxn modelId="{1440EDB5-DA3E-42E3-A745-594C42F9C2F2}" type="presParOf" srcId="{B6B8D6FD-F331-44BC-B351-4D7CC3FF12C5}" destId="{FC47C869-A4F4-434E-99C8-2CE338C4B763}" srcOrd="8" destOrd="0" presId="urn:microsoft.com/office/officeart/2005/8/layout/vList5"/>
    <dgm:cxn modelId="{0C09AA16-3118-4AA1-B85C-279D92096EB0}" type="presParOf" srcId="{FC47C869-A4F4-434E-99C8-2CE338C4B763}" destId="{537E281E-02B1-4194-8339-39815D735AF0}" srcOrd="0" destOrd="0" presId="urn:microsoft.com/office/officeart/2005/8/layout/vList5"/>
    <dgm:cxn modelId="{7AB35472-D190-4E9E-8A6C-B2C4D8BD67E8}" type="presParOf" srcId="{FC47C869-A4F4-434E-99C8-2CE338C4B763}" destId="{11726C6E-C0E3-4CF9-8AEA-65B641289586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457B4-64A7-4D02-85A6-938F621ED7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CF2AD-2FFA-46DF-BDC3-6519F50F3909}">
      <dgm:prSet phldrT="[Text]"/>
      <dgm:spPr/>
      <dgm:t>
        <a:bodyPr/>
        <a:lstStyle/>
        <a:p>
          <a:r>
            <a:rPr lang="en-US" dirty="0" smtClean="0"/>
            <a:t>Persistent</a:t>
          </a:r>
          <a:endParaRPr lang="en-US" dirty="0"/>
        </a:p>
      </dgm:t>
    </dgm:pt>
    <dgm:pt modelId="{4AA2522C-4249-4299-B6BB-F9EE3C301FB5}" type="parTrans" cxnId="{522124F8-D245-497B-B564-751A6B566C2D}">
      <dgm:prSet/>
      <dgm:spPr/>
      <dgm:t>
        <a:bodyPr/>
        <a:lstStyle/>
        <a:p>
          <a:endParaRPr lang="en-US"/>
        </a:p>
      </dgm:t>
    </dgm:pt>
    <dgm:pt modelId="{AC908518-58A6-4D80-9D43-F3C00341E55D}" type="sibTrans" cxnId="{522124F8-D245-497B-B564-751A6B566C2D}">
      <dgm:prSet/>
      <dgm:spPr/>
      <dgm:t>
        <a:bodyPr/>
        <a:lstStyle/>
        <a:p>
          <a:endParaRPr lang="en-US"/>
        </a:p>
      </dgm:t>
    </dgm:pt>
    <dgm:pt modelId="{B18BFD4D-7772-4260-80D3-3365EEED9C73}">
      <dgm:prSet phldrT="[Text]"/>
      <dgm:spPr/>
      <dgm:t>
        <a:bodyPr/>
        <a:lstStyle/>
        <a:p>
          <a:r>
            <a:rPr lang="en-US" dirty="0" err="1" smtClean="0"/>
            <a:t>Dystonia</a:t>
          </a:r>
          <a:r>
            <a:rPr lang="en-US" dirty="0" smtClean="0"/>
            <a:t> that persists to approximately the same extent throughout the day</a:t>
          </a:r>
          <a:endParaRPr lang="en-US" dirty="0"/>
        </a:p>
      </dgm:t>
    </dgm:pt>
    <dgm:pt modelId="{488B077C-32C9-4DAC-A31B-00278572BED2}" type="parTrans" cxnId="{C7F312E6-247C-4A9B-B61A-977F8F3475D0}">
      <dgm:prSet/>
      <dgm:spPr/>
      <dgm:t>
        <a:bodyPr/>
        <a:lstStyle/>
        <a:p>
          <a:endParaRPr lang="en-US"/>
        </a:p>
      </dgm:t>
    </dgm:pt>
    <dgm:pt modelId="{E71C5AEC-C76A-4D5B-BB6F-712ED167629E}" type="sibTrans" cxnId="{C7F312E6-247C-4A9B-B61A-977F8F3475D0}">
      <dgm:prSet/>
      <dgm:spPr/>
      <dgm:t>
        <a:bodyPr/>
        <a:lstStyle/>
        <a:p>
          <a:endParaRPr lang="en-US"/>
        </a:p>
      </dgm:t>
    </dgm:pt>
    <dgm:pt modelId="{FA6BFDDC-2B79-4533-8E18-F9A4BDEF288A}">
      <dgm:prSet phldrT="[Text]"/>
      <dgm:spPr/>
      <dgm:t>
        <a:bodyPr/>
        <a:lstStyle/>
        <a:p>
          <a:r>
            <a:rPr lang="en-US" dirty="0" smtClean="0"/>
            <a:t>Action-</a:t>
          </a:r>
          <a:r>
            <a:rPr lang="en-US" dirty="0" err="1" smtClean="0"/>
            <a:t>speciﬁc</a:t>
          </a:r>
          <a:endParaRPr lang="en-US" dirty="0"/>
        </a:p>
      </dgm:t>
    </dgm:pt>
    <dgm:pt modelId="{47B15D7E-156B-4E70-A430-680F5684EFE0}" type="parTrans" cxnId="{54FD7426-2243-49A5-AA7C-4BAF6721E76B}">
      <dgm:prSet/>
      <dgm:spPr/>
      <dgm:t>
        <a:bodyPr/>
        <a:lstStyle/>
        <a:p>
          <a:endParaRPr lang="en-US"/>
        </a:p>
      </dgm:t>
    </dgm:pt>
    <dgm:pt modelId="{5224673C-5E8B-4286-B4BF-B29F16D05431}" type="sibTrans" cxnId="{54FD7426-2243-49A5-AA7C-4BAF6721E76B}">
      <dgm:prSet/>
      <dgm:spPr/>
      <dgm:t>
        <a:bodyPr/>
        <a:lstStyle/>
        <a:p>
          <a:endParaRPr lang="en-US"/>
        </a:p>
      </dgm:t>
    </dgm:pt>
    <dgm:pt modelId="{4D727A06-2B97-492A-950C-F37DC9CE9F3F}">
      <dgm:prSet phldrT="[Text]"/>
      <dgm:spPr/>
      <dgm:t>
        <a:bodyPr/>
        <a:lstStyle/>
        <a:p>
          <a:r>
            <a:rPr lang="en-US" dirty="0" err="1" smtClean="0"/>
            <a:t>Dystonia</a:t>
          </a:r>
          <a:r>
            <a:rPr lang="en-US" dirty="0" smtClean="0"/>
            <a:t> that occurs only during a particular activity or task</a:t>
          </a:r>
          <a:endParaRPr lang="en-US" dirty="0"/>
        </a:p>
      </dgm:t>
    </dgm:pt>
    <dgm:pt modelId="{69D76D08-D81E-4706-B57E-713CE01D6EBB}" type="parTrans" cxnId="{60A06778-EF9B-494E-9F54-C057C2D833CD}">
      <dgm:prSet/>
      <dgm:spPr/>
      <dgm:t>
        <a:bodyPr/>
        <a:lstStyle/>
        <a:p>
          <a:endParaRPr lang="en-US"/>
        </a:p>
      </dgm:t>
    </dgm:pt>
    <dgm:pt modelId="{20A77A15-78BA-4D01-84E1-16023E6A2ED6}" type="sibTrans" cxnId="{60A06778-EF9B-494E-9F54-C057C2D833CD}">
      <dgm:prSet/>
      <dgm:spPr/>
      <dgm:t>
        <a:bodyPr/>
        <a:lstStyle/>
        <a:p>
          <a:endParaRPr lang="en-US"/>
        </a:p>
      </dgm:t>
    </dgm:pt>
    <dgm:pt modelId="{D1475659-28FD-4D2C-91D7-34F103B2E798}">
      <dgm:prSet phldrT="[Text]"/>
      <dgm:spPr/>
      <dgm:t>
        <a:bodyPr/>
        <a:lstStyle/>
        <a:p>
          <a:r>
            <a:rPr lang="en-US" dirty="0" smtClean="0"/>
            <a:t>Diurnal </a:t>
          </a:r>
          <a:r>
            <a:rPr lang="en-US" dirty="0" err="1" smtClean="0"/>
            <a:t>ﬂuctuations</a:t>
          </a:r>
          <a:endParaRPr lang="en-US" dirty="0"/>
        </a:p>
      </dgm:t>
    </dgm:pt>
    <dgm:pt modelId="{D1310DC2-E6F2-4DF2-B48D-22C0AF52AC8E}" type="parTrans" cxnId="{70D00CCF-028B-4CF0-969E-8BAD4F5E6BCC}">
      <dgm:prSet/>
      <dgm:spPr/>
      <dgm:t>
        <a:bodyPr/>
        <a:lstStyle/>
        <a:p>
          <a:endParaRPr lang="en-US"/>
        </a:p>
      </dgm:t>
    </dgm:pt>
    <dgm:pt modelId="{3DF6D186-95AD-4C5F-8C04-56FA4D9DE6A0}" type="sibTrans" cxnId="{70D00CCF-028B-4CF0-969E-8BAD4F5E6BCC}">
      <dgm:prSet/>
      <dgm:spPr/>
      <dgm:t>
        <a:bodyPr/>
        <a:lstStyle/>
        <a:p>
          <a:endParaRPr lang="en-US"/>
        </a:p>
      </dgm:t>
    </dgm:pt>
    <dgm:pt modelId="{B18046DE-BC24-48E1-83C3-0DE2B73396C0}">
      <dgm:prSet phldrT="[Text]"/>
      <dgm:spPr/>
      <dgm:t>
        <a:bodyPr/>
        <a:lstStyle/>
        <a:p>
          <a:r>
            <a:rPr lang="en-US" dirty="0" smtClean="0"/>
            <a:t>Recognizable circadian variations in occurrence, severity and phenomenology</a:t>
          </a:r>
          <a:endParaRPr lang="en-US" dirty="0"/>
        </a:p>
      </dgm:t>
    </dgm:pt>
    <dgm:pt modelId="{FEBCF0AB-6548-4DE2-B8B0-4EB13AAB9049}" type="parTrans" cxnId="{7AAEC4DF-9965-495D-B583-128A46371A53}">
      <dgm:prSet/>
      <dgm:spPr/>
      <dgm:t>
        <a:bodyPr/>
        <a:lstStyle/>
        <a:p>
          <a:endParaRPr lang="en-US"/>
        </a:p>
      </dgm:t>
    </dgm:pt>
    <dgm:pt modelId="{7215FE5D-F907-4888-A9A4-8B1FA1DEBCDF}" type="sibTrans" cxnId="{7AAEC4DF-9965-495D-B583-128A46371A53}">
      <dgm:prSet/>
      <dgm:spPr/>
      <dgm:t>
        <a:bodyPr/>
        <a:lstStyle/>
        <a:p>
          <a:endParaRPr lang="en-US"/>
        </a:p>
      </dgm:t>
    </dgm:pt>
    <dgm:pt modelId="{3675EC18-F980-4906-82B1-83D79F6C0D01}">
      <dgm:prSet/>
      <dgm:spPr/>
      <dgm:t>
        <a:bodyPr/>
        <a:lstStyle/>
        <a:p>
          <a:r>
            <a:rPr lang="en-US" smtClean="0"/>
            <a:t>Paroxysmal</a:t>
          </a:r>
          <a:endParaRPr lang="en-US"/>
        </a:p>
      </dgm:t>
    </dgm:pt>
    <dgm:pt modelId="{22934124-C518-4C8F-A239-CC966606C628}" type="parTrans" cxnId="{394BB043-C24C-4771-AAC1-F82DB054C04E}">
      <dgm:prSet/>
      <dgm:spPr/>
      <dgm:t>
        <a:bodyPr/>
        <a:lstStyle/>
        <a:p>
          <a:endParaRPr lang="en-US"/>
        </a:p>
      </dgm:t>
    </dgm:pt>
    <dgm:pt modelId="{564F9E33-976A-4237-8D51-257E687DF531}" type="sibTrans" cxnId="{394BB043-C24C-4771-AAC1-F82DB054C04E}">
      <dgm:prSet/>
      <dgm:spPr/>
      <dgm:t>
        <a:bodyPr/>
        <a:lstStyle/>
        <a:p>
          <a:endParaRPr lang="en-US"/>
        </a:p>
      </dgm:t>
    </dgm:pt>
    <dgm:pt modelId="{0C6B59E4-BFCB-4140-BF6F-AB065458A95B}">
      <dgm:prSet/>
      <dgm:spPr/>
      <dgm:t>
        <a:bodyPr/>
        <a:lstStyle/>
        <a:p>
          <a:r>
            <a:rPr lang="en-US" dirty="0" smtClean="0"/>
            <a:t>Sudden self-limited episodes of </a:t>
          </a:r>
          <a:r>
            <a:rPr lang="en-US" dirty="0" err="1" smtClean="0"/>
            <a:t>dystonia</a:t>
          </a:r>
          <a:r>
            <a:rPr lang="en-US" dirty="0" smtClean="0"/>
            <a:t> usually induced by a trigger</a:t>
          </a:r>
          <a:endParaRPr lang="en-US" dirty="0"/>
        </a:p>
      </dgm:t>
    </dgm:pt>
    <dgm:pt modelId="{A532A2C0-B210-4D53-9F8A-BE62415D83CC}" type="parTrans" cxnId="{C03F8E60-5890-4F29-AFA6-68C2EBF605A4}">
      <dgm:prSet/>
      <dgm:spPr/>
    </dgm:pt>
    <dgm:pt modelId="{D2198CB7-4710-42DA-8FF1-94A2223D8764}" type="sibTrans" cxnId="{C03F8E60-5890-4F29-AFA6-68C2EBF605A4}">
      <dgm:prSet/>
      <dgm:spPr/>
    </dgm:pt>
    <dgm:pt modelId="{4B008789-504F-426F-87CB-079B8ED6E815}" type="pres">
      <dgm:prSet presAssocID="{81C457B4-64A7-4D02-85A6-938F621ED7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18B1E-BC18-4CBD-BECB-19A4FD6F839C}" type="pres">
      <dgm:prSet presAssocID="{5A7CF2AD-2FFA-46DF-BDC3-6519F50F3909}" presName="linNode" presStyleCnt="0"/>
      <dgm:spPr/>
    </dgm:pt>
    <dgm:pt modelId="{0D11CEF6-CF8B-4C2A-94EE-3421D40F1EBC}" type="pres">
      <dgm:prSet presAssocID="{5A7CF2AD-2FFA-46DF-BDC3-6519F50F390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B8AA7-0CCF-4A5D-8CBB-51F9BA69E2B8}" type="pres">
      <dgm:prSet presAssocID="{5A7CF2AD-2FFA-46DF-BDC3-6519F50F390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50DAA-826C-42D8-BC3F-B20C697BD608}" type="pres">
      <dgm:prSet presAssocID="{AC908518-58A6-4D80-9D43-F3C00341E55D}" presName="sp" presStyleCnt="0"/>
      <dgm:spPr/>
    </dgm:pt>
    <dgm:pt modelId="{C4AFAFAA-14FB-4FEC-A4A6-FF4BA2971E86}" type="pres">
      <dgm:prSet presAssocID="{FA6BFDDC-2B79-4533-8E18-F9A4BDEF288A}" presName="linNode" presStyleCnt="0"/>
      <dgm:spPr/>
    </dgm:pt>
    <dgm:pt modelId="{05EDDCD7-4257-4AE8-95E7-6F0DEE2F92BF}" type="pres">
      <dgm:prSet presAssocID="{FA6BFDDC-2B79-4533-8E18-F9A4BDEF288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5B2B6-AE1B-404C-997A-1DD5EF51EECF}" type="pres">
      <dgm:prSet presAssocID="{FA6BFDDC-2B79-4533-8E18-F9A4BDEF288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E51C2-FFF3-4D8A-97FB-747F381041EB}" type="pres">
      <dgm:prSet presAssocID="{5224673C-5E8B-4286-B4BF-B29F16D05431}" presName="sp" presStyleCnt="0"/>
      <dgm:spPr/>
    </dgm:pt>
    <dgm:pt modelId="{3A35CCDC-AACC-47F5-9848-99D0A282526A}" type="pres">
      <dgm:prSet presAssocID="{D1475659-28FD-4D2C-91D7-34F103B2E798}" presName="linNode" presStyleCnt="0"/>
      <dgm:spPr/>
    </dgm:pt>
    <dgm:pt modelId="{09C68006-F2AF-4278-86FF-79E7599DF38C}" type="pres">
      <dgm:prSet presAssocID="{D1475659-28FD-4D2C-91D7-34F103B2E7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D3819-E099-45E1-ABE3-F8AB094F8F31}" type="pres">
      <dgm:prSet presAssocID="{D1475659-28FD-4D2C-91D7-34F103B2E7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7B1D9-EAD3-4132-B307-DD5924975E25}" type="pres">
      <dgm:prSet presAssocID="{3DF6D186-95AD-4C5F-8C04-56FA4D9DE6A0}" presName="sp" presStyleCnt="0"/>
      <dgm:spPr/>
    </dgm:pt>
    <dgm:pt modelId="{83B4DAD5-7CDF-4D3D-9626-0BF000375640}" type="pres">
      <dgm:prSet presAssocID="{3675EC18-F980-4906-82B1-83D79F6C0D01}" presName="linNode" presStyleCnt="0"/>
      <dgm:spPr/>
    </dgm:pt>
    <dgm:pt modelId="{7C63B236-CAD3-4599-8FE4-6A0F37717DE9}" type="pres">
      <dgm:prSet presAssocID="{3675EC18-F980-4906-82B1-83D79F6C0D01}" presName="parentText" presStyleLbl="node1" presStyleIdx="3" presStyleCnt="4" custLinFactNeighborY="-1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C57A-99E3-4A0C-B9A3-687DA73A3C07}" type="pres">
      <dgm:prSet presAssocID="{3675EC18-F980-4906-82B1-83D79F6C0D0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98E23-4ED7-4E67-9056-1B6653255B9E}" type="presOf" srcId="{B18BFD4D-7772-4260-80D3-3365EEED9C73}" destId="{5ADB8AA7-0CCF-4A5D-8CBB-51F9BA69E2B8}" srcOrd="0" destOrd="0" presId="urn:microsoft.com/office/officeart/2005/8/layout/vList5"/>
    <dgm:cxn modelId="{70D00CCF-028B-4CF0-969E-8BAD4F5E6BCC}" srcId="{81C457B4-64A7-4D02-85A6-938F621ED745}" destId="{D1475659-28FD-4D2C-91D7-34F103B2E798}" srcOrd="2" destOrd="0" parTransId="{D1310DC2-E6F2-4DF2-B48D-22C0AF52AC8E}" sibTransId="{3DF6D186-95AD-4C5F-8C04-56FA4D9DE6A0}"/>
    <dgm:cxn modelId="{54FD7426-2243-49A5-AA7C-4BAF6721E76B}" srcId="{81C457B4-64A7-4D02-85A6-938F621ED745}" destId="{FA6BFDDC-2B79-4533-8E18-F9A4BDEF288A}" srcOrd="1" destOrd="0" parTransId="{47B15D7E-156B-4E70-A430-680F5684EFE0}" sibTransId="{5224673C-5E8B-4286-B4BF-B29F16D05431}"/>
    <dgm:cxn modelId="{80B216C0-AABF-462B-95DB-613235382912}" type="presOf" srcId="{81C457B4-64A7-4D02-85A6-938F621ED745}" destId="{4B008789-504F-426F-87CB-079B8ED6E815}" srcOrd="0" destOrd="0" presId="urn:microsoft.com/office/officeart/2005/8/layout/vList5"/>
    <dgm:cxn modelId="{FFEB0E2C-20E0-4525-B836-F1A620EC9CF1}" type="presOf" srcId="{D1475659-28FD-4D2C-91D7-34F103B2E798}" destId="{09C68006-F2AF-4278-86FF-79E7599DF38C}" srcOrd="0" destOrd="0" presId="urn:microsoft.com/office/officeart/2005/8/layout/vList5"/>
    <dgm:cxn modelId="{0FAD7055-F84A-4694-88E9-6263D40908F4}" type="presOf" srcId="{5A7CF2AD-2FFA-46DF-BDC3-6519F50F3909}" destId="{0D11CEF6-CF8B-4C2A-94EE-3421D40F1EBC}" srcOrd="0" destOrd="0" presId="urn:microsoft.com/office/officeart/2005/8/layout/vList5"/>
    <dgm:cxn modelId="{7AAEC4DF-9965-495D-B583-128A46371A53}" srcId="{D1475659-28FD-4D2C-91D7-34F103B2E798}" destId="{B18046DE-BC24-48E1-83C3-0DE2B73396C0}" srcOrd="0" destOrd="0" parTransId="{FEBCF0AB-6548-4DE2-B8B0-4EB13AAB9049}" sibTransId="{7215FE5D-F907-4888-A9A4-8B1FA1DEBCDF}"/>
    <dgm:cxn modelId="{522124F8-D245-497B-B564-751A6B566C2D}" srcId="{81C457B4-64A7-4D02-85A6-938F621ED745}" destId="{5A7CF2AD-2FFA-46DF-BDC3-6519F50F3909}" srcOrd="0" destOrd="0" parTransId="{4AA2522C-4249-4299-B6BB-F9EE3C301FB5}" sibTransId="{AC908518-58A6-4D80-9D43-F3C00341E55D}"/>
    <dgm:cxn modelId="{C7F312E6-247C-4A9B-B61A-977F8F3475D0}" srcId="{5A7CF2AD-2FFA-46DF-BDC3-6519F50F3909}" destId="{B18BFD4D-7772-4260-80D3-3365EEED9C73}" srcOrd="0" destOrd="0" parTransId="{488B077C-32C9-4DAC-A31B-00278572BED2}" sibTransId="{E71C5AEC-C76A-4D5B-BB6F-712ED167629E}"/>
    <dgm:cxn modelId="{AE297698-C778-48E3-A643-EA888DF22D66}" type="presOf" srcId="{3675EC18-F980-4906-82B1-83D79F6C0D01}" destId="{7C63B236-CAD3-4599-8FE4-6A0F37717DE9}" srcOrd="0" destOrd="0" presId="urn:microsoft.com/office/officeart/2005/8/layout/vList5"/>
    <dgm:cxn modelId="{9B8BFBEC-29B8-4D34-8D04-72709F228E1A}" type="presOf" srcId="{0C6B59E4-BFCB-4140-BF6F-AB065458A95B}" destId="{6010C57A-99E3-4A0C-B9A3-687DA73A3C07}" srcOrd="0" destOrd="0" presId="urn:microsoft.com/office/officeart/2005/8/layout/vList5"/>
    <dgm:cxn modelId="{C03F8E60-5890-4F29-AFA6-68C2EBF605A4}" srcId="{3675EC18-F980-4906-82B1-83D79F6C0D01}" destId="{0C6B59E4-BFCB-4140-BF6F-AB065458A95B}" srcOrd="0" destOrd="0" parTransId="{A532A2C0-B210-4D53-9F8A-BE62415D83CC}" sibTransId="{D2198CB7-4710-42DA-8FF1-94A2223D8764}"/>
    <dgm:cxn modelId="{394BB043-C24C-4771-AAC1-F82DB054C04E}" srcId="{81C457B4-64A7-4D02-85A6-938F621ED745}" destId="{3675EC18-F980-4906-82B1-83D79F6C0D01}" srcOrd="3" destOrd="0" parTransId="{22934124-C518-4C8F-A239-CC966606C628}" sibTransId="{564F9E33-976A-4237-8D51-257E687DF531}"/>
    <dgm:cxn modelId="{60A06778-EF9B-494E-9F54-C057C2D833CD}" srcId="{FA6BFDDC-2B79-4533-8E18-F9A4BDEF288A}" destId="{4D727A06-2B97-492A-950C-F37DC9CE9F3F}" srcOrd="0" destOrd="0" parTransId="{69D76D08-D81E-4706-B57E-713CE01D6EBB}" sibTransId="{20A77A15-78BA-4D01-84E1-16023E6A2ED6}"/>
    <dgm:cxn modelId="{6B2C2A40-1D3C-40E9-BF0E-1208F6D30232}" type="presOf" srcId="{FA6BFDDC-2B79-4533-8E18-F9A4BDEF288A}" destId="{05EDDCD7-4257-4AE8-95E7-6F0DEE2F92BF}" srcOrd="0" destOrd="0" presId="urn:microsoft.com/office/officeart/2005/8/layout/vList5"/>
    <dgm:cxn modelId="{A4102A1C-0EE5-4489-8E0F-1B50F097245F}" type="presOf" srcId="{B18046DE-BC24-48E1-83C3-0DE2B73396C0}" destId="{5E7D3819-E099-45E1-ABE3-F8AB094F8F31}" srcOrd="0" destOrd="0" presId="urn:microsoft.com/office/officeart/2005/8/layout/vList5"/>
    <dgm:cxn modelId="{AD05B8B3-625F-4FD0-9810-F62790635478}" type="presOf" srcId="{4D727A06-2B97-492A-950C-F37DC9CE9F3F}" destId="{DAF5B2B6-AE1B-404C-997A-1DD5EF51EECF}" srcOrd="0" destOrd="0" presId="urn:microsoft.com/office/officeart/2005/8/layout/vList5"/>
    <dgm:cxn modelId="{64327671-B7DC-4F83-92C4-ECDCA45EE969}" type="presParOf" srcId="{4B008789-504F-426F-87CB-079B8ED6E815}" destId="{14618B1E-BC18-4CBD-BECB-19A4FD6F839C}" srcOrd="0" destOrd="0" presId="urn:microsoft.com/office/officeart/2005/8/layout/vList5"/>
    <dgm:cxn modelId="{4E455DA8-164D-42B3-B052-7C40574994D6}" type="presParOf" srcId="{14618B1E-BC18-4CBD-BECB-19A4FD6F839C}" destId="{0D11CEF6-CF8B-4C2A-94EE-3421D40F1EBC}" srcOrd="0" destOrd="0" presId="urn:microsoft.com/office/officeart/2005/8/layout/vList5"/>
    <dgm:cxn modelId="{6413349F-B956-41B6-B5D4-0F88FE907BDB}" type="presParOf" srcId="{14618B1E-BC18-4CBD-BECB-19A4FD6F839C}" destId="{5ADB8AA7-0CCF-4A5D-8CBB-51F9BA69E2B8}" srcOrd="1" destOrd="0" presId="urn:microsoft.com/office/officeart/2005/8/layout/vList5"/>
    <dgm:cxn modelId="{FCD1370D-0A62-4E9E-AAAD-5D5965C79245}" type="presParOf" srcId="{4B008789-504F-426F-87CB-079B8ED6E815}" destId="{23D50DAA-826C-42D8-BC3F-B20C697BD608}" srcOrd="1" destOrd="0" presId="urn:microsoft.com/office/officeart/2005/8/layout/vList5"/>
    <dgm:cxn modelId="{39AC1E94-DCA4-4B89-9C63-53789AA435A4}" type="presParOf" srcId="{4B008789-504F-426F-87CB-079B8ED6E815}" destId="{C4AFAFAA-14FB-4FEC-A4A6-FF4BA2971E86}" srcOrd="2" destOrd="0" presId="urn:microsoft.com/office/officeart/2005/8/layout/vList5"/>
    <dgm:cxn modelId="{3876177A-A547-40E8-A7CF-B15B253991E5}" type="presParOf" srcId="{C4AFAFAA-14FB-4FEC-A4A6-FF4BA2971E86}" destId="{05EDDCD7-4257-4AE8-95E7-6F0DEE2F92BF}" srcOrd="0" destOrd="0" presId="urn:microsoft.com/office/officeart/2005/8/layout/vList5"/>
    <dgm:cxn modelId="{876EA99F-158C-4BE5-8CDE-9DE18979A197}" type="presParOf" srcId="{C4AFAFAA-14FB-4FEC-A4A6-FF4BA2971E86}" destId="{DAF5B2B6-AE1B-404C-997A-1DD5EF51EECF}" srcOrd="1" destOrd="0" presId="urn:microsoft.com/office/officeart/2005/8/layout/vList5"/>
    <dgm:cxn modelId="{CCB1ABEE-B4CC-40C3-9832-7BA584AE6571}" type="presParOf" srcId="{4B008789-504F-426F-87CB-079B8ED6E815}" destId="{CC3E51C2-FFF3-4D8A-97FB-747F381041EB}" srcOrd="3" destOrd="0" presId="urn:microsoft.com/office/officeart/2005/8/layout/vList5"/>
    <dgm:cxn modelId="{02CC54A7-982C-42F1-8933-0706AA478A20}" type="presParOf" srcId="{4B008789-504F-426F-87CB-079B8ED6E815}" destId="{3A35CCDC-AACC-47F5-9848-99D0A282526A}" srcOrd="4" destOrd="0" presId="urn:microsoft.com/office/officeart/2005/8/layout/vList5"/>
    <dgm:cxn modelId="{C513DE57-C7BE-4B0B-A2E9-24B51A159C62}" type="presParOf" srcId="{3A35CCDC-AACC-47F5-9848-99D0A282526A}" destId="{09C68006-F2AF-4278-86FF-79E7599DF38C}" srcOrd="0" destOrd="0" presId="urn:microsoft.com/office/officeart/2005/8/layout/vList5"/>
    <dgm:cxn modelId="{061C0019-9B53-4D1D-A5D0-2EBD3DA504A0}" type="presParOf" srcId="{3A35CCDC-AACC-47F5-9848-99D0A282526A}" destId="{5E7D3819-E099-45E1-ABE3-F8AB094F8F31}" srcOrd="1" destOrd="0" presId="urn:microsoft.com/office/officeart/2005/8/layout/vList5"/>
    <dgm:cxn modelId="{D119C26F-C560-4FD4-95E7-214A36F28195}" type="presParOf" srcId="{4B008789-504F-426F-87CB-079B8ED6E815}" destId="{0B87B1D9-EAD3-4132-B307-DD5924975E25}" srcOrd="5" destOrd="0" presId="urn:microsoft.com/office/officeart/2005/8/layout/vList5"/>
    <dgm:cxn modelId="{7617A2C0-DF59-4781-AD26-E5351E6C11F4}" type="presParOf" srcId="{4B008789-504F-426F-87CB-079B8ED6E815}" destId="{83B4DAD5-7CDF-4D3D-9626-0BF000375640}" srcOrd="6" destOrd="0" presId="urn:microsoft.com/office/officeart/2005/8/layout/vList5"/>
    <dgm:cxn modelId="{F4B6B32F-1A19-4435-B132-A712255A5E6B}" type="presParOf" srcId="{83B4DAD5-7CDF-4D3D-9626-0BF000375640}" destId="{7C63B236-CAD3-4599-8FE4-6A0F37717DE9}" srcOrd="0" destOrd="0" presId="urn:microsoft.com/office/officeart/2005/8/layout/vList5"/>
    <dgm:cxn modelId="{4EF8F085-A68C-4358-BC78-B03767C47CAB}" type="presParOf" srcId="{83B4DAD5-7CDF-4D3D-9626-0BF000375640}" destId="{6010C57A-99E3-4A0C-B9A3-687DA73A3C07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524AFB-0B19-4590-A41F-B4886BE073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1FD5F-05BD-4679-A9FD-1E99C1D8D43B}">
      <dgm:prSet phldrT="[Text]" custT="1"/>
      <dgm:spPr/>
      <dgm:t>
        <a:bodyPr/>
        <a:lstStyle/>
        <a:p>
          <a:r>
            <a:rPr lang="en-US" sz="4400" dirty="0" smtClean="0"/>
            <a:t>Isolated </a:t>
          </a:r>
          <a:r>
            <a:rPr lang="en-US" sz="4400" dirty="0" err="1" smtClean="0"/>
            <a:t>dystonia</a:t>
          </a:r>
          <a:endParaRPr lang="en-US" sz="4400" dirty="0"/>
        </a:p>
      </dgm:t>
    </dgm:pt>
    <dgm:pt modelId="{C42C2071-C617-4073-A191-07631A0A1F2B}" type="parTrans" cxnId="{30317FE6-E19D-440B-84A8-63B521952AFF}">
      <dgm:prSet/>
      <dgm:spPr/>
      <dgm:t>
        <a:bodyPr/>
        <a:lstStyle/>
        <a:p>
          <a:endParaRPr lang="en-US"/>
        </a:p>
      </dgm:t>
    </dgm:pt>
    <dgm:pt modelId="{257C2C59-9B1E-4CF3-BDF2-6AE31052D3CA}" type="sibTrans" cxnId="{30317FE6-E19D-440B-84A8-63B521952AFF}">
      <dgm:prSet/>
      <dgm:spPr/>
      <dgm:t>
        <a:bodyPr/>
        <a:lstStyle/>
        <a:p>
          <a:endParaRPr lang="en-US"/>
        </a:p>
      </dgm:t>
    </dgm:pt>
    <dgm:pt modelId="{CBC9735B-EDC4-4A89-863D-71C1F67DCFA3}">
      <dgm:prSet phldrT="[Text]"/>
      <dgm:spPr/>
      <dgm:t>
        <a:bodyPr/>
        <a:lstStyle/>
        <a:p>
          <a:r>
            <a:rPr lang="en-US" dirty="0" err="1" smtClean="0"/>
            <a:t>Dystonia</a:t>
          </a:r>
          <a:r>
            <a:rPr lang="en-US" dirty="0" smtClean="0"/>
            <a:t> is the only motor feature, with the exception of tremor</a:t>
          </a:r>
          <a:endParaRPr lang="en-US" dirty="0"/>
        </a:p>
      </dgm:t>
    </dgm:pt>
    <dgm:pt modelId="{AF87D24F-4EB9-4A2B-979C-CCBE1C8414A4}" type="parTrans" cxnId="{AF8E3339-315F-4D86-A30E-1DEE07DF52ED}">
      <dgm:prSet/>
      <dgm:spPr/>
      <dgm:t>
        <a:bodyPr/>
        <a:lstStyle/>
        <a:p>
          <a:endParaRPr lang="en-US"/>
        </a:p>
      </dgm:t>
    </dgm:pt>
    <dgm:pt modelId="{0AEB2F66-8325-461F-A014-D9B1F81CC6BB}" type="sibTrans" cxnId="{AF8E3339-315F-4D86-A30E-1DEE07DF52ED}">
      <dgm:prSet/>
      <dgm:spPr/>
      <dgm:t>
        <a:bodyPr/>
        <a:lstStyle/>
        <a:p>
          <a:endParaRPr lang="en-US"/>
        </a:p>
      </dgm:t>
    </dgm:pt>
    <dgm:pt modelId="{C5A80C02-DFE0-4A50-B5B5-E9F4A3B247DA}">
      <dgm:prSet phldrT="[Text]" custT="1"/>
      <dgm:spPr/>
      <dgm:t>
        <a:bodyPr/>
        <a:lstStyle/>
        <a:p>
          <a:r>
            <a:rPr lang="en-US" sz="4400" dirty="0" smtClean="0"/>
            <a:t>Combined </a:t>
          </a:r>
          <a:r>
            <a:rPr lang="en-US" sz="4400" dirty="0" err="1" smtClean="0"/>
            <a:t>dystonia</a:t>
          </a:r>
          <a:endParaRPr lang="en-US" sz="4400" dirty="0"/>
        </a:p>
      </dgm:t>
    </dgm:pt>
    <dgm:pt modelId="{620A778F-8506-4351-9A6A-E468CE3F6A4E}" type="parTrans" cxnId="{87620E0A-53AB-49E6-B72A-53941767DA57}">
      <dgm:prSet/>
      <dgm:spPr/>
      <dgm:t>
        <a:bodyPr/>
        <a:lstStyle/>
        <a:p>
          <a:endParaRPr lang="en-US"/>
        </a:p>
      </dgm:t>
    </dgm:pt>
    <dgm:pt modelId="{361A4A85-52AD-471E-9B44-1FCDD8CE698C}" type="sibTrans" cxnId="{87620E0A-53AB-49E6-B72A-53941767DA57}">
      <dgm:prSet/>
      <dgm:spPr/>
      <dgm:t>
        <a:bodyPr/>
        <a:lstStyle/>
        <a:p>
          <a:endParaRPr lang="en-US"/>
        </a:p>
      </dgm:t>
    </dgm:pt>
    <dgm:pt modelId="{0181001A-254C-4081-AF88-D1E8641F8407}">
      <dgm:prSet phldrT="[Text]"/>
      <dgm:spPr/>
      <dgm:t>
        <a:bodyPr/>
        <a:lstStyle/>
        <a:p>
          <a:r>
            <a:rPr lang="en-US" dirty="0" err="1" smtClean="0"/>
            <a:t>Dystonia</a:t>
          </a:r>
          <a:r>
            <a:rPr lang="en-US" dirty="0" smtClean="0"/>
            <a:t> is combined with other movement disorders</a:t>
          </a:r>
          <a:endParaRPr lang="en-US" dirty="0"/>
        </a:p>
      </dgm:t>
    </dgm:pt>
    <dgm:pt modelId="{8FBAC463-3D4B-4010-9A07-EA3B59036CD8}" type="parTrans" cxnId="{B9DABC6F-068F-457E-91D0-FA9EF235E3B1}">
      <dgm:prSet/>
      <dgm:spPr/>
      <dgm:t>
        <a:bodyPr/>
        <a:lstStyle/>
        <a:p>
          <a:endParaRPr lang="en-US"/>
        </a:p>
      </dgm:t>
    </dgm:pt>
    <dgm:pt modelId="{84B8A2D8-1F2D-4F3F-A7A1-12307CADE04B}" type="sibTrans" cxnId="{B9DABC6F-068F-457E-91D0-FA9EF235E3B1}">
      <dgm:prSet/>
      <dgm:spPr/>
      <dgm:t>
        <a:bodyPr/>
        <a:lstStyle/>
        <a:p>
          <a:endParaRPr lang="en-US"/>
        </a:p>
      </dgm:t>
    </dgm:pt>
    <dgm:pt modelId="{54F3D45F-B4D8-4B2D-A256-17E9A95996C8}">
      <dgm:prSet phldrT="[Text]"/>
      <dgm:spPr/>
      <dgm:t>
        <a:bodyPr/>
        <a:lstStyle/>
        <a:p>
          <a:endParaRPr lang="en-US" dirty="0"/>
        </a:p>
      </dgm:t>
    </dgm:pt>
    <dgm:pt modelId="{2204C9CB-5D17-4B5A-B9D6-4BFF08F5F711}" type="parTrans" cxnId="{11E60AA0-BA66-4EEF-8BBB-8A9612501ADD}">
      <dgm:prSet/>
      <dgm:spPr/>
    </dgm:pt>
    <dgm:pt modelId="{8D88263C-48B0-42E8-9C04-554E9391E444}" type="sibTrans" cxnId="{11E60AA0-BA66-4EEF-8BBB-8A9612501ADD}">
      <dgm:prSet/>
      <dgm:spPr/>
    </dgm:pt>
    <dgm:pt modelId="{2DE96AE6-DBB2-4693-8CB5-765E35C71B7A}">
      <dgm:prSet phldrT="[Text]"/>
      <dgm:spPr/>
      <dgm:t>
        <a:bodyPr/>
        <a:lstStyle/>
        <a:p>
          <a:endParaRPr lang="en-US" dirty="0"/>
        </a:p>
      </dgm:t>
    </dgm:pt>
    <dgm:pt modelId="{2F0B8836-1508-4466-87CB-69D4A1278D0B}" type="parTrans" cxnId="{6A33ED26-3867-4226-B6BF-D0F808CB1A9A}">
      <dgm:prSet/>
      <dgm:spPr/>
    </dgm:pt>
    <dgm:pt modelId="{508530DF-8057-44ED-A0BA-6CF8808B3614}" type="sibTrans" cxnId="{6A33ED26-3867-4226-B6BF-D0F808CB1A9A}">
      <dgm:prSet/>
      <dgm:spPr/>
    </dgm:pt>
    <dgm:pt modelId="{A99D88D5-22E4-4FFB-A7A3-D4ECCA0586F6}" type="pres">
      <dgm:prSet presAssocID="{22524AFB-0B19-4590-A41F-B4886BE07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B265B-13F5-4C0D-ADB6-686602FBA634}" type="pres">
      <dgm:prSet presAssocID="{A1E1FD5F-05BD-4679-A9FD-1E99C1D8D4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F7418-080C-438E-A997-4F7A7F30A88B}" type="pres">
      <dgm:prSet presAssocID="{A1E1FD5F-05BD-4679-A9FD-1E99C1D8D4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58C6C-5596-418C-BC9F-4DE3F6940862}" type="pres">
      <dgm:prSet presAssocID="{C5A80C02-DFE0-4A50-B5B5-E9F4A3B247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3236A-6865-4C2F-B396-AE07116FA18D}" type="pres">
      <dgm:prSet presAssocID="{C5A80C02-DFE0-4A50-B5B5-E9F4A3B247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17FE6-E19D-440B-84A8-63B521952AFF}" srcId="{22524AFB-0B19-4590-A41F-B4886BE0739E}" destId="{A1E1FD5F-05BD-4679-A9FD-1E99C1D8D43B}" srcOrd="0" destOrd="0" parTransId="{C42C2071-C617-4073-A191-07631A0A1F2B}" sibTransId="{257C2C59-9B1E-4CF3-BDF2-6AE31052D3CA}"/>
    <dgm:cxn modelId="{87620E0A-53AB-49E6-B72A-53941767DA57}" srcId="{22524AFB-0B19-4590-A41F-B4886BE0739E}" destId="{C5A80C02-DFE0-4A50-B5B5-E9F4A3B247DA}" srcOrd="1" destOrd="0" parTransId="{620A778F-8506-4351-9A6A-E468CE3F6A4E}" sibTransId="{361A4A85-52AD-471E-9B44-1FCDD8CE698C}"/>
    <dgm:cxn modelId="{AF8E3339-315F-4D86-A30E-1DEE07DF52ED}" srcId="{A1E1FD5F-05BD-4679-A9FD-1E99C1D8D43B}" destId="{CBC9735B-EDC4-4A89-863D-71C1F67DCFA3}" srcOrd="0" destOrd="0" parTransId="{AF87D24F-4EB9-4A2B-979C-CCBE1C8414A4}" sibTransId="{0AEB2F66-8325-461F-A014-D9B1F81CC6BB}"/>
    <dgm:cxn modelId="{23BB8C6B-589E-4966-BBC4-953B5A4065F4}" type="presOf" srcId="{54F3D45F-B4D8-4B2D-A256-17E9A95996C8}" destId="{711F7418-080C-438E-A997-4F7A7F30A88B}" srcOrd="0" destOrd="1" presId="urn:microsoft.com/office/officeart/2005/8/layout/vList2"/>
    <dgm:cxn modelId="{6EC5D577-5A0E-4D3D-BE3F-21D64D4AFF78}" type="presOf" srcId="{CBC9735B-EDC4-4A89-863D-71C1F67DCFA3}" destId="{711F7418-080C-438E-A997-4F7A7F30A88B}" srcOrd="0" destOrd="0" presId="urn:microsoft.com/office/officeart/2005/8/layout/vList2"/>
    <dgm:cxn modelId="{11E60AA0-BA66-4EEF-8BBB-8A9612501ADD}" srcId="{A1E1FD5F-05BD-4679-A9FD-1E99C1D8D43B}" destId="{54F3D45F-B4D8-4B2D-A256-17E9A95996C8}" srcOrd="1" destOrd="0" parTransId="{2204C9CB-5D17-4B5A-B9D6-4BFF08F5F711}" sibTransId="{8D88263C-48B0-42E8-9C04-554E9391E444}"/>
    <dgm:cxn modelId="{52570033-8CAA-41B8-8684-7DFF8F695402}" type="presOf" srcId="{22524AFB-0B19-4590-A41F-B4886BE0739E}" destId="{A99D88D5-22E4-4FFB-A7A3-D4ECCA0586F6}" srcOrd="0" destOrd="0" presId="urn:microsoft.com/office/officeart/2005/8/layout/vList2"/>
    <dgm:cxn modelId="{EDB06499-9D2C-4385-A654-DA1F3332BA98}" type="presOf" srcId="{0181001A-254C-4081-AF88-D1E8641F8407}" destId="{2D63236A-6865-4C2F-B396-AE07116FA18D}" srcOrd="0" destOrd="0" presId="urn:microsoft.com/office/officeart/2005/8/layout/vList2"/>
    <dgm:cxn modelId="{B9DABC6F-068F-457E-91D0-FA9EF235E3B1}" srcId="{C5A80C02-DFE0-4A50-B5B5-E9F4A3B247DA}" destId="{0181001A-254C-4081-AF88-D1E8641F8407}" srcOrd="0" destOrd="0" parTransId="{8FBAC463-3D4B-4010-9A07-EA3B59036CD8}" sibTransId="{84B8A2D8-1F2D-4F3F-A7A1-12307CADE04B}"/>
    <dgm:cxn modelId="{B472711C-B22C-4E5C-AE1F-588E0313627E}" type="presOf" srcId="{2DE96AE6-DBB2-4693-8CB5-765E35C71B7A}" destId="{2D63236A-6865-4C2F-B396-AE07116FA18D}" srcOrd="0" destOrd="1" presId="urn:microsoft.com/office/officeart/2005/8/layout/vList2"/>
    <dgm:cxn modelId="{04A00783-9F93-40DA-84DF-48B3B2B99898}" type="presOf" srcId="{A1E1FD5F-05BD-4679-A9FD-1E99C1D8D43B}" destId="{FDFB265B-13F5-4C0D-ADB6-686602FBA634}" srcOrd="0" destOrd="0" presId="urn:microsoft.com/office/officeart/2005/8/layout/vList2"/>
    <dgm:cxn modelId="{31ADBB91-8210-4BF4-9F30-2AD5BB9E7991}" type="presOf" srcId="{C5A80C02-DFE0-4A50-B5B5-E9F4A3B247DA}" destId="{85858C6C-5596-418C-BC9F-4DE3F6940862}" srcOrd="0" destOrd="0" presId="urn:microsoft.com/office/officeart/2005/8/layout/vList2"/>
    <dgm:cxn modelId="{6A33ED26-3867-4226-B6BF-D0F808CB1A9A}" srcId="{C5A80C02-DFE0-4A50-B5B5-E9F4A3B247DA}" destId="{2DE96AE6-DBB2-4693-8CB5-765E35C71B7A}" srcOrd="1" destOrd="0" parTransId="{2F0B8836-1508-4466-87CB-69D4A1278D0B}" sibTransId="{508530DF-8057-44ED-A0BA-6CF8808B3614}"/>
    <dgm:cxn modelId="{8F65D0E3-7E02-4320-8492-3A192AF80383}" type="presParOf" srcId="{A99D88D5-22E4-4FFB-A7A3-D4ECCA0586F6}" destId="{FDFB265B-13F5-4C0D-ADB6-686602FBA634}" srcOrd="0" destOrd="0" presId="urn:microsoft.com/office/officeart/2005/8/layout/vList2"/>
    <dgm:cxn modelId="{82EE64C8-4BAF-40DD-924B-042BDE7F2D13}" type="presParOf" srcId="{A99D88D5-22E4-4FFB-A7A3-D4ECCA0586F6}" destId="{711F7418-080C-438E-A997-4F7A7F30A88B}" srcOrd="1" destOrd="0" presId="urn:microsoft.com/office/officeart/2005/8/layout/vList2"/>
    <dgm:cxn modelId="{BE94B7C9-54D7-4280-8C5B-C288D60D7EC8}" type="presParOf" srcId="{A99D88D5-22E4-4FFB-A7A3-D4ECCA0586F6}" destId="{85858C6C-5596-418C-BC9F-4DE3F6940862}" srcOrd="2" destOrd="0" presId="urn:microsoft.com/office/officeart/2005/8/layout/vList2"/>
    <dgm:cxn modelId="{B105891E-5F9D-4C61-A97B-EDFD10254521}" type="presParOf" srcId="{A99D88D5-22E4-4FFB-A7A3-D4ECCA0586F6}" destId="{2D63236A-6865-4C2F-B396-AE07116FA18D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C8D4F7-DC02-410C-929A-B1601FF24E78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C9B14-5085-4FDC-B61C-D5A2F65719AA}">
      <dgm:prSet phldrT="[Text]" custT="1"/>
      <dgm:spPr/>
      <dgm:t>
        <a:bodyPr/>
        <a:lstStyle/>
        <a:p>
          <a:r>
            <a:rPr lang="en-US" sz="2800" dirty="0" smtClean="0"/>
            <a:t>PRIMARY</a:t>
          </a:r>
          <a:endParaRPr lang="en-US" sz="2800" dirty="0"/>
        </a:p>
      </dgm:t>
    </dgm:pt>
    <dgm:pt modelId="{1DF8D0BD-FE83-4E00-B161-1B42DF07734D}" type="parTrans" cxnId="{76C9B943-CB80-49D3-A949-BAE5D38C7191}">
      <dgm:prSet/>
      <dgm:spPr/>
      <dgm:t>
        <a:bodyPr/>
        <a:lstStyle/>
        <a:p>
          <a:endParaRPr lang="en-US"/>
        </a:p>
      </dgm:t>
    </dgm:pt>
    <dgm:pt modelId="{E041EB39-7497-46B4-AE07-B9022427FA21}" type="sibTrans" cxnId="{76C9B943-CB80-49D3-A949-BAE5D38C7191}">
      <dgm:prSet/>
      <dgm:spPr/>
      <dgm:t>
        <a:bodyPr/>
        <a:lstStyle/>
        <a:p>
          <a:endParaRPr lang="en-US"/>
        </a:p>
      </dgm:t>
    </dgm:pt>
    <dgm:pt modelId="{73183FC3-2470-4446-AFB3-8014B6484105}">
      <dgm:prSet phldrT="[Text]"/>
      <dgm:spPr/>
      <dgm:t>
        <a:bodyPr/>
        <a:lstStyle/>
        <a:p>
          <a:r>
            <a:rPr lang="en-US" dirty="0" smtClean="0"/>
            <a:t>Primary torsion </a:t>
          </a:r>
          <a:r>
            <a:rPr lang="en-US" dirty="0" err="1" smtClean="0"/>
            <a:t>dystonia</a:t>
          </a:r>
          <a:endParaRPr lang="en-US" dirty="0"/>
        </a:p>
      </dgm:t>
    </dgm:pt>
    <dgm:pt modelId="{01C4044A-FF83-4FC4-A8CB-2709033BDB3C}" type="parTrans" cxnId="{BE0CED30-E0AB-49E2-B2CA-6624EC51856F}">
      <dgm:prSet/>
      <dgm:spPr/>
      <dgm:t>
        <a:bodyPr/>
        <a:lstStyle/>
        <a:p>
          <a:endParaRPr lang="en-US"/>
        </a:p>
      </dgm:t>
    </dgm:pt>
    <dgm:pt modelId="{3E5C9757-7D65-45C8-84E5-F778044EFFD7}" type="sibTrans" cxnId="{BE0CED30-E0AB-49E2-B2CA-6624EC51856F}">
      <dgm:prSet/>
      <dgm:spPr/>
      <dgm:t>
        <a:bodyPr/>
        <a:lstStyle/>
        <a:p>
          <a:endParaRPr lang="en-US"/>
        </a:p>
      </dgm:t>
    </dgm:pt>
    <dgm:pt modelId="{8E135C31-4C74-4FA1-A543-35C3A464139D}">
      <dgm:prSet phldrT="[Text]"/>
      <dgm:spPr/>
      <dgm:t>
        <a:bodyPr/>
        <a:lstStyle/>
        <a:p>
          <a:r>
            <a:rPr lang="en-US" dirty="0" err="1" smtClean="0"/>
            <a:t>Dystonia</a:t>
          </a:r>
          <a:r>
            <a:rPr lang="en-US" dirty="0" smtClean="0"/>
            <a:t>-plus syndromes</a:t>
          </a:r>
          <a:endParaRPr lang="en-US" dirty="0"/>
        </a:p>
      </dgm:t>
    </dgm:pt>
    <dgm:pt modelId="{45706980-7F50-4338-9B7B-A5D8C94E56CD}" type="parTrans" cxnId="{DFB2AF25-9A10-45CC-94A2-1D826467C963}">
      <dgm:prSet/>
      <dgm:spPr/>
      <dgm:t>
        <a:bodyPr/>
        <a:lstStyle/>
        <a:p>
          <a:endParaRPr lang="en-US"/>
        </a:p>
      </dgm:t>
    </dgm:pt>
    <dgm:pt modelId="{0136F60A-1CD7-4676-9284-2CA9E532FE84}" type="sibTrans" cxnId="{DFB2AF25-9A10-45CC-94A2-1D826467C963}">
      <dgm:prSet/>
      <dgm:spPr/>
      <dgm:t>
        <a:bodyPr/>
        <a:lstStyle/>
        <a:p>
          <a:endParaRPr lang="en-US"/>
        </a:p>
      </dgm:t>
    </dgm:pt>
    <dgm:pt modelId="{799EEC4D-EEEC-41DF-9F5F-7555FD6DF5AC}">
      <dgm:prSet/>
      <dgm:spPr/>
      <dgm:t>
        <a:bodyPr/>
        <a:lstStyle/>
        <a:p>
          <a:r>
            <a:rPr lang="en-US" dirty="0" smtClean="0"/>
            <a:t>Paroxysmal </a:t>
          </a:r>
          <a:r>
            <a:rPr lang="en-US" dirty="0" err="1" smtClean="0"/>
            <a:t>dystonia</a:t>
          </a:r>
          <a:endParaRPr lang="en-US" dirty="0"/>
        </a:p>
      </dgm:t>
    </dgm:pt>
    <dgm:pt modelId="{6F33F423-A5C7-4C60-9A0D-562C869CC373}" type="parTrans" cxnId="{EB11225D-F185-4346-86B2-29BBB22FFB6A}">
      <dgm:prSet/>
      <dgm:spPr/>
      <dgm:t>
        <a:bodyPr/>
        <a:lstStyle/>
        <a:p>
          <a:endParaRPr lang="en-US"/>
        </a:p>
      </dgm:t>
    </dgm:pt>
    <dgm:pt modelId="{E03352DC-B597-44B2-8155-D331E50D0FCB}" type="sibTrans" cxnId="{EB11225D-F185-4346-86B2-29BBB22FFB6A}">
      <dgm:prSet/>
      <dgm:spPr/>
      <dgm:t>
        <a:bodyPr/>
        <a:lstStyle/>
        <a:p>
          <a:endParaRPr lang="en-US"/>
        </a:p>
      </dgm:t>
    </dgm:pt>
    <dgm:pt modelId="{B684F6CE-5BBD-42F1-B2A8-75021DFF4877}">
      <dgm:prSet/>
      <dgm:spPr/>
      <dgm:t>
        <a:bodyPr/>
        <a:lstStyle/>
        <a:p>
          <a:r>
            <a:rPr lang="en-US" dirty="0" smtClean="0"/>
            <a:t>DYT 1,2,4 6,7</a:t>
          </a:r>
          <a:endParaRPr lang="en-US" dirty="0"/>
        </a:p>
      </dgm:t>
    </dgm:pt>
    <dgm:pt modelId="{FE6F7F3E-67D3-41AC-A13F-F75D105670BA}" type="parTrans" cxnId="{A716164D-3839-4622-B768-DD3B2069AC4B}">
      <dgm:prSet/>
      <dgm:spPr/>
      <dgm:t>
        <a:bodyPr/>
        <a:lstStyle/>
        <a:p>
          <a:endParaRPr lang="en-US"/>
        </a:p>
      </dgm:t>
    </dgm:pt>
    <dgm:pt modelId="{3A740E3D-48C2-48A7-8995-6FCC21A9E046}" type="sibTrans" cxnId="{A716164D-3839-4622-B768-DD3B2069AC4B}">
      <dgm:prSet/>
      <dgm:spPr/>
      <dgm:t>
        <a:bodyPr/>
        <a:lstStyle/>
        <a:p>
          <a:endParaRPr lang="en-US"/>
        </a:p>
      </dgm:t>
    </dgm:pt>
    <dgm:pt modelId="{D3F9B760-00F9-4572-A04F-32B339B79B4C}">
      <dgm:prSet/>
      <dgm:spPr/>
      <dgm:t>
        <a:bodyPr/>
        <a:lstStyle/>
        <a:p>
          <a:r>
            <a:rPr lang="en-US" dirty="0" smtClean="0"/>
            <a:t>DYT 5,12</a:t>
          </a:r>
          <a:endParaRPr lang="en-US" dirty="0"/>
        </a:p>
      </dgm:t>
    </dgm:pt>
    <dgm:pt modelId="{21F294DA-D398-4AE5-8156-6A17E4284018}" type="parTrans" cxnId="{71E1DEC4-E987-483B-BC5B-E9FF52C7B39A}">
      <dgm:prSet/>
      <dgm:spPr/>
      <dgm:t>
        <a:bodyPr/>
        <a:lstStyle/>
        <a:p>
          <a:endParaRPr lang="en-US"/>
        </a:p>
      </dgm:t>
    </dgm:pt>
    <dgm:pt modelId="{0AF762A2-EB07-429C-B9AA-E1B8D15944F8}" type="sibTrans" cxnId="{71E1DEC4-E987-483B-BC5B-E9FF52C7B39A}">
      <dgm:prSet/>
      <dgm:spPr/>
      <dgm:t>
        <a:bodyPr/>
        <a:lstStyle/>
        <a:p>
          <a:endParaRPr lang="en-US"/>
        </a:p>
      </dgm:t>
    </dgm:pt>
    <dgm:pt modelId="{15583C07-3662-4F0D-8457-3E6D6FDD8FDB}">
      <dgm:prSet/>
      <dgm:spPr/>
      <dgm:t>
        <a:bodyPr/>
        <a:lstStyle/>
        <a:p>
          <a:r>
            <a:rPr lang="en-US" dirty="0" smtClean="0"/>
            <a:t>DYT 8,9,10</a:t>
          </a:r>
          <a:endParaRPr lang="en-US" dirty="0"/>
        </a:p>
      </dgm:t>
    </dgm:pt>
    <dgm:pt modelId="{E6704108-ACF9-4443-AAEE-00F86B92AB6E}" type="parTrans" cxnId="{B9AD5112-B040-4D0D-8ED6-A7965AAD20C8}">
      <dgm:prSet/>
      <dgm:spPr/>
      <dgm:t>
        <a:bodyPr/>
        <a:lstStyle/>
        <a:p>
          <a:endParaRPr lang="en-US"/>
        </a:p>
      </dgm:t>
    </dgm:pt>
    <dgm:pt modelId="{004E77DD-EEEA-42E3-A312-519A922FBB77}" type="sibTrans" cxnId="{B9AD5112-B040-4D0D-8ED6-A7965AAD20C8}">
      <dgm:prSet/>
      <dgm:spPr/>
      <dgm:t>
        <a:bodyPr/>
        <a:lstStyle/>
        <a:p>
          <a:endParaRPr lang="en-US"/>
        </a:p>
      </dgm:t>
    </dgm:pt>
    <dgm:pt modelId="{AA3F4EC5-FC96-4CBF-9E35-30B92CC0567D}" type="pres">
      <dgm:prSet presAssocID="{55C8D4F7-DC02-410C-929A-B1601FF24E7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38CAC-05F4-4F16-B4DC-4CDF64DEF38F}" type="pres">
      <dgm:prSet presAssocID="{55C8D4F7-DC02-410C-929A-B1601FF24E78}" presName="hierFlow" presStyleCnt="0"/>
      <dgm:spPr/>
    </dgm:pt>
    <dgm:pt modelId="{254B11F4-ADE0-4469-AFCC-BD9C4F684D6F}" type="pres">
      <dgm:prSet presAssocID="{55C8D4F7-DC02-410C-929A-B1601FF24E7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7C21FE-84D1-4F1C-A358-4F5087CC9AEA}" type="pres">
      <dgm:prSet presAssocID="{947C9B14-5085-4FDC-B61C-D5A2F65719AA}" presName="Name14" presStyleCnt="0"/>
      <dgm:spPr/>
    </dgm:pt>
    <dgm:pt modelId="{DD611C40-4E54-4F4B-881A-0679E50251C3}" type="pres">
      <dgm:prSet presAssocID="{947C9B14-5085-4FDC-B61C-D5A2F65719A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8AD4F-8ADF-4996-BF6A-DFC31074E44B}" type="pres">
      <dgm:prSet presAssocID="{947C9B14-5085-4FDC-B61C-D5A2F65719AA}" presName="hierChild2" presStyleCnt="0"/>
      <dgm:spPr/>
    </dgm:pt>
    <dgm:pt modelId="{3E109A5D-BD61-4DD4-8A34-5A800328BBD5}" type="pres">
      <dgm:prSet presAssocID="{01C4044A-FF83-4FC4-A8CB-2709033BDB3C}" presName="Name19" presStyleLbl="parChTrans1D2" presStyleIdx="0" presStyleCnt="3"/>
      <dgm:spPr/>
      <dgm:t>
        <a:bodyPr/>
        <a:lstStyle/>
        <a:p>
          <a:endParaRPr lang="en-US"/>
        </a:p>
      </dgm:t>
    </dgm:pt>
    <dgm:pt modelId="{DC7251E1-7683-4278-A268-626D3531F42F}" type="pres">
      <dgm:prSet presAssocID="{73183FC3-2470-4446-AFB3-8014B6484105}" presName="Name21" presStyleCnt="0"/>
      <dgm:spPr/>
    </dgm:pt>
    <dgm:pt modelId="{E2CD02D5-E9D4-4E8A-92D8-5BBAF4F7DA7A}" type="pres">
      <dgm:prSet presAssocID="{73183FC3-2470-4446-AFB3-8014B6484105}" presName="level2Shape" presStyleLbl="node2" presStyleIdx="0" presStyleCnt="3"/>
      <dgm:spPr/>
      <dgm:t>
        <a:bodyPr/>
        <a:lstStyle/>
        <a:p>
          <a:endParaRPr lang="en-US"/>
        </a:p>
      </dgm:t>
    </dgm:pt>
    <dgm:pt modelId="{7A66602E-66F6-427C-BACE-F37013E7A46C}" type="pres">
      <dgm:prSet presAssocID="{73183FC3-2470-4446-AFB3-8014B6484105}" presName="hierChild3" presStyleCnt="0"/>
      <dgm:spPr/>
    </dgm:pt>
    <dgm:pt modelId="{20EE807F-7A0E-4621-BDF5-3DA8656FD14D}" type="pres">
      <dgm:prSet presAssocID="{FE6F7F3E-67D3-41AC-A13F-F75D105670BA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244ADB1-21ED-4EB6-91DE-7682C4E7DF60}" type="pres">
      <dgm:prSet presAssocID="{B684F6CE-5BBD-42F1-B2A8-75021DFF4877}" presName="Name21" presStyleCnt="0"/>
      <dgm:spPr/>
    </dgm:pt>
    <dgm:pt modelId="{DEB6E778-9CDA-40BB-A6D3-A24C9D39790F}" type="pres">
      <dgm:prSet presAssocID="{B684F6CE-5BBD-42F1-B2A8-75021DFF4877}" presName="level2Shape" presStyleLbl="node3" presStyleIdx="0" presStyleCnt="3"/>
      <dgm:spPr/>
      <dgm:t>
        <a:bodyPr/>
        <a:lstStyle/>
        <a:p>
          <a:endParaRPr lang="en-US"/>
        </a:p>
      </dgm:t>
    </dgm:pt>
    <dgm:pt modelId="{585A3EFD-22A7-4E26-9CF2-C8ACD66D4581}" type="pres">
      <dgm:prSet presAssocID="{B684F6CE-5BBD-42F1-B2A8-75021DFF4877}" presName="hierChild3" presStyleCnt="0"/>
      <dgm:spPr/>
    </dgm:pt>
    <dgm:pt modelId="{2C6E0C6B-6E06-4D5B-A712-895CEDB5FA6E}" type="pres">
      <dgm:prSet presAssocID="{45706980-7F50-4338-9B7B-A5D8C94E56CD}" presName="Name19" presStyleLbl="parChTrans1D2" presStyleIdx="1" presStyleCnt="3"/>
      <dgm:spPr/>
      <dgm:t>
        <a:bodyPr/>
        <a:lstStyle/>
        <a:p>
          <a:endParaRPr lang="en-US"/>
        </a:p>
      </dgm:t>
    </dgm:pt>
    <dgm:pt modelId="{0C15DF50-3A6C-4F19-BF9D-935B04DB71B1}" type="pres">
      <dgm:prSet presAssocID="{8E135C31-4C74-4FA1-A543-35C3A464139D}" presName="Name21" presStyleCnt="0"/>
      <dgm:spPr/>
    </dgm:pt>
    <dgm:pt modelId="{3885B7F8-8288-4197-ABC0-2059125D52F2}" type="pres">
      <dgm:prSet presAssocID="{8E135C31-4C74-4FA1-A543-35C3A464139D}" presName="level2Shape" presStyleLbl="node2" presStyleIdx="1" presStyleCnt="3"/>
      <dgm:spPr/>
      <dgm:t>
        <a:bodyPr/>
        <a:lstStyle/>
        <a:p>
          <a:endParaRPr lang="en-US"/>
        </a:p>
      </dgm:t>
    </dgm:pt>
    <dgm:pt modelId="{6AA3BBA5-ED5D-45F9-9613-A704C9A016FF}" type="pres">
      <dgm:prSet presAssocID="{8E135C31-4C74-4FA1-A543-35C3A464139D}" presName="hierChild3" presStyleCnt="0"/>
      <dgm:spPr/>
    </dgm:pt>
    <dgm:pt modelId="{9B3FB584-29E4-4FD6-8269-AE21EFD199D9}" type="pres">
      <dgm:prSet presAssocID="{21F294DA-D398-4AE5-8156-6A17E4284018}" presName="Name19" presStyleLbl="parChTrans1D3" presStyleIdx="1" presStyleCnt="3"/>
      <dgm:spPr/>
      <dgm:t>
        <a:bodyPr/>
        <a:lstStyle/>
        <a:p>
          <a:endParaRPr lang="en-US"/>
        </a:p>
      </dgm:t>
    </dgm:pt>
    <dgm:pt modelId="{536C8DED-8259-49C5-8720-9E8B3BCEAC9D}" type="pres">
      <dgm:prSet presAssocID="{D3F9B760-00F9-4572-A04F-32B339B79B4C}" presName="Name21" presStyleCnt="0"/>
      <dgm:spPr/>
    </dgm:pt>
    <dgm:pt modelId="{BA4CDA75-0134-4541-B0C9-7C3C1A5AE711}" type="pres">
      <dgm:prSet presAssocID="{D3F9B760-00F9-4572-A04F-32B339B79B4C}" presName="level2Shape" presStyleLbl="node3" presStyleIdx="1" presStyleCnt="3"/>
      <dgm:spPr/>
      <dgm:t>
        <a:bodyPr/>
        <a:lstStyle/>
        <a:p>
          <a:endParaRPr lang="en-US"/>
        </a:p>
      </dgm:t>
    </dgm:pt>
    <dgm:pt modelId="{33EB02DF-0877-408E-A22C-CF7B586B2E4D}" type="pres">
      <dgm:prSet presAssocID="{D3F9B760-00F9-4572-A04F-32B339B79B4C}" presName="hierChild3" presStyleCnt="0"/>
      <dgm:spPr/>
    </dgm:pt>
    <dgm:pt modelId="{7905FA4B-8A07-44B9-8B92-18C60782E65C}" type="pres">
      <dgm:prSet presAssocID="{6F33F423-A5C7-4C60-9A0D-562C869CC373}" presName="Name19" presStyleLbl="parChTrans1D2" presStyleIdx="2" presStyleCnt="3"/>
      <dgm:spPr/>
      <dgm:t>
        <a:bodyPr/>
        <a:lstStyle/>
        <a:p>
          <a:endParaRPr lang="en-US"/>
        </a:p>
      </dgm:t>
    </dgm:pt>
    <dgm:pt modelId="{C2C60CCD-71AA-4E4F-9B6C-A6CEB4C18739}" type="pres">
      <dgm:prSet presAssocID="{799EEC4D-EEEC-41DF-9F5F-7555FD6DF5AC}" presName="Name21" presStyleCnt="0"/>
      <dgm:spPr/>
    </dgm:pt>
    <dgm:pt modelId="{68640168-9534-42F7-9151-03A92674D237}" type="pres">
      <dgm:prSet presAssocID="{799EEC4D-EEEC-41DF-9F5F-7555FD6DF5AC}" presName="level2Shape" presStyleLbl="node2" presStyleIdx="2" presStyleCnt="3"/>
      <dgm:spPr/>
      <dgm:t>
        <a:bodyPr/>
        <a:lstStyle/>
        <a:p>
          <a:endParaRPr lang="en-US"/>
        </a:p>
      </dgm:t>
    </dgm:pt>
    <dgm:pt modelId="{E17AB513-F189-4E54-8A6E-53B03E4CB397}" type="pres">
      <dgm:prSet presAssocID="{799EEC4D-EEEC-41DF-9F5F-7555FD6DF5AC}" presName="hierChild3" presStyleCnt="0"/>
      <dgm:spPr/>
    </dgm:pt>
    <dgm:pt modelId="{D0A22647-2509-42F4-ADF7-10B93DE5FB90}" type="pres">
      <dgm:prSet presAssocID="{E6704108-ACF9-4443-AAEE-00F86B92AB6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8CBEFAB8-8090-48BA-9161-97E181E6ABB2}" type="pres">
      <dgm:prSet presAssocID="{15583C07-3662-4F0D-8457-3E6D6FDD8FDB}" presName="Name21" presStyleCnt="0"/>
      <dgm:spPr/>
    </dgm:pt>
    <dgm:pt modelId="{04E38B33-1CB4-4C55-AF05-22100EA76D3A}" type="pres">
      <dgm:prSet presAssocID="{15583C07-3662-4F0D-8457-3E6D6FDD8FDB}" presName="level2Shape" presStyleLbl="node3" presStyleIdx="2" presStyleCnt="3"/>
      <dgm:spPr/>
      <dgm:t>
        <a:bodyPr/>
        <a:lstStyle/>
        <a:p>
          <a:endParaRPr lang="en-US"/>
        </a:p>
      </dgm:t>
    </dgm:pt>
    <dgm:pt modelId="{7C79A8ED-9B32-4756-833E-7D135C55D4B7}" type="pres">
      <dgm:prSet presAssocID="{15583C07-3662-4F0D-8457-3E6D6FDD8FDB}" presName="hierChild3" presStyleCnt="0"/>
      <dgm:spPr/>
    </dgm:pt>
    <dgm:pt modelId="{DB408C75-16AE-4114-927A-1BA3EFADDDE2}" type="pres">
      <dgm:prSet presAssocID="{55C8D4F7-DC02-410C-929A-B1601FF24E78}" presName="bgShapesFlow" presStyleCnt="0"/>
      <dgm:spPr/>
    </dgm:pt>
  </dgm:ptLst>
  <dgm:cxnLst>
    <dgm:cxn modelId="{DFB2AF25-9A10-45CC-94A2-1D826467C963}" srcId="{947C9B14-5085-4FDC-B61C-D5A2F65719AA}" destId="{8E135C31-4C74-4FA1-A543-35C3A464139D}" srcOrd="1" destOrd="0" parTransId="{45706980-7F50-4338-9B7B-A5D8C94E56CD}" sibTransId="{0136F60A-1CD7-4676-9284-2CA9E532FE84}"/>
    <dgm:cxn modelId="{57668EDE-EBFE-4CD9-8E7B-632E430D42EF}" type="presOf" srcId="{8E135C31-4C74-4FA1-A543-35C3A464139D}" destId="{3885B7F8-8288-4197-ABC0-2059125D52F2}" srcOrd="0" destOrd="0" presId="urn:microsoft.com/office/officeart/2005/8/layout/hierarchy6"/>
    <dgm:cxn modelId="{71E1DEC4-E987-483B-BC5B-E9FF52C7B39A}" srcId="{8E135C31-4C74-4FA1-A543-35C3A464139D}" destId="{D3F9B760-00F9-4572-A04F-32B339B79B4C}" srcOrd="0" destOrd="0" parTransId="{21F294DA-D398-4AE5-8156-6A17E4284018}" sibTransId="{0AF762A2-EB07-429C-B9AA-E1B8D15944F8}"/>
    <dgm:cxn modelId="{C88AF8E0-23C5-4F27-BA69-05CCBF955F82}" type="presOf" srcId="{6F33F423-A5C7-4C60-9A0D-562C869CC373}" destId="{7905FA4B-8A07-44B9-8B92-18C60782E65C}" srcOrd="0" destOrd="0" presId="urn:microsoft.com/office/officeart/2005/8/layout/hierarchy6"/>
    <dgm:cxn modelId="{6C842774-F2FC-4651-BAB6-196E92467487}" type="presOf" srcId="{15583C07-3662-4F0D-8457-3E6D6FDD8FDB}" destId="{04E38B33-1CB4-4C55-AF05-22100EA76D3A}" srcOrd="0" destOrd="0" presId="urn:microsoft.com/office/officeart/2005/8/layout/hierarchy6"/>
    <dgm:cxn modelId="{BE0CED30-E0AB-49E2-B2CA-6624EC51856F}" srcId="{947C9B14-5085-4FDC-B61C-D5A2F65719AA}" destId="{73183FC3-2470-4446-AFB3-8014B6484105}" srcOrd="0" destOrd="0" parTransId="{01C4044A-FF83-4FC4-A8CB-2709033BDB3C}" sibTransId="{3E5C9757-7D65-45C8-84E5-F778044EFFD7}"/>
    <dgm:cxn modelId="{430D0688-6164-4CEC-94EB-C7259070013A}" type="presOf" srcId="{B684F6CE-5BBD-42F1-B2A8-75021DFF4877}" destId="{DEB6E778-9CDA-40BB-A6D3-A24C9D39790F}" srcOrd="0" destOrd="0" presId="urn:microsoft.com/office/officeart/2005/8/layout/hierarchy6"/>
    <dgm:cxn modelId="{CD174E0F-77EC-4BE2-A4CD-F512E75AF512}" type="presOf" srcId="{D3F9B760-00F9-4572-A04F-32B339B79B4C}" destId="{BA4CDA75-0134-4541-B0C9-7C3C1A5AE711}" srcOrd="0" destOrd="0" presId="urn:microsoft.com/office/officeart/2005/8/layout/hierarchy6"/>
    <dgm:cxn modelId="{B9AD5112-B040-4D0D-8ED6-A7965AAD20C8}" srcId="{799EEC4D-EEEC-41DF-9F5F-7555FD6DF5AC}" destId="{15583C07-3662-4F0D-8457-3E6D6FDD8FDB}" srcOrd="0" destOrd="0" parTransId="{E6704108-ACF9-4443-AAEE-00F86B92AB6E}" sibTransId="{004E77DD-EEEA-42E3-A312-519A922FBB77}"/>
    <dgm:cxn modelId="{ED011870-5ECD-4997-BD53-603807DF10D9}" type="presOf" srcId="{799EEC4D-EEEC-41DF-9F5F-7555FD6DF5AC}" destId="{68640168-9534-42F7-9151-03A92674D237}" srcOrd="0" destOrd="0" presId="urn:microsoft.com/office/officeart/2005/8/layout/hierarchy6"/>
    <dgm:cxn modelId="{4F396112-B859-4C63-A1C2-74F094742BF7}" type="presOf" srcId="{55C8D4F7-DC02-410C-929A-B1601FF24E78}" destId="{AA3F4EC5-FC96-4CBF-9E35-30B92CC0567D}" srcOrd="0" destOrd="0" presId="urn:microsoft.com/office/officeart/2005/8/layout/hierarchy6"/>
    <dgm:cxn modelId="{76C9B943-CB80-49D3-A949-BAE5D38C7191}" srcId="{55C8D4F7-DC02-410C-929A-B1601FF24E78}" destId="{947C9B14-5085-4FDC-B61C-D5A2F65719AA}" srcOrd="0" destOrd="0" parTransId="{1DF8D0BD-FE83-4E00-B161-1B42DF07734D}" sibTransId="{E041EB39-7497-46B4-AE07-B9022427FA21}"/>
    <dgm:cxn modelId="{C602F648-AD91-4D5E-BF8A-3DDE589F3969}" type="presOf" srcId="{E6704108-ACF9-4443-AAEE-00F86B92AB6E}" destId="{D0A22647-2509-42F4-ADF7-10B93DE5FB90}" srcOrd="0" destOrd="0" presId="urn:microsoft.com/office/officeart/2005/8/layout/hierarchy6"/>
    <dgm:cxn modelId="{FE0F59B8-571D-4120-B04E-6A391CE1F738}" type="presOf" srcId="{FE6F7F3E-67D3-41AC-A13F-F75D105670BA}" destId="{20EE807F-7A0E-4621-BDF5-3DA8656FD14D}" srcOrd="0" destOrd="0" presId="urn:microsoft.com/office/officeart/2005/8/layout/hierarchy6"/>
    <dgm:cxn modelId="{3BCFF9AE-3092-4A87-B688-E5D87A84C3ED}" type="presOf" srcId="{45706980-7F50-4338-9B7B-A5D8C94E56CD}" destId="{2C6E0C6B-6E06-4D5B-A712-895CEDB5FA6E}" srcOrd="0" destOrd="0" presId="urn:microsoft.com/office/officeart/2005/8/layout/hierarchy6"/>
    <dgm:cxn modelId="{EB11225D-F185-4346-86B2-29BBB22FFB6A}" srcId="{947C9B14-5085-4FDC-B61C-D5A2F65719AA}" destId="{799EEC4D-EEEC-41DF-9F5F-7555FD6DF5AC}" srcOrd="2" destOrd="0" parTransId="{6F33F423-A5C7-4C60-9A0D-562C869CC373}" sibTransId="{E03352DC-B597-44B2-8155-D331E50D0FCB}"/>
    <dgm:cxn modelId="{CF30799B-C171-4336-9F52-F4102C68E6FC}" type="presOf" srcId="{73183FC3-2470-4446-AFB3-8014B6484105}" destId="{E2CD02D5-E9D4-4E8A-92D8-5BBAF4F7DA7A}" srcOrd="0" destOrd="0" presId="urn:microsoft.com/office/officeart/2005/8/layout/hierarchy6"/>
    <dgm:cxn modelId="{B76EF6F5-D5DE-459D-A64C-B5E8267B28B6}" type="presOf" srcId="{947C9B14-5085-4FDC-B61C-D5A2F65719AA}" destId="{DD611C40-4E54-4F4B-881A-0679E50251C3}" srcOrd="0" destOrd="0" presId="urn:microsoft.com/office/officeart/2005/8/layout/hierarchy6"/>
    <dgm:cxn modelId="{DF5ACDE8-DD00-4A47-BC27-BF8655557647}" type="presOf" srcId="{21F294DA-D398-4AE5-8156-6A17E4284018}" destId="{9B3FB584-29E4-4FD6-8269-AE21EFD199D9}" srcOrd="0" destOrd="0" presId="urn:microsoft.com/office/officeart/2005/8/layout/hierarchy6"/>
    <dgm:cxn modelId="{A716164D-3839-4622-B768-DD3B2069AC4B}" srcId="{73183FC3-2470-4446-AFB3-8014B6484105}" destId="{B684F6CE-5BBD-42F1-B2A8-75021DFF4877}" srcOrd="0" destOrd="0" parTransId="{FE6F7F3E-67D3-41AC-A13F-F75D105670BA}" sibTransId="{3A740E3D-48C2-48A7-8995-6FCC21A9E046}"/>
    <dgm:cxn modelId="{998EE1BF-1F7C-4FF5-94B7-123E7F8505A7}" type="presOf" srcId="{01C4044A-FF83-4FC4-A8CB-2709033BDB3C}" destId="{3E109A5D-BD61-4DD4-8A34-5A800328BBD5}" srcOrd="0" destOrd="0" presId="urn:microsoft.com/office/officeart/2005/8/layout/hierarchy6"/>
    <dgm:cxn modelId="{847B9A2E-4331-4D44-A413-1DA14BF1A9A2}" type="presParOf" srcId="{AA3F4EC5-FC96-4CBF-9E35-30B92CC0567D}" destId="{1CD38CAC-05F4-4F16-B4DC-4CDF64DEF38F}" srcOrd="0" destOrd="0" presId="urn:microsoft.com/office/officeart/2005/8/layout/hierarchy6"/>
    <dgm:cxn modelId="{6BD588BF-78D8-4EE4-A6F1-E025010EB4FC}" type="presParOf" srcId="{1CD38CAC-05F4-4F16-B4DC-4CDF64DEF38F}" destId="{254B11F4-ADE0-4469-AFCC-BD9C4F684D6F}" srcOrd="0" destOrd="0" presId="urn:microsoft.com/office/officeart/2005/8/layout/hierarchy6"/>
    <dgm:cxn modelId="{190E0E71-C429-4177-9DA6-037E33D4E00F}" type="presParOf" srcId="{254B11F4-ADE0-4469-AFCC-BD9C4F684D6F}" destId="{E57C21FE-84D1-4F1C-A358-4F5087CC9AEA}" srcOrd="0" destOrd="0" presId="urn:microsoft.com/office/officeart/2005/8/layout/hierarchy6"/>
    <dgm:cxn modelId="{E18307F9-712E-49FA-803F-5EBEDFC59803}" type="presParOf" srcId="{E57C21FE-84D1-4F1C-A358-4F5087CC9AEA}" destId="{DD611C40-4E54-4F4B-881A-0679E50251C3}" srcOrd="0" destOrd="0" presId="urn:microsoft.com/office/officeart/2005/8/layout/hierarchy6"/>
    <dgm:cxn modelId="{4C3F9257-3C3A-4074-B26C-62D75940ED54}" type="presParOf" srcId="{E57C21FE-84D1-4F1C-A358-4F5087CC9AEA}" destId="{BEF8AD4F-8ADF-4996-BF6A-DFC31074E44B}" srcOrd="1" destOrd="0" presId="urn:microsoft.com/office/officeart/2005/8/layout/hierarchy6"/>
    <dgm:cxn modelId="{22113F42-0E6D-4026-BDCC-732787B173BA}" type="presParOf" srcId="{BEF8AD4F-8ADF-4996-BF6A-DFC31074E44B}" destId="{3E109A5D-BD61-4DD4-8A34-5A800328BBD5}" srcOrd="0" destOrd="0" presId="urn:microsoft.com/office/officeart/2005/8/layout/hierarchy6"/>
    <dgm:cxn modelId="{2793DFA5-D54B-4C09-8E38-D2F132E16ACD}" type="presParOf" srcId="{BEF8AD4F-8ADF-4996-BF6A-DFC31074E44B}" destId="{DC7251E1-7683-4278-A268-626D3531F42F}" srcOrd="1" destOrd="0" presId="urn:microsoft.com/office/officeart/2005/8/layout/hierarchy6"/>
    <dgm:cxn modelId="{014441BE-D5AD-4CAB-96E6-999F7A4D99DE}" type="presParOf" srcId="{DC7251E1-7683-4278-A268-626D3531F42F}" destId="{E2CD02D5-E9D4-4E8A-92D8-5BBAF4F7DA7A}" srcOrd="0" destOrd="0" presId="urn:microsoft.com/office/officeart/2005/8/layout/hierarchy6"/>
    <dgm:cxn modelId="{43F23641-683C-4324-967C-555F83B90C29}" type="presParOf" srcId="{DC7251E1-7683-4278-A268-626D3531F42F}" destId="{7A66602E-66F6-427C-BACE-F37013E7A46C}" srcOrd="1" destOrd="0" presId="urn:microsoft.com/office/officeart/2005/8/layout/hierarchy6"/>
    <dgm:cxn modelId="{11ADA0FC-A74D-488D-8EF8-1E2CE4A48556}" type="presParOf" srcId="{7A66602E-66F6-427C-BACE-F37013E7A46C}" destId="{20EE807F-7A0E-4621-BDF5-3DA8656FD14D}" srcOrd="0" destOrd="0" presId="urn:microsoft.com/office/officeart/2005/8/layout/hierarchy6"/>
    <dgm:cxn modelId="{42697177-8A3C-48FE-9B3E-5DB6C9C294AC}" type="presParOf" srcId="{7A66602E-66F6-427C-BACE-F37013E7A46C}" destId="{0244ADB1-21ED-4EB6-91DE-7682C4E7DF60}" srcOrd="1" destOrd="0" presId="urn:microsoft.com/office/officeart/2005/8/layout/hierarchy6"/>
    <dgm:cxn modelId="{4B677BDA-9C4D-43CB-AA9A-A54E62F50D58}" type="presParOf" srcId="{0244ADB1-21ED-4EB6-91DE-7682C4E7DF60}" destId="{DEB6E778-9CDA-40BB-A6D3-A24C9D39790F}" srcOrd="0" destOrd="0" presId="urn:microsoft.com/office/officeart/2005/8/layout/hierarchy6"/>
    <dgm:cxn modelId="{006C957F-2839-480E-84F6-6F3C93A8EB43}" type="presParOf" srcId="{0244ADB1-21ED-4EB6-91DE-7682C4E7DF60}" destId="{585A3EFD-22A7-4E26-9CF2-C8ACD66D4581}" srcOrd="1" destOrd="0" presId="urn:microsoft.com/office/officeart/2005/8/layout/hierarchy6"/>
    <dgm:cxn modelId="{90AE20E0-F4FD-4B49-8170-1479A8763F77}" type="presParOf" srcId="{BEF8AD4F-8ADF-4996-BF6A-DFC31074E44B}" destId="{2C6E0C6B-6E06-4D5B-A712-895CEDB5FA6E}" srcOrd="2" destOrd="0" presId="urn:microsoft.com/office/officeart/2005/8/layout/hierarchy6"/>
    <dgm:cxn modelId="{223F8C5D-2CE7-45A7-8D5A-5937F0D6B8FB}" type="presParOf" srcId="{BEF8AD4F-8ADF-4996-BF6A-DFC31074E44B}" destId="{0C15DF50-3A6C-4F19-BF9D-935B04DB71B1}" srcOrd="3" destOrd="0" presId="urn:microsoft.com/office/officeart/2005/8/layout/hierarchy6"/>
    <dgm:cxn modelId="{8C4F64B1-F789-4736-A839-27DD1A06A37E}" type="presParOf" srcId="{0C15DF50-3A6C-4F19-BF9D-935B04DB71B1}" destId="{3885B7F8-8288-4197-ABC0-2059125D52F2}" srcOrd="0" destOrd="0" presId="urn:microsoft.com/office/officeart/2005/8/layout/hierarchy6"/>
    <dgm:cxn modelId="{D8292937-4791-4D71-AA94-2ABF8252DCC4}" type="presParOf" srcId="{0C15DF50-3A6C-4F19-BF9D-935B04DB71B1}" destId="{6AA3BBA5-ED5D-45F9-9613-A704C9A016FF}" srcOrd="1" destOrd="0" presId="urn:microsoft.com/office/officeart/2005/8/layout/hierarchy6"/>
    <dgm:cxn modelId="{490609DE-0DD1-4B87-A022-E84E2753A8C2}" type="presParOf" srcId="{6AA3BBA5-ED5D-45F9-9613-A704C9A016FF}" destId="{9B3FB584-29E4-4FD6-8269-AE21EFD199D9}" srcOrd="0" destOrd="0" presId="urn:microsoft.com/office/officeart/2005/8/layout/hierarchy6"/>
    <dgm:cxn modelId="{392BC0F2-5036-418A-90CB-7A40B6118342}" type="presParOf" srcId="{6AA3BBA5-ED5D-45F9-9613-A704C9A016FF}" destId="{536C8DED-8259-49C5-8720-9E8B3BCEAC9D}" srcOrd="1" destOrd="0" presId="urn:microsoft.com/office/officeart/2005/8/layout/hierarchy6"/>
    <dgm:cxn modelId="{0DA41089-6A45-412A-8C6A-7358E96ACEC4}" type="presParOf" srcId="{536C8DED-8259-49C5-8720-9E8B3BCEAC9D}" destId="{BA4CDA75-0134-4541-B0C9-7C3C1A5AE711}" srcOrd="0" destOrd="0" presId="urn:microsoft.com/office/officeart/2005/8/layout/hierarchy6"/>
    <dgm:cxn modelId="{A68D3267-8095-462D-85CD-C01C82E38637}" type="presParOf" srcId="{536C8DED-8259-49C5-8720-9E8B3BCEAC9D}" destId="{33EB02DF-0877-408E-A22C-CF7B586B2E4D}" srcOrd="1" destOrd="0" presId="urn:microsoft.com/office/officeart/2005/8/layout/hierarchy6"/>
    <dgm:cxn modelId="{5CC9F411-B67A-4A16-8F82-7CB5F7E3B8AC}" type="presParOf" srcId="{BEF8AD4F-8ADF-4996-BF6A-DFC31074E44B}" destId="{7905FA4B-8A07-44B9-8B92-18C60782E65C}" srcOrd="4" destOrd="0" presId="urn:microsoft.com/office/officeart/2005/8/layout/hierarchy6"/>
    <dgm:cxn modelId="{F2E1B747-79E2-4641-B98F-7DA5974781A8}" type="presParOf" srcId="{BEF8AD4F-8ADF-4996-BF6A-DFC31074E44B}" destId="{C2C60CCD-71AA-4E4F-9B6C-A6CEB4C18739}" srcOrd="5" destOrd="0" presId="urn:microsoft.com/office/officeart/2005/8/layout/hierarchy6"/>
    <dgm:cxn modelId="{8F783059-775F-4C76-B78A-CD036AEFE950}" type="presParOf" srcId="{C2C60CCD-71AA-4E4F-9B6C-A6CEB4C18739}" destId="{68640168-9534-42F7-9151-03A92674D237}" srcOrd="0" destOrd="0" presId="urn:microsoft.com/office/officeart/2005/8/layout/hierarchy6"/>
    <dgm:cxn modelId="{186F16BB-2292-4C95-B799-93DF7BB84A3A}" type="presParOf" srcId="{C2C60CCD-71AA-4E4F-9B6C-A6CEB4C18739}" destId="{E17AB513-F189-4E54-8A6E-53B03E4CB397}" srcOrd="1" destOrd="0" presId="urn:microsoft.com/office/officeart/2005/8/layout/hierarchy6"/>
    <dgm:cxn modelId="{B4A8240C-8159-48F5-AECD-E138A66371BB}" type="presParOf" srcId="{E17AB513-F189-4E54-8A6E-53B03E4CB397}" destId="{D0A22647-2509-42F4-ADF7-10B93DE5FB90}" srcOrd="0" destOrd="0" presId="urn:microsoft.com/office/officeart/2005/8/layout/hierarchy6"/>
    <dgm:cxn modelId="{3FC84F28-0218-4D20-BF2A-E00D319531DA}" type="presParOf" srcId="{E17AB513-F189-4E54-8A6E-53B03E4CB397}" destId="{8CBEFAB8-8090-48BA-9161-97E181E6ABB2}" srcOrd="1" destOrd="0" presId="urn:microsoft.com/office/officeart/2005/8/layout/hierarchy6"/>
    <dgm:cxn modelId="{A1B99412-0367-42D6-85F5-425F7A7EB0B2}" type="presParOf" srcId="{8CBEFAB8-8090-48BA-9161-97E181E6ABB2}" destId="{04E38B33-1CB4-4C55-AF05-22100EA76D3A}" srcOrd="0" destOrd="0" presId="urn:microsoft.com/office/officeart/2005/8/layout/hierarchy6"/>
    <dgm:cxn modelId="{88C6E946-777C-43B9-8822-ADE6DA76BC70}" type="presParOf" srcId="{8CBEFAB8-8090-48BA-9161-97E181E6ABB2}" destId="{7C79A8ED-9B32-4756-833E-7D135C55D4B7}" srcOrd="1" destOrd="0" presId="urn:microsoft.com/office/officeart/2005/8/layout/hierarchy6"/>
    <dgm:cxn modelId="{125842CB-C4CD-4278-8A66-6807938A6C91}" type="presParOf" srcId="{AA3F4EC5-FC96-4CBF-9E35-30B92CC0567D}" destId="{DB408C75-16AE-4114-927A-1BA3EFADDDE2}" srcOrd="1" destOrd="0" presId="urn:microsoft.com/office/officeart/2005/8/layout/hierarchy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E0EA59-3CF0-4A1C-A578-D1872EE8E38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253B6-54B3-4AC4-8A67-5EEDC0097E71}">
      <dgm:prSet/>
      <dgm:spPr/>
      <dgm:t>
        <a:bodyPr/>
        <a:lstStyle/>
        <a:p>
          <a:pPr rtl="0"/>
          <a:r>
            <a:rPr lang="en-US" dirty="0" smtClean="0"/>
            <a:t>SECONDARY</a:t>
          </a:r>
          <a:endParaRPr lang="en-US" dirty="0"/>
        </a:p>
      </dgm:t>
    </dgm:pt>
    <dgm:pt modelId="{49DAECDA-7FB9-45BA-A221-A2187AEDA724}" type="parTrans" cxnId="{191E0538-0A4A-4E77-8471-57BF154820ED}">
      <dgm:prSet/>
      <dgm:spPr/>
      <dgm:t>
        <a:bodyPr/>
        <a:lstStyle/>
        <a:p>
          <a:endParaRPr lang="en-US"/>
        </a:p>
      </dgm:t>
    </dgm:pt>
    <dgm:pt modelId="{7004918E-B3B2-442C-8407-B3850B896293}" type="sibTrans" cxnId="{191E0538-0A4A-4E77-8471-57BF154820ED}">
      <dgm:prSet/>
      <dgm:spPr/>
      <dgm:t>
        <a:bodyPr/>
        <a:lstStyle/>
        <a:p>
          <a:endParaRPr lang="en-US"/>
        </a:p>
      </dgm:t>
    </dgm:pt>
    <dgm:pt modelId="{D9A6D544-2923-441F-810D-F55DFCB0E297}">
      <dgm:prSet/>
      <dgm:spPr/>
      <dgm:t>
        <a:bodyPr/>
        <a:lstStyle/>
        <a:p>
          <a:pPr rtl="0"/>
          <a:r>
            <a:rPr lang="en-US" dirty="0" smtClean="0"/>
            <a:t>Acquired</a:t>
          </a:r>
          <a:endParaRPr lang="en-US" dirty="0"/>
        </a:p>
      </dgm:t>
    </dgm:pt>
    <dgm:pt modelId="{5733080D-6673-45FC-A95E-B3FE9C66EDA8}" type="parTrans" cxnId="{B6A13178-ECF8-41A5-AFA2-B88C592B0B46}">
      <dgm:prSet/>
      <dgm:spPr/>
      <dgm:t>
        <a:bodyPr/>
        <a:lstStyle/>
        <a:p>
          <a:endParaRPr lang="en-US"/>
        </a:p>
      </dgm:t>
    </dgm:pt>
    <dgm:pt modelId="{D65A010B-AACE-4DF2-BFC0-1A0F85FE962C}" type="sibTrans" cxnId="{B6A13178-ECF8-41A5-AFA2-B88C592B0B46}">
      <dgm:prSet/>
      <dgm:spPr/>
      <dgm:t>
        <a:bodyPr/>
        <a:lstStyle/>
        <a:p>
          <a:endParaRPr lang="en-US"/>
        </a:p>
      </dgm:t>
    </dgm:pt>
    <dgm:pt modelId="{6410DADC-160C-4E6B-BD4C-DF1DD5EC159B}">
      <dgm:prSet/>
      <dgm:spPr/>
      <dgm:t>
        <a:bodyPr/>
        <a:lstStyle/>
        <a:p>
          <a:pPr rtl="0"/>
          <a:r>
            <a:rPr lang="en-US" dirty="0" err="1" smtClean="0"/>
            <a:t>Heredo</a:t>
          </a:r>
          <a:r>
            <a:rPr lang="en-US" dirty="0" smtClean="0"/>
            <a:t>-degenerative</a:t>
          </a:r>
          <a:endParaRPr lang="en-US" dirty="0"/>
        </a:p>
      </dgm:t>
    </dgm:pt>
    <dgm:pt modelId="{A143B07D-E9B0-415C-BA92-83941B30FEAA}" type="parTrans" cxnId="{AF0C9178-6710-4D7E-A5B0-3950A051FD52}">
      <dgm:prSet/>
      <dgm:spPr/>
      <dgm:t>
        <a:bodyPr/>
        <a:lstStyle/>
        <a:p>
          <a:endParaRPr lang="en-US"/>
        </a:p>
      </dgm:t>
    </dgm:pt>
    <dgm:pt modelId="{B05C84EE-3B06-430E-A473-4ADCCD02EF26}" type="sibTrans" cxnId="{AF0C9178-6710-4D7E-A5B0-3950A051FD52}">
      <dgm:prSet/>
      <dgm:spPr/>
      <dgm:t>
        <a:bodyPr/>
        <a:lstStyle/>
        <a:p>
          <a:endParaRPr lang="en-US"/>
        </a:p>
      </dgm:t>
    </dgm:pt>
    <dgm:pt modelId="{52989E13-264B-4FDF-824A-A3C02F92BD35}" type="pres">
      <dgm:prSet presAssocID="{20E0EA59-3CF0-4A1C-A578-D1872EE8E3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2B8A9-9432-476B-8834-E39280FB8FA7}" type="pres">
      <dgm:prSet presAssocID="{20E0EA59-3CF0-4A1C-A578-D1872EE8E38A}" presName="hierFlow" presStyleCnt="0"/>
      <dgm:spPr/>
    </dgm:pt>
    <dgm:pt modelId="{9F977056-3418-4A6F-80E8-931C14D785BD}" type="pres">
      <dgm:prSet presAssocID="{20E0EA59-3CF0-4A1C-A578-D1872EE8E3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C4F8D6-10D7-49E0-AB44-3AD50212EF80}" type="pres">
      <dgm:prSet presAssocID="{866253B6-54B3-4AC4-8A67-5EEDC0097E71}" presName="Name14" presStyleCnt="0"/>
      <dgm:spPr/>
    </dgm:pt>
    <dgm:pt modelId="{38CF5B04-E0B7-483B-B26B-BCBB3428BF8F}" type="pres">
      <dgm:prSet presAssocID="{866253B6-54B3-4AC4-8A67-5EEDC0097E7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FD184-521C-4723-9E17-4554BD75A6A0}" type="pres">
      <dgm:prSet presAssocID="{866253B6-54B3-4AC4-8A67-5EEDC0097E71}" presName="hierChild2" presStyleCnt="0"/>
      <dgm:spPr/>
    </dgm:pt>
    <dgm:pt modelId="{1F1ACB19-B06D-440E-BF44-16C7EBF83EBA}" type="pres">
      <dgm:prSet presAssocID="{5733080D-6673-45FC-A95E-B3FE9C66EDA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683A2E6-B878-4513-90BD-89085DDBC907}" type="pres">
      <dgm:prSet presAssocID="{D9A6D544-2923-441F-810D-F55DFCB0E297}" presName="Name21" presStyleCnt="0"/>
      <dgm:spPr/>
    </dgm:pt>
    <dgm:pt modelId="{8D9ADFF6-7F80-4EF8-A684-95988E7F72CB}" type="pres">
      <dgm:prSet presAssocID="{D9A6D544-2923-441F-810D-F55DFCB0E297}" presName="level2Shape" presStyleLbl="node2" presStyleIdx="0" presStyleCnt="2"/>
      <dgm:spPr/>
      <dgm:t>
        <a:bodyPr/>
        <a:lstStyle/>
        <a:p>
          <a:endParaRPr lang="en-US"/>
        </a:p>
      </dgm:t>
    </dgm:pt>
    <dgm:pt modelId="{E8B11E02-8E0A-4704-A884-6B5784B33D72}" type="pres">
      <dgm:prSet presAssocID="{D9A6D544-2923-441F-810D-F55DFCB0E297}" presName="hierChild3" presStyleCnt="0"/>
      <dgm:spPr/>
    </dgm:pt>
    <dgm:pt modelId="{B41D2F97-F7DE-4D6A-B8DC-AC43E9FB9333}" type="pres">
      <dgm:prSet presAssocID="{A143B07D-E9B0-415C-BA92-83941B30FEA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18C50BE2-969A-4518-A16F-5A77E9859286}" type="pres">
      <dgm:prSet presAssocID="{6410DADC-160C-4E6B-BD4C-DF1DD5EC159B}" presName="Name21" presStyleCnt="0"/>
      <dgm:spPr/>
    </dgm:pt>
    <dgm:pt modelId="{A8402677-B2B1-47BF-8423-074F14D0232D}" type="pres">
      <dgm:prSet presAssocID="{6410DADC-160C-4E6B-BD4C-DF1DD5EC159B}" presName="level2Shape" presStyleLbl="node2" presStyleIdx="1" presStyleCnt="2"/>
      <dgm:spPr/>
      <dgm:t>
        <a:bodyPr/>
        <a:lstStyle/>
        <a:p>
          <a:endParaRPr lang="en-US"/>
        </a:p>
      </dgm:t>
    </dgm:pt>
    <dgm:pt modelId="{A36D19B6-5278-4809-B1D7-B15E436B55C1}" type="pres">
      <dgm:prSet presAssocID="{6410DADC-160C-4E6B-BD4C-DF1DD5EC159B}" presName="hierChild3" presStyleCnt="0"/>
      <dgm:spPr/>
    </dgm:pt>
    <dgm:pt modelId="{474D2001-9BB1-4FBD-A634-911A1304C7CF}" type="pres">
      <dgm:prSet presAssocID="{20E0EA59-3CF0-4A1C-A578-D1872EE8E38A}" presName="bgShapesFlow" presStyleCnt="0"/>
      <dgm:spPr/>
    </dgm:pt>
  </dgm:ptLst>
  <dgm:cxnLst>
    <dgm:cxn modelId="{7B82BC05-1D1C-4F1D-9F62-242F2D227061}" type="presOf" srcId="{D9A6D544-2923-441F-810D-F55DFCB0E297}" destId="{8D9ADFF6-7F80-4EF8-A684-95988E7F72CB}" srcOrd="0" destOrd="0" presId="urn:microsoft.com/office/officeart/2005/8/layout/hierarchy6"/>
    <dgm:cxn modelId="{191E0538-0A4A-4E77-8471-57BF154820ED}" srcId="{20E0EA59-3CF0-4A1C-A578-D1872EE8E38A}" destId="{866253B6-54B3-4AC4-8A67-5EEDC0097E71}" srcOrd="0" destOrd="0" parTransId="{49DAECDA-7FB9-45BA-A221-A2187AEDA724}" sibTransId="{7004918E-B3B2-442C-8407-B3850B896293}"/>
    <dgm:cxn modelId="{B6A13178-ECF8-41A5-AFA2-B88C592B0B46}" srcId="{866253B6-54B3-4AC4-8A67-5EEDC0097E71}" destId="{D9A6D544-2923-441F-810D-F55DFCB0E297}" srcOrd="0" destOrd="0" parTransId="{5733080D-6673-45FC-A95E-B3FE9C66EDA8}" sibTransId="{D65A010B-AACE-4DF2-BFC0-1A0F85FE962C}"/>
    <dgm:cxn modelId="{AF0C9178-6710-4D7E-A5B0-3950A051FD52}" srcId="{866253B6-54B3-4AC4-8A67-5EEDC0097E71}" destId="{6410DADC-160C-4E6B-BD4C-DF1DD5EC159B}" srcOrd="1" destOrd="0" parTransId="{A143B07D-E9B0-415C-BA92-83941B30FEAA}" sibTransId="{B05C84EE-3B06-430E-A473-4ADCCD02EF26}"/>
    <dgm:cxn modelId="{EB7EA105-DF01-4DE0-ACD2-675BDAA58D07}" type="presOf" srcId="{6410DADC-160C-4E6B-BD4C-DF1DD5EC159B}" destId="{A8402677-B2B1-47BF-8423-074F14D0232D}" srcOrd="0" destOrd="0" presId="urn:microsoft.com/office/officeart/2005/8/layout/hierarchy6"/>
    <dgm:cxn modelId="{6E744AEB-ABA7-454D-925E-55913491A427}" type="presOf" srcId="{20E0EA59-3CF0-4A1C-A578-D1872EE8E38A}" destId="{52989E13-264B-4FDF-824A-A3C02F92BD35}" srcOrd="0" destOrd="0" presId="urn:microsoft.com/office/officeart/2005/8/layout/hierarchy6"/>
    <dgm:cxn modelId="{3436D735-8E7C-479B-84A3-60BFB12C9AA6}" type="presOf" srcId="{866253B6-54B3-4AC4-8A67-5EEDC0097E71}" destId="{38CF5B04-E0B7-483B-B26B-BCBB3428BF8F}" srcOrd="0" destOrd="0" presId="urn:microsoft.com/office/officeart/2005/8/layout/hierarchy6"/>
    <dgm:cxn modelId="{277966EC-ABB8-42AD-AF2E-AC216DC78D48}" type="presOf" srcId="{5733080D-6673-45FC-A95E-B3FE9C66EDA8}" destId="{1F1ACB19-B06D-440E-BF44-16C7EBF83EBA}" srcOrd="0" destOrd="0" presId="urn:microsoft.com/office/officeart/2005/8/layout/hierarchy6"/>
    <dgm:cxn modelId="{F0A83D67-A24A-4F43-80C5-D4416F5673C5}" type="presOf" srcId="{A143B07D-E9B0-415C-BA92-83941B30FEAA}" destId="{B41D2F97-F7DE-4D6A-B8DC-AC43E9FB9333}" srcOrd="0" destOrd="0" presId="urn:microsoft.com/office/officeart/2005/8/layout/hierarchy6"/>
    <dgm:cxn modelId="{4EE826D7-8C87-4CD8-83A7-515A78B585A6}" type="presParOf" srcId="{52989E13-264B-4FDF-824A-A3C02F92BD35}" destId="{FC92B8A9-9432-476B-8834-E39280FB8FA7}" srcOrd="0" destOrd="0" presId="urn:microsoft.com/office/officeart/2005/8/layout/hierarchy6"/>
    <dgm:cxn modelId="{FC91DB38-56D7-448E-925D-BA804482721F}" type="presParOf" srcId="{FC92B8A9-9432-476B-8834-E39280FB8FA7}" destId="{9F977056-3418-4A6F-80E8-931C14D785BD}" srcOrd="0" destOrd="0" presId="urn:microsoft.com/office/officeart/2005/8/layout/hierarchy6"/>
    <dgm:cxn modelId="{9A60DAAF-2202-4F44-A70B-736F6A769AB6}" type="presParOf" srcId="{9F977056-3418-4A6F-80E8-931C14D785BD}" destId="{48C4F8D6-10D7-49E0-AB44-3AD50212EF80}" srcOrd="0" destOrd="0" presId="urn:microsoft.com/office/officeart/2005/8/layout/hierarchy6"/>
    <dgm:cxn modelId="{BAA97630-64B3-4822-B0A3-4B3DA178D398}" type="presParOf" srcId="{48C4F8D6-10D7-49E0-AB44-3AD50212EF80}" destId="{38CF5B04-E0B7-483B-B26B-BCBB3428BF8F}" srcOrd="0" destOrd="0" presId="urn:microsoft.com/office/officeart/2005/8/layout/hierarchy6"/>
    <dgm:cxn modelId="{DE557861-1618-43E9-A68E-09D4F52499FC}" type="presParOf" srcId="{48C4F8D6-10D7-49E0-AB44-3AD50212EF80}" destId="{08EFD184-521C-4723-9E17-4554BD75A6A0}" srcOrd="1" destOrd="0" presId="urn:microsoft.com/office/officeart/2005/8/layout/hierarchy6"/>
    <dgm:cxn modelId="{B774A6FE-D8B7-4E29-B8DC-7A45F95D6412}" type="presParOf" srcId="{08EFD184-521C-4723-9E17-4554BD75A6A0}" destId="{1F1ACB19-B06D-440E-BF44-16C7EBF83EBA}" srcOrd="0" destOrd="0" presId="urn:microsoft.com/office/officeart/2005/8/layout/hierarchy6"/>
    <dgm:cxn modelId="{CB084103-EE34-4554-8A62-EC9A6FC6254D}" type="presParOf" srcId="{08EFD184-521C-4723-9E17-4554BD75A6A0}" destId="{E683A2E6-B878-4513-90BD-89085DDBC907}" srcOrd="1" destOrd="0" presId="urn:microsoft.com/office/officeart/2005/8/layout/hierarchy6"/>
    <dgm:cxn modelId="{1174A5EF-CEFC-4054-9715-543B30C969F9}" type="presParOf" srcId="{E683A2E6-B878-4513-90BD-89085DDBC907}" destId="{8D9ADFF6-7F80-4EF8-A684-95988E7F72CB}" srcOrd="0" destOrd="0" presId="urn:microsoft.com/office/officeart/2005/8/layout/hierarchy6"/>
    <dgm:cxn modelId="{40F6D6B9-943B-47A4-A2FD-C8D8CBB853BF}" type="presParOf" srcId="{E683A2E6-B878-4513-90BD-89085DDBC907}" destId="{E8B11E02-8E0A-4704-A884-6B5784B33D72}" srcOrd="1" destOrd="0" presId="urn:microsoft.com/office/officeart/2005/8/layout/hierarchy6"/>
    <dgm:cxn modelId="{D51B7B58-6382-46A6-9AE9-D0A12D2C1B3E}" type="presParOf" srcId="{08EFD184-521C-4723-9E17-4554BD75A6A0}" destId="{B41D2F97-F7DE-4D6A-B8DC-AC43E9FB9333}" srcOrd="2" destOrd="0" presId="urn:microsoft.com/office/officeart/2005/8/layout/hierarchy6"/>
    <dgm:cxn modelId="{FF93010B-8F23-477B-954C-D3E9C5AEA0B7}" type="presParOf" srcId="{08EFD184-521C-4723-9E17-4554BD75A6A0}" destId="{18C50BE2-969A-4518-A16F-5A77E9859286}" srcOrd="3" destOrd="0" presId="urn:microsoft.com/office/officeart/2005/8/layout/hierarchy6"/>
    <dgm:cxn modelId="{BA01D866-4F28-445C-9B9B-22E8A5A97034}" type="presParOf" srcId="{18C50BE2-969A-4518-A16F-5A77E9859286}" destId="{A8402677-B2B1-47BF-8423-074F14D0232D}" srcOrd="0" destOrd="0" presId="urn:microsoft.com/office/officeart/2005/8/layout/hierarchy6"/>
    <dgm:cxn modelId="{B8EAC8C1-F339-495F-AD01-ECE262DF8782}" type="presParOf" srcId="{18C50BE2-969A-4518-A16F-5A77E9859286}" destId="{A36D19B6-5278-4809-B1D7-B15E436B55C1}" srcOrd="1" destOrd="0" presId="urn:microsoft.com/office/officeart/2005/8/layout/hierarchy6"/>
    <dgm:cxn modelId="{51E53F52-75AF-46DD-82FF-EF6ED0B47FE8}" type="presParOf" srcId="{52989E13-264B-4FDF-824A-A3C02F92BD35}" destId="{474D2001-9BB1-4FBD-A634-911A1304C7CF}" srcOrd="1" destOrd="0" presId="urn:microsoft.com/office/officeart/2005/8/layout/hierarchy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82F1C5-564E-4368-B5C0-52699C84A74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9C5F29-4E56-41D3-84E6-196F9843DFC0}">
      <dgm:prSet/>
      <dgm:spPr/>
      <dgm:t>
        <a:bodyPr/>
        <a:lstStyle/>
        <a:p>
          <a:pPr rtl="0"/>
          <a:r>
            <a:rPr lang="en-US" dirty="0" smtClean="0"/>
            <a:t>Degeneration (progressive structural abnormality, such as neuronal loss) </a:t>
          </a:r>
          <a:endParaRPr lang="en-US" dirty="0"/>
        </a:p>
      </dgm:t>
    </dgm:pt>
    <dgm:pt modelId="{3ADF56F3-835C-43A2-BAAD-750BC12D1CA7}" type="parTrans" cxnId="{595719AD-0598-4406-93C1-EF01E65B04EE}">
      <dgm:prSet/>
      <dgm:spPr/>
      <dgm:t>
        <a:bodyPr/>
        <a:lstStyle/>
        <a:p>
          <a:endParaRPr lang="en-US"/>
        </a:p>
      </dgm:t>
    </dgm:pt>
    <dgm:pt modelId="{AC65EB83-F2C8-4A23-B5C7-AB9969FDB3D0}" type="sibTrans" cxnId="{595719AD-0598-4406-93C1-EF01E65B04EE}">
      <dgm:prSet/>
      <dgm:spPr/>
      <dgm:t>
        <a:bodyPr/>
        <a:lstStyle/>
        <a:p>
          <a:endParaRPr lang="en-US"/>
        </a:p>
      </dgm:t>
    </dgm:pt>
    <dgm:pt modelId="{23F6EA76-3B45-449E-886B-11813FB020F1}">
      <dgm:prSet/>
      <dgm:spPr/>
      <dgm:t>
        <a:bodyPr/>
        <a:lstStyle/>
        <a:p>
          <a:pPr rtl="0"/>
          <a:r>
            <a:rPr lang="en-US" dirty="0" smtClean="0"/>
            <a:t>Static lesions (non-progressive </a:t>
          </a:r>
          <a:r>
            <a:rPr lang="en-US" dirty="0" err="1" smtClean="0"/>
            <a:t>neurodevelopmental</a:t>
          </a:r>
          <a:r>
            <a:rPr lang="en-US" dirty="0" smtClean="0"/>
            <a:t> anomalies or acquired lesions)</a:t>
          </a:r>
          <a:endParaRPr lang="en-US" dirty="0"/>
        </a:p>
      </dgm:t>
    </dgm:pt>
    <dgm:pt modelId="{7629A5B5-1A8A-41D3-ABE0-924DFA93F1DB}" type="parTrans" cxnId="{0C1BEB2C-CAB0-474E-94A2-994EAF22F6C8}">
      <dgm:prSet/>
      <dgm:spPr/>
      <dgm:t>
        <a:bodyPr/>
        <a:lstStyle/>
        <a:p>
          <a:endParaRPr lang="en-US"/>
        </a:p>
      </dgm:t>
    </dgm:pt>
    <dgm:pt modelId="{D5C615D4-6D42-4882-8471-46C1DDFB03D8}" type="sibTrans" cxnId="{0C1BEB2C-CAB0-474E-94A2-994EAF22F6C8}">
      <dgm:prSet/>
      <dgm:spPr/>
      <dgm:t>
        <a:bodyPr/>
        <a:lstStyle/>
        <a:p>
          <a:endParaRPr lang="en-US"/>
        </a:p>
      </dgm:t>
    </dgm:pt>
    <dgm:pt modelId="{4B159AFE-A373-4C1F-AF04-B0F16376AAEF}">
      <dgm:prSet/>
      <dgm:spPr/>
      <dgm:t>
        <a:bodyPr/>
        <a:lstStyle/>
        <a:p>
          <a:pPr rtl="0"/>
          <a:r>
            <a:rPr lang="en-US" dirty="0" smtClean="0"/>
            <a:t>No evidence of degeneration or structural lesion.</a:t>
          </a:r>
          <a:endParaRPr lang="en-US" dirty="0"/>
        </a:p>
      </dgm:t>
    </dgm:pt>
    <dgm:pt modelId="{766B9FB2-EA03-4551-ADE4-B74FD64F90A8}" type="parTrans" cxnId="{142C74FD-7C28-4B48-994C-07949D6263F6}">
      <dgm:prSet/>
      <dgm:spPr/>
      <dgm:t>
        <a:bodyPr/>
        <a:lstStyle/>
        <a:p>
          <a:endParaRPr lang="en-US"/>
        </a:p>
      </dgm:t>
    </dgm:pt>
    <dgm:pt modelId="{BD1329AD-3F9B-43E9-B3D4-47A39A1DED5E}" type="sibTrans" cxnId="{142C74FD-7C28-4B48-994C-07949D6263F6}">
      <dgm:prSet/>
      <dgm:spPr/>
      <dgm:t>
        <a:bodyPr/>
        <a:lstStyle/>
        <a:p>
          <a:endParaRPr lang="en-US"/>
        </a:p>
      </dgm:t>
    </dgm:pt>
    <dgm:pt modelId="{22CA7ADB-EEC8-4C04-84B9-59C1FE2FDDF7}" type="pres">
      <dgm:prSet presAssocID="{8882F1C5-564E-4368-B5C0-52699C84A7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FB8EE-7804-4E6E-91A3-F94905DDF244}" type="pres">
      <dgm:prSet presAssocID="{6E9C5F29-4E56-41D3-84E6-196F9843DF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AE545-2FAF-497C-B348-5C98448539E9}" type="pres">
      <dgm:prSet presAssocID="{AC65EB83-F2C8-4A23-B5C7-AB9969FDB3D0}" presName="spacer" presStyleCnt="0"/>
      <dgm:spPr/>
    </dgm:pt>
    <dgm:pt modelId="{EF818554-9367-46CB-971E-EC53F23A6C37}" type="pres">
      <dgm:prSet presAssocID="{23F6EA76-3B45-449E-886B-11813FB020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E3003-A51C-45D2-8E10-1CB2517B77EF}" type="pres">
      <dgm:prSet presAssocID="{D5C615D4-6D42-4882-8471-46C1DDFB03D8}" presName="spacer" presStyleCnt="0"/>
      <dgm:spPr/>
    </dgm:pt>
    <dgm:pt modelId="{6E8E7DCE-FC3A-407B-97D5-79B4C3FD0A66}" type="pres">
      <dgm:prSet presAssocID="{4B159AFE-A373-4C1F-AF04-B0F16376AA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4A18A-733D-432C-8062-9C67722C4608}" type="presOf" srcId="{8882F1C5-564E-4368-B5C0-52699C84A74C}" destId="{22CA7ADB-EEC8-4C04-84B9-59C1FE2FDDF7}" srcOrd="0" destOrd="0" presId="urn:microsoft.com/office/officeart/2005/8/layout/vList2"/>
    <dgm:cxn modelId="{0C1BEB2C-CAB0-474E-94A2-994EAF22F6C8}" srcId="{8882F1C5-564E-4368-B5C0-52699C84A74C}" destId="{23F6EA76-3B45-449E-886B-11813FB020F1}" srcOrd="1" destOrd="0" parTransId="{7629A5B5-1A8A-41D3-ABE0-924DFA93F1DB}" sibTransId="{D5C615D4-6D42-4882-8471-46C1DDFB03D8}"/>
    <dgm:cxn modelId="{595719AD-0598-4406-93C1-EF01E65B04EE}" srcId="{8882F1C5-564E-4368-B5C0-52699C84A74C}" destId="{6E9C5F29-4E56-41D3-84E6-196F9843DFC0}" srcOrd="0" destOrd="0" parTransId="{3ADF56F3-835C-43A2-BAAD-750BC12D1CA7}" sibTransId="{AC65EB83-F2C8-4A23-B5C7-AB9969FDB3D0}"/>
    <dgm:cxn modelId="{0C9071A6-F102-4ECF-85CE-4CF0C889DA52}" type="presOf" srcId="{23F6EA76-3B45-449E-886B-11813FB020F1}" destId="{EF818554-9367-46CB-971E-EC53F23A6C37}" srcOrd="0" destOrd="0" presId="urn:microsoft.com/office/officeart/2005/8/layout/vList2"/>
    <dgm:cxn modelId="{2B1F12AC-61C7-492E-8C71-9498074C579D}" type="presOf" srcId="{4B159AFE-A373-4C1F-AF04-B0F16376AAEF}" destId="{6E8E7DCE-FC3A-407B-97D5-79B4C3FD0A66}" srcOrd="0" destOrd="0" presId="urn:microsoft.com/office/officeart/2005/8/layout/vList2"/>
    <dgm:cxn modelId="{142C74FD-7C28-4B48-994C-07949D6263F6}" srcId="{8882F1C5-564E-4368-B5C0-52699C84A74C}" destId="{4B159AFE-A373-4C1F-AF04-B0F16376AAEF}" srcOrd="2" destOrd="0" parTransId="{766B9FB2-EA03-4551-ADE4-B74FD64F90A8}" sibTransId="{BD1329AD-3F9B-43E9-B3D4-47A39A1DED5E}"/>
    <dgm:cxn modelId="{FA2CCB26-E1B9-4643-8D2F-B841899EE2D0}" type="presOf" srcId="{6E9C5F29-4E56-41D3-84E6-196F9843DFC0}" destId="{DEAFB8EE-7804-4E6E-91A3-F94905DDF244}" srcOrd="0" destOrd="0" presId="urn:microsoft.com/office/officeart/2005/8/layout/vList2"/>
    <dgm:cxn modelId="{8E0FBB40-0AA0-4123-B7BC-9764CE32BC8E}" type="presParOf" srcId="{22CA7ADB-EEC8-4C04-84B9-59C1FE2FDDF7}" destId="{DEAFB8EE-7804-4E6E-91A3-F94905DDF244}" srcOrd="0" destOrd="0" presId="urn:microsoft.com/office/officeart/2005/8/layout/vList2"/>
    <dgm:cxn modelId="{0B5E395E-2DB9-46A9-A58B-1A3C2C75303F}" type="presParOf" srcId="{22CA7ADB-EEC8-4C04-84B9-59C1FE2FDDF7}" destId="{F48AE545-2FAF-497C-B348-5C98448539E9}" srcOrd="1" destOrd="0" presId="urn:microsoft.com/office/officeart/2005/8/layout/vList2"/>
    <dgm:cxn modelId="{C0F2F585-C9BC-4130-9328-5798FC4591D8}" type="presParOf" srcId="{22CA7ADB-EEC8-4C04-84B9-59C1FE2FDDF7}" destId="{EF818554-9367-46CB-971E-EC53F23A6C37}" srcOrd="2" destOrd="0" presId="urn:microsoft.com/office/officeart/2005/8/layout/vList2"/>
    <dgm:cxn modelId="{2F83481E-618E-4773-99C4-5CB1F460D3EA}" type="presParOf" srcId="{22CA7ADB-EEC8-4C04-84B9-59C1FE2FDDF7}" destId="{945E3003-A51C-45D2-8E10-1CB2517B77EF}" srcOrd="3" destOrd="0" presId="urn:microsoft.com/office/officeart/2005/8/layout/vList2"/>
    <dgm:cxn modelId="{1D998A7E-6655-4836-93E0-C04D7F7D9B72}" type="presParOf" srcId="{22CA7ADB-EEC8-4C04-84B9-59C1FE2FDDF7}" destId="{6E8E7DCE-FC3A-407B-97D5-79B4C3FD0A66}" srcOrd="4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E7E2E8-A080-407A-87BE-D71861B809A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3938C-AB26-494F-8D94-77E078155BFD}">
      <dgm:prSet phldrT="[Text]"/>
      <dgm:spPr/>
      <dgm:t>
        <a:bodyPr/>
        <a:lstStyle/>
        <a:p>
          <a:r>
            <a:rPr lang="en-US" dirty="0" err="1" smtClean="0"/>
            <a:t>Dystonia</a:t>
          </a:r>
          <a:endParaRPr lang="en-US" dirty="0"/>
        </a:p>
      </dgm:t>
    </dgm:pt>
    <dgm:pt modelId="{C2D2F506-DC5D-47DF-BBFC-F4532E4732BD}" type="parTrans" cxnId="{A7B592E3-A151-4B90-826B-09523C9CBF2D}">
      <dgm:prSet/>
      <dgm:spPr/>
      <dgm:t>
        <a:bodyPr/>
        <a:lstStyle/>
        <a:p>
          <a:endParaRPr lang="en-US"/>
        </a:p>
      </dgm:t>
    </dgm:pt>
    <dgm:pt modelId="{4111596A-38E9-478D-BA11-9AB7F7DA1A0E}" type="sibTrans" cxnId="{A7B592E3-A151-4B90-826B-09523C9CBF2D}">
      <dgm:prSet/>
      <dgm:spPr/>
      <dgm:t>
        <a:bodyPr/>
        <a:lstStyle/>
        <a:p>
          <a:endParaRPr lang="en-US"/>
        </a:p>
      </dgm:t>
    </dgm:pt>
    <dgm:pt modelId="{8F41F0F4-1753-476D-A87C-004D21EC1D44}">
      <dgm:prSet phldrT="[Text]"/>
      <dgm:spPr/>
      <dgm:t>
        <a:bodyPr/>
        <a:lstStyle/>
        <a:p>
          <a:r>
            <a:rPr lang="en-US" dirty="0" smtClean="0"/>
            <a:t>Degenerative</a:t>
          </a:r>
          <a:endParaRPr lang="en-US" dirty="0"/>
        </a:p>
      </dgm:t>
    </dgm:pt>
    <dgm:pt modelId="{3ED39C97-412A-41D9-AD55-04006D8E55C1}" type="parTrans" cxnId="{35F09B81-AE44-4C4A-94E8-9DA1F3748023}">
      <dgm:prSet/>
      <dgm:spPr/>
      <dgm:t>
        <a:bodyPr/>
        <a:lstStyle/>
        <a:p>
          <a:endParaRPr lang="en-US"/>
        </a:p>
      </dgm:t>
    </dgm:pt>
    <dgm:pt modelId="{754B2328-6968-4500-B534-459B680794D7}" type="sibTrans" cxnId="{35F09B81-AE44-4C4A-94E8-9DA1F3748023}">
      <dgm:prSet/>
      <dgm:spPr/>
      <dgm:t>
        <a:bodyPr/>
        <a:lstStyle/>
        <a:p>
          <a:endParaRPr lang="en-US"/>
        </a:p>
      </dgm:t>
    </dgm:pt>
    <dgm:pt modelId="{2C33F7AC-1535-4A11-8B80-C1EC2A7A0532}">
      <dgm:prSet phldrT="[Text]"/>
      <dgm:spPr/>
      <dgm:t>
        <a:bodyPr/>
        <a:lstStyle/>
        <a:p>
          <a:r>
            <a:rPr lang="en-US" dirty="0" smtClean="0"/>
            <a:t>Static</a:t>
          </a:r>
          <a:endParaRPr lang="en-US" dirty="0"/>
        </a:p>
      </dgm:t>
    </dgm:pt>
    <dgm:pt modelId="{EBF7EECA-BC66-4A6C-B4DF-52D466D67E32}" type="parTrans" cxnId="{278270D5-B72B-4B1C-95F2-997173268FED}">
      <dgm:prSet/>
      <dgm:spPr/>
      <dgm:t>
        <a:bodyPr/>
        <a:lstStyle/>
        <a:p>
          <a:endParaRPr lang="en-US"/>
        </a:p>
      </dgm:t>
    </dgm:pt>
    <dgm:pt modelId="{FE76A1D6-B271-47CA-98F8-52374F5432F5}" type="sibTrans" cxnId="{278270D5-B72B-4B1C-95F2-997173268FED}">
      <dgm:prSet/>
      <dgm:spPr/>
      <dgm:t>
        <a:bodyPr/>
        <a:lstStyle/>
        <a:p>
          <a:endParaRPr lang="en-US"/>
        </a:p>
      </dgm:t>
    </dgm:pt>
    <dgm:pt modelId="{AFD9DA5C-E3BA-46A0-9B53-092F31C4E36A}">
      <dgm:prSet/>
      <dgm:spPr/>
      <dgm:t>
        <a:bodyPr/>
        <a:lstStyle/>
        <a:p>
          <a:r>
            <a:rPr lang="en-US" dirty="0" smtClean="0"/>
            <a:t>Non degenerative/ Primary</a:t>
          </a:r>
          <a:endParaRPr lang="en-US" dirty="0"/>
        </a:p>
      </dgm:t>
    </dgm:pt>
    <dgm:pt modelId="{5897B907-7296-419B-A127-6866DE628151}" type="parTrans" cxnId="{CC0BDA0A-A7FC-44CC-85D7-638646A4980D}">
      <dgm:prSet/>
      <dgm:spPr/>
      <dgm:t>
        <a:bodyPr/>
        <a:lstStyle/>
        <a:p>
          <a:endParaRPr lang="en-US"/>
        </a:p>
      </dgm:t>
    </dgm:pt>
    <dgm:pt modelId="{78922527-7032-43C2-9E84-1F3B0257A6AB}" type="sibTrans" cxnId="{CC0BDA0A-A7FC-44CC-85D7-638646A4980D}">
      <dgm:prSet/>
      <dgm:spPr/>
      <dgm:t>
        <a:bodyPr/>
        <a:lstStyle/>
        <a:p>
          <a:endParaRPr lang="en-US"/>
        </a:p>
      </dgm:t>
    </dgm:pt>
    <dgm:pt modelId="{943C149C-9877-498F-997D-A63872309148}" type="pres">
      <dgm:prSet presAssocID="{6CE7E2E8-A080-407A-87BE-D71861B809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AD14B-23E3-4B71-8F50-C2870A22388B}" type="pres">
      <dgm:prSet presAssocID="{6CE7E2E8-A080-407A-87BE-D71861B809A1}" presName="hierFlow" presStyleCnt="0"/>
      <dgm:spPr/>
    </dgm:pt>
    <dgm:pt modelId="{20B921E6-E614-4C3F-AE2B-940C6F890FC8}" type="pres">
      <dgm:prSet presAssocID="{6CE7E2E8-A080-407A-87BE-D71861B809A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0156B15-1BE3-4CE1-9167-B61CDBE1ECDD}" type="pres">
      <dgm:prSet presAssocID="{4853938C-AB26-494F-8D94-77E078155BFD}" presName="Name14" presStyleCnt="0"/>
      <dgm:spPr/>
    </dgm:pt>
    <dgm:pt modelId="{64A64F1C-EBC6-4E2B-B0F5-94D0937BFD7D}" type="pres">
      <dgm:prSet presAssocID="{4853938C-AB26-494F-8D94-77E078155BFD}" presName="level1Shape" presStyleLbl="node0" presStyleIdx="0" presStyleCnt="1" custLinFactNeighborX="-2070" custLinFactNeighborY="-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D0DA61-65AB-4E8E-9C63-4EFFA6034708}" type="pres">
      <dgm:prSet presAssocID="{4853938C-AB26-494F-8D94-77E078155BFD}" presName="hierChild2" presStyleCnt="0"/>
      <dgm:spPr/>
    </dgm:pt>
    <dgm:pt modelId="{0CE7C7B8-740B-42EE-B532-8DE2F3FC6816}" type="pres">
      <dgm:prSet presAssocID="{3ED39C97-412A-41D9-AD55-04006D8E55C1}" presName="Name19" presStyleLbl="parChTrans1D2" presStyleIdx="0" presStyleCnt="3"/>
      <dgm:spPr/>
      <dgm:t>
        <a:bodyPr/>
        <a:lstStyle/>
        <a:p>
          <a:endParaRPr lang="en-US"/>
        </a:p>
      </dgm:t>
    </dgm:pt>
    <dgm:pt modelId="{18CCF888-C948-481F-BF73-42BF5FCAC6C7}" type="pres">
      <dgm:prSet presAssocID="{8F41F0F4-1753-476D-A87C-004D21EC1D44}" presName="Name21" presStyleCnt="0"/>
      <dgm:spPr/>
    </dgm:pt>
    <dgm:pt modelId="{63C3E620-4931-42E5-9E5F-4B803BF50CFA}" type="pres">
      <dgm:prSet presAssocID="{8F41F0F4-1753-476D-A87C-004D21EC1D44}" presName="level2Shape" presStyleLbl="node2" presStyleIdx="0" presStyleCnt="3"/>
      <dgm:spPr/>
      <dgm:t>
        <a:bodyPr/>
        <a:lstStyle/>
        <a:p>
          <a:endParaRPr lang="en-US"/>
        </a:p>
      </dgm:t>
    </dgm:pt>
    <dgm:pt modelId="{46F0FBB9-CB73-48EB-8961-3C047C6B80C7}" type="pres">
      <dgm:prSet presAssocID="{8F41F0F4-1753-476D-A87C-004D21EC1D44}" presName="hierChild3" presStyleCnt="0"/>
      <dgm:spPr/>
    </dgm:pt>
    <dgm:pt modelId="{ACADB692-96EC-4C5E-8385-10FCD8F690F3}" type="pres">
      <dgm:prSet presAssocID="{EBF7EECA-BC66-4A6C-B4DF-52D466D67E3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2C111D49-7240-44F8-B4CF-B35AFB834F7F}" type="pres">
      <dgm:prSet presAssocID="{2C33F7AC-1535-4A11-8B80-C1EC2A7A0532}" presName="Name21" presStyleCnt="0"/>
      <dgm:spPr/>
    </dgm:pt>
    <dgm:pt modelId="{88717835-BF36-49B5-B735-C7CA9670826C}" type="pres">
      <dgm:prSet presAssocID="{2C33F7AC-1535-4A11-8B80-C1EC2A7A0532}" presName="level2Shape" presStyleLbl="node2" presStyleIdx="1" presStyleCnt="3" custLinFactNeighborX="-3417" custLinFactNeighborY="-1951"/>
      <dgm:spPr/>
      <dgm:t>
        <a:bodyPr/>
        <a:lstStyle/>
        <a:p>
          <a:endParaRPr lang="en-US"/>
        </a:p>
      </dgm:t>
    </dgm:pt>
    <dgm:pt modelId="{CB1AD4D0-EFB4-48D6-BCA5-62F940868D51}" type="pres">
      <dgm:prSet presAssocID="{2C33F7AC-1535-4A11-8B80-C1EC2A7A0532}" presName="hierChild3" presStyleCnt="0"/>
      <dgm:spPr/>
    </dgm:pt>
    <dgm:pt modelId="{C8844D6D-9DBD-4D65-9492-DA8F3E891F31}" type="pres">
      <dgm:prSet presAssocID="{5897B907-7296-419B-A127-6866DE628151}" presName="Name19" presStyleLbl="parChTrans1D2" presStyleIdx="2" presStyleCnt="3"/>
      <dgm:spPr/>
      <dgm:t>
        <a:bodyPr/>
        <a:lstStyle/>
        <a:p>
          <a:endParaRPr lang="en-US"/>
        </a:p>
      </dgm:t>
    </dgm:pt>
    <dgm:pt modelId="{E7FA61B7-575F-4B1C-B04B-F7639255572C}" type="pres">
      <dgm:prSet presAssocID="{AFD9DA5C-E3BA-46A0-9B53-092F31C4E36A}" presName="Name21" presStyleCnt="0"/>
      <dgm:spPr/>
    </dgm:pt>
    <dgm:pt modelId="{2D30D95D-503D-429A-AE7C-1E823B83515E}" type="pres">
      <dgm:prSet presAssocID="{AFD9DA5C-E3BA-46A0-9B53-092F31C4E36A}" presName="level2Shape" presStyleLbl="node2" presStyleIdx="2" presStyleCnt="3"/>
      <dgm:spPr/>
      <dgm:t>
        <a:bodyPr/>
        <a:lstStyle/>
        <a:p>
          <a:endParaRPr lang="en-US"/>
        </a:p>
      </dgm:t>
    </dgm:pt>
    <dgm:pt modelId="{3C0BF5BE-6CE4-4F5E-B152-2DBFADE14FEA}" type="pres">
      <dgm:prSet presAssocID="{AFD9DA5C-E3BA-46A0-9B53-092F31C4E36A}" presName="hierChild3" presStyleCnt="0"/>
      <dgm:spPr/>
    </dgm:pt>
    <dgm:pt modelId="{97F57D6E-55BD-4A78-9F2A-B4AB796C7D4D}" type="pres">
      <dgm:prSet presAssocID="{6CE7E2E8-A080-407A-87BE-D71861B809A1}" presName="bgShapesFlow" presStyleCnt="0"/>
      <dgm:spPr/>
    </dgm:pt>
  </dgm:ptLst>
  <dgm:cxnLst>
    <dgm:cxn modelId="{35F09B81-AE44-4C4A-94E8-9DA1F3748023}" srcId="{4853938C-AB26-494F-8D94-77E078155BFD}" destId="{8F41F0F4-1753-476D-A87C-004D21EC1D44}" srcOrd="0" destOrd="0" parTransId="{3ED39C97-412A-41D9-AD55-04006D8E55C1}" sibTransId="{754B2328-6968-4500-B534-459B680794D7}"/>
    <dgm:cxn modelId="{853F682C-E3B9-46F4-AA2B-9927CCD5E456}" type="presOf" srcId="{AFD9DA5C-E3BA-46A0-9B53-092F31C4E36A}" destId="{2D30D95D-503D-429A-AE7C-1E823B83515E}" srcOrd="0" destOrd="0" presId="urn:microsoft.com/office/officeart/2005/8/layout/hierarchy6"/>
    <dgm:cxn modelId="{9F519980-25BF-4B1F-BED2-4AE8F1F8F21E}" type="presOf" srcId="{3ED39C97-412A-41D9-AD55-04006D8E55C1}" destId="{0CE7C7B8-740B-42EE-B532-8DE2F3FC6816}" srcOrd="0" destOrd="0" presId="urn:microsoft.com/office/officeart/2005/8/layout/hierarchy6"/>
    <dgm:cxn modelId="{2BB70D9B-D650-441C-BABE-9418D5952542}" type="presOf" srcId="{4853938C-AB26-494F-8D94-77E078155BFD}" destId="{64A64F1C-EBC6-4E2B-B0F5-94D0937BFD7D}" srcOrd="0" destOrd="0" presId="urn:microsoft.com/office/officeart/2005/8/layout/hierarchy6"/>
    <dgm:cxn modelId="{DBDAC73A-5976-42FD-B3CA-0778D938262B}" type="presOf" srcId="{5897B907-7296-419B-A127-6866DE628151}" destId="{C8844D6D-9DBD-4D65-9492-DA8F3E891F31}" srcOrd="0" destOrd="0" presId="urn:microsoft.com/office/officeart/2005/8/layout/hierarchy6"/>
    <dgm:cxn modelId="{31029603-F9AB-4AFD-9E89-B8F23ECB55B6}" type="presOf" srcId="{6CE7E2E8-A080-407A-87BE-D71861B809A1}" destId="{943C149C-9877-498F-997D-A63872309148}" srcOrd="0" destOrd="0" presId="urn:microsoft.com/office/officeart/2005/8/layout/hierarchy6"/>
    <dgm:cxn modelId="{A7B592E3-A151-4B90-826B-09523C9CBF2D}" srcId="{6CE7E2E8-A080-407A-87BE-D71861B809A1}" destId="{4853938C-AB26-494F-8D94-77E078155BFD}" srcOrd="0" destOrd="0" parTransId="{C2D2F506-DC5D-47DF-BBFC-F4532E4732BD}" sibTransId="{4111596A-38E9-478D-BA11-9AB7F7DA1A0E}"/>
    <dgm:cxn modelId="{7D6DA8FE-0379-4513-81D6-31E5252BA97A}" type="presOf" srcId="{8F41F0F4-1753-476D-A87C-004D21EC1D44}" destId="{63C3E620-4931-42E5-9E5F-4B803BF50CFA}" srcOrd="0" destOrd="0" presId="urn:microsoft.com/office/officeart/2005/8/layout/hierarchy6"/>
    <dgm:cxn modelId="{278270D5-B72B-4B1C-95F2-997173268FED}" srcId="{4853938C-AB26-494F-8D94-77E078155BFD}" destId="{2C33F7AC-1535-4A11-8B80-C1EC2A7A0532}" srcOrd="1" destOrd="0" parTransId="{EBF7EECA-BC66-4A6C-B4DF-52D466D67E32}" sibTransId="{FE76A1D6-B271-47CA-98F8-52374F5432F5}"/>
    <dgm:cxn modelId="{CC0BDA0A-A7FC-44CC-85D7-638646A4980D}" srcId="{4853938C-AB26-494F-8D94-77E078155BFD}" destId="{AFD9DA5C-E3BA-46A0-9B53-092F31C4E36A}" srcOrd="2" destOrd="0" parTransId="{5897B907-7296-419B-A127-6866DE628151}" sibTransId="{78922527-7032-43C2-9E84-1F3B0257A6AB}"/>
    <dgm:cxn modelId="{525BEAC8-605A-4ADE-9DF3-1B8E46F6C33C}" type="presOf" srcId="{EBF7EECA-BC66-4A6C-B4DF-52D466D67E32}" destId="{ACADB692-96EC-4C5E-8385-10FCD8F690F3}" srcOrd="0" destOrd="0" presId="urn:microsoft.com/office/officeart/2005/8/layout/hierarchy6"/>
    <dgm:cxn modelId="{2F964DF3-0283-4224-BCB8-1F4AAA1A83C0}" type="presOf" srcId="{2C33F7AC-1535-4A11-8B80-C1EC2A7A0532}" destId="{88717835-BF36-49B5-B735-C7CA9670826C}" srcOrd="0" destOrd="0" presId="urn:microsoft.com/office/officeart/2005/8/layout/hierarchy6"/>
    <dgm:cxn modelId="{5798D624-1757-4BCE-AA7E-307B9B250FE1}" type="presParOf" srcId="{943C149C-9877-498F-997D-A63872309148}" destId="{3BAAD14B-23E3-4B71-8F50-C2870A22388B}" srcOrd="0" destOrd="0" presId="urn:microsoft.com/office/officeart/2005/8/layout/hierarchy6"/>
    <dgm:cxn modelId="{6A685917-F005-4125-A054-8A9F30DFBF2B}" type="presParOf" srcId="{3BAAD14B-23E3-4B71-8F50-C2870A22388B}" destId="{20B921E6-E614-4C3F-AE2B-940C6F890FC8}" srcOrd="0" destOrd="0" presId="urn:microsoft.com/office/officeart/2005/8/layout/hierarchy6"/>
    <dgm:cxn modelId="{ACBD21CD-EF50-4161-A29C-E0034B3D713C}" type="presParOf" srcId="{20B921E6-E614-4C3F-AE2B-940C6F890FC8}" destId="{F0156B15-1BE3-4CE1-9167-B61CDBE1ECDD}" srcOrd="0" destOrd="0" presId="urn:microsoft.com/office/officeart/2005/8/layout/hierarchy6"/>
    <dgm:cxn modelId="{6CFF0E61-24FA-43DE-862A-790413B0611E}" type="presParOf" srcId="{F0156B15-1BE3-4CE1-9167-B61CDBE1ECDD}" destId="{64A64F1C-EBC6-4E2B-B0F5-94D0937BFD7D}" srcOrd="0" destOrd="0" presId="urn:microsoft.com/office/officeart/2005/8/layout/hierarchy6"/>
    <dgm:cxn modelId="{78DA02B9-E20E-45FE-9421-CF47D01ECE05}" type="presParOf" srcId="{F0156B15-1BE3-4CE1-9167-B61CDBE1ECDD}" destId="{84D0DA61-65AB-4E8E-9C63-4EFFA6034708}" srcOrd="1" destOrd="0" presId="urn:microsoft.com/office/officeart/2005/8/layout/hierarchy6"/>
    <dgm:cxn modelId="{2F53C71F-7FE3-4D40-827C-462288E12AD6}" type="presParOf" srcId="{84D0DA61-65AB-4E8E-9C63-4EFFA6034708}" destId="{0CE7C7B8-740B-42EE-B532-8DE2F3FC6816}" srcOrd="0" destOrd="0" presId="urn:microsoft.com/office/officeart/2005/8/layout/hierarchy6"/>
    <dgm:cxn modelId="{847151FA-1268-41C8-ABCF-F17572E28DA1}" type="presParOf" srcId="{84D0DA61-65AB-4E8E-9C63-4EFFA6034708}" destId="{18CCF888-C948-481F-BF73-42BF5FCAC6C7}" srcOrd="1" destOrd="0" presId="urn:microsoft.com/office/officeart/2005/8/layout/hierarchy6"/>
    <dgm:cxn modelId="{49D4F4C5-FE5D-4038-81D4-96D293182D45}" type="presParOf" srcId="{18CCF888-C948-481F-BF73-42BF5FCAC6C7}" destId="{63C3E620-4931-42E5-9E5F-4B803BF50CFA}" srcOrd="0" destOrd="0" presId="urn:microsoft.com/office/officeart/2005/8/layout/hierarchy6"/>
    <dgm:cxn modelId="{E8C06B45-55C6-4E76-A59D-1CB251780CFC}" type="presParOf" srcId="{18CCF888-C948-481F-BF73-42BF5FCAC6C7}" destId="{46F0FBB9-CB73-48EB-8961-3C047C6B80C7}" srcOrd="1" destOrd="0" presId="urn:microsoft.com/office/officeart/2005/8/layout/hierarchy6"/>
    <dgm:cxn modelId="{F50AE1D2-F1AC-40DC-86E5-C4ECD554576A}" type="presParOf" srcId="{84D0DA61-65AB-4E8E-9C63-4EFFA6034708}" destId="{ACADB692-96EC-4C5E-8385-10FCD8F690F3}" srcOrd="2" destOrd="0" presId="urn:microsoft.com/office/officeart/2005/8/layout/hierarchy6"/>
    <dgm:cxn modelId="{5DB16592-2287-4F20-A1F9-A6274122AE34}" type="presParOf" srcId="{84D0DA61-65AB-4E8E-9C63-4EFFA6034708}" destId="{2C111D49-7240-44F8-B4CF-B35AFB834F7F}" srcOrd="3" destOrd="0" presId="urn:microsoft.com/office/officeart/2005/8/layout/hierarchy6"/>
    <dgm:cxn modelId="{FC66A664-E395-46DF-A349-A15EE434820D}" type="presParOf" srcId="{2C111D49-7240-44F8-B4CF-B35AFB834F7F}" destId="{88717835-BF36-49B5-B735-C7CA9670826C}" srcOrd="0" destOrd="0" presId="urn:microsoft.com/office/officeart/2005/8/layout/hierarchy6"/>
    <dgm:cxn modelId="{B30F52DB-1808-418E-B801-0811C3CDD276}" type="presParOf" srcId="{2C111D49-7240-44F8-B4CF-B35AFB834F7F}" destId="{CB1AD4D0-EFB4-48D6-BCA5-62F940868D51}" srcOrd="1" destOrd="0" presId="urn:microsoft.com/office/officeart/2005/8/layout/hierarchy6"/>
    <dgm:cxn modelId="{5B734DF3-DEC8-46DE-94CA-AB90EDD1D561}" type="presParOf" srcId="{84D0DA61-65AB-4E8E-9C63-4EFFA6034708}" destId="{C8844D6D-9DBD-4D65-9492-DA8F3E891F31}" srcOrd="4" destOrd="0" presId="urn:microsoft.com/office/officeart/2005/8/layout/hierarchy6"/>
    <dgm:cxn modelId="{93F07DCF-B2E0-40F7-9AA9-837C777FFB7E}" type="presParOf" srcId="{84D0DA61-65AB-4E8E-9C63-4EFFA6034708}" destId="{E7FA61B7-575F-4B1C-B04B-F7639255572C}" srcOrd="5" destOrd="0" presId="urn:microsoft.com/office/officeart/2005/8/layout/hierarchy6"/>
    <dgm:cxn modelId="{5647883F-71DB-4D88-8A37-1AE8F58E7750}" type="presParOf" srcId="{E7FA61B7-575F-4B1C-B04B-F7639255572C}" destId="{2D30D95D-503D-429A-AE7C-1E823B83515E}" srcOrd="0" destOrd="0" presId="urn:microsoft.com/office/officeart/2005/8/layout/hierarchy6"/>
    <dgm:cxn modelId="{7D4A9F39-0C56-4351-A3B4-A0C253F6470D}" type="presParOf" srcId="{E7FA61B7-575F-4B1C-B04B-F7639255572C}" destId="{3C0BF5BE-6CE4-4F5E-B152-2DBFADE14FEA}" srcOrd="1" destOrd="0" presId="urn:microsoft.com/office/officeart/2005/8/layout/hierarchy6"/>
    <dgm:cxn modelId="{8C613F39-0E73-4FF2-A7AB-6DD822DF8B55}" type="presParOf" srcId="{943C149C-9877-498F-997D-A63872309148}" destId="{97F57D6E-55BD-4A78-9F2A-B4AB796C7D4D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75D6-16BA-4E71-B5B5-9E1EAAF2F68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8A5D-9C94-43B1-B766-FD1DF725C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8A5D-9C94-43B1-B766-FD1DF725C6C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Hypoplasia</a:t>
            </a:r>
            <a:r>
              <a:rPr lang="en-US" dirty="0" smtClean="0"/>
              <a:t> of bilateral temporal lobes with enlarged subarachnoid spaces, squared appearance of enlarged </a:t>
            </a:r>
            <a:r>
              <a:rPr lang="en-US" dirty="0" err="1" smtClean="0"/>
              <a:t>sylvian</a:t>
            </a:r>
            <a:r>
              <a:rPr lang="en-US" dirty="0" smtClean="0"/>
              <a:t> fissures due to </a:t>
            </a:r>
            <a:r>
              <a:rPr lang="en-US" dirty="0" err="1" smtClean="0"/>
              <a:t>underoperculization</a:t>
            </a:r>
            <a:r>
              <a:rPr lang="en-US" dirty="0" smtClean="0"/>
              <a:t>,  </a:t>
            </a:r>
            <a:r>
              <a:rPr lang="en-US" dirty="0" err="1" smtClean="0"/>
              <a:t>hyperintense</a:t>
            </a:r>
            <a:r>
              <a:rPr lang="en-US" dirty="0" smtClean="0"/>
              <a:t> basal ganglia deep and </a:t>
            </a:r>
            <a:r>
              <a:rPr lang="en-US" dirty="0" err="1" smtClean="0"/>
              <a:t>subcortical</a:t>
            </a:r>
            <a:r>
              <a:rPr lang="en-US" dirty="0" smtClean="0"/>
              <a:t> white </a:t>
            </a:r>
            <a:r>
              <a:rPr lang="en-US" dirty="0" err="1" smtClean="0"/>
              <a:t>matter.,widened</a:t>
            </a:r>
            <a:r>
              <a:rPr lang="en-US" dirty="0" smtClean="0"/>
              <a:t> </a:t>
            </a:r>
            <a:r>
              <a:rPr lang="en-US" dirty="0" err="1" smtClean="0"/>
              <a:t>mesencephalic</a:t>
            </a:r>
            <a:r>
              <a:rPr lang="en-US" dirty="0" smtClean="0"/>
              <a:t> cistern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8A5D-9C94-43B1-B766-FD1DF725C6C5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ony\Desktop\Dystonia%20presentation\dystem2.mpg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sony\Desktop\Dystonia%20presentation\dyssot32.mpg" TargetMode="External"/><Relationship Id="rId1" Type="http://schemas.openxmlformats.org/officeDocument/2006/relationships/video" Target="file:///C:\Users\sony\Desktop\Dystonia%20presentation\dyscra2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CLINICAL APPROACH TO DYSTONIA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Faculty : Dr. </a:t>
            </a:r>
            <a:r>
              <a:rPr lang="en-US" sz="2200" dirty="0" err="1" smtClean="0"/>
              <a:t>Kaushik</a:t>
            </a:r>
            <a:r>
              <a:rPr lang="en-US" sz="2200" dirty="0" smtClean="0"/>
              <a:t> </a:t>
            </a:r>
            <a:r>
              <a:rPr lang="en-US" sz="2200" dirty="0" err="1" smtClean="0"/>
              <a:t>Rana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Tremor associated with </a:t>
            </a:r>
            <a:r>
              <a:rPr lang="en-US" dirty="0" err="1" smtClean="0"/>
              <a:t>dystonia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Tremor  occurs  in  a  body  part  not  affected  by </a:t>
            </a:r>
            <a:r>
              <a:rPr lang="en-US" dirty="0" err="1" smtClean="0"/>
              <a:t>dystonia</a:t>
            </a:r>
            <a:r>
              <a:rPr lang="en-US" dirty="0" smtClean="0"/>
              <a:t>, but  the  patient  has </a:t>
            </a:r>
            <a:r>
              <a:rPr lang="en-US" dirty="0" err="1" smtClean="0"/>
              <a:t>dystonia</a:t>
            </a:r>
            <a:r>
              <a:rPr lang="en-US" dirty="0" smtClean="0"/>
              <a:t> elsewhere. </a:t>
            </a:r>
          </a:p>
          <a:p>
            <a:endParaRPr lang="en-US" dirty="0" smtClean="0"/>
          </a:p>
          <a:p>
            <a:r>
              <a:rPr lang="en-US" dirty="0" smtClean="0"/>
              <a:t>Patients with cervical </a:t>
            </a:r>
            <a:r>
              <a:rPr lang="en-US" dirty="0" err="1" smtClean="0"/>
              <a:t>dystonia</a:t>
            </a:r>
            <a:r>
              <a:rPr lang="en-US" dirty="0" smtClean="0"/>
              <a:t> may have upper limb postural tremor similar to essential tremor</a:t>
            </a:r>
          </a:p>
          <a:p>
            <a:endParaRPr lang="en-US" dirty="0" smtClean="0"/>
          </a:p>
          <a:p>
            <a:r>
              <a:rPr lang="en-US" dirty="0" smtClean="0"/>
              <a:t>Tremor could be an isolated finding in families with </a:t>
            </a:r>
            <a:r>
              <a:rPr lang="en-US" dirty="0" err="1" smtClean="0"/>
              <a:t>dystonia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F0-6CB0-47E3-8E7F-6BED4C66B465}" type="slidenum">
              <a:rPr lang="en-US"/>
              <a:pPr/>
              <a:t>100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Botulinum</a:t>
            </a:r>
            <a:r>
              <a:rPr lang="en-US" dirty="0" smtClean="0"/>
              <a:t> toxin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Botulinum</a:t>
            </a:r>
            <a:r>
              <a:rPr lang="en-US" dirty="0" smtClean="0"/>
              <a:t> </a:t>
            </a:r>
            <a:r>
              <a:rPr lang="en-US" dirty="0"/>
              <a:t>toxin for focal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70-80% improvement in symptoms </a:t>
            </a:r>
            <a:r>
              <a:rPr lang="en-US" dirty="0" err="1"/>
              <a:t>esp</a:t>
            </a:r>
            <a:r>
              <a:rPr lang="en-US" dirty="0"/>
              <a:t>  </a:t>
            </a:r>
            <a:r>
              <a:rPr lang="en-US" dirty="0" err="1"/>
              <a:t>blepharospasm</a:t>
            </a:r>
            <a:r>
              <a:rPr lang="en-US" dirty="0"/>
              <a:t> and cervical </a:t>
            </a:r>
            <a:r>
              <a:rPr lang="en-US" dirty="0" err="1"/>
              <a:t>dystonia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Limb </a:t>
            </a:r>
            <a:r>
              <a:rPr lang="en-US" dirty="0" err="1"/>
              <a:t>dystonia-botox</a:t>
            </a:r>
            <a:r>
              <a:rPr lang="en-US" dirty="0"/>
              <a:t> results are </a:t>
            </a:r>
            <a:r>
              <a:rPr lang="en-US" dirty="0" smtClean="0"/>
              <a:t>inconsistent</a:t>
            </a:r>
          </a:p>
          <a:p>
            <a:endParaRPr lang="en-US" dirty="0"/>
          </a:p>
          <a:p>
            <a:r>
              <a:rPr lang="en-US" dirty="0"/>
              <a:t>Repeat every 3-4 </a:t>
            </a:r>
            <a:r>
              <a:rPr lang="en-US" dirty="0" smtClean="0"/>
              <a:t>months</a:t>
            </a:r>
          </a:p>
          <a:p>
            <a:endParaRPr lang="en-US" dirty="0"/>
          </a:p>
          <a:p>
            <a:r>
              <a:rPr lang="en-US" dirty="0"/>
              <a:t>S/E-excessive weakness &amp; spread of weakness to near by muscles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3C85-B899-433A-BB77-B62F69F1D430}" type="slidenum">
              <a:rPr lang="en-US"/>
              <a:pPr/>
              <a:t>101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DBS- </a:t>
            </a: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r>
              <a:rPr lang="en-US" dirty="0" smtClean="0"/>
              <a:t> </a:t>
            </a:r>
            <a:r>
              <a:rPr lang="en-US" dirty="0" err="1" smtClean="0"/>
              <a:t>internum</a:t>
            </a:r>
            <a:r>
              <a:rPr lang="en-US" dirty="0" smtClean="0"/>
              <a:t> </a:t>
            </a:r>
            <a:r>
              <a:rPr lang="en-US" dirty="0"/>
              <a:t>good results for </a:t>
            </a:r>
            <a:r>
              <a:rPr lang="en-US" dirty="0" smtClean="0"/>
              <a:t>DYT1 (level A) , less </a:t>
            </a:r>
            <a:r>
              <a:rPr lang="en-US" dirty="0" err="1"/>
              <a:t>favourable</a:t>
            </a:r>
            <a:r>
              <a:rPr lang="en-US" dirty="0"/>
              <a:t> for secondary </a:t>
            </a:r>
            <a:r>
              <a:rPr lang="en-US" dirty="0" err="1" smtClean="0"/>
              <a:t>dystonia</a:t>
            </a:r>
            <a:r>
              <a:rPr lang="en-US" dirty="0" smtClean="0"/>
              <a:t> </a:t>
            </a:r>
            <a:r>
              <a:rPr lang="en-US" smtClean="0"/>
              <a:t>(level B)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treatment-</a:t>
            </a:r>
            <a:r>
              <a:rPr lang="en-US" dirty="0" err="1" smtClean="0"/>
              <a:t>ramiscectomy</a:t>
            </a:r>
            <a:r>
              <a:rPr lang="en-US" dirty="0" smtClean="0"/>
              <a:t> or peripheral nerve </a:t>
            </a:r>
            <a:r>
              <a:rPr lang="en-US" dirty="0" err="1" smtClean="0"/>
              <a:t>denervation</a:t>
            </a:r>
            <a:r>
              <a:rPr lang="en-US" dirty="0" smtClean="0"/>
              <a:t> done earlier</a:t>
            </a:r>
          </a:p>
          <a:p>
            <a:endParaRPr lang="en-US" dirty="0" smtClean="0"/>
          </a:p>
          <a:p>
            <a:r>
              <a:rPr lang="en-US" dirty="0" err="1" smtClean="0"/>
              <a:t>Thalamotomy</a:t>
            </a:r>
            <a:r>
              <a:rPr lang="en-US" dirty="0" smtClean="0"/>
              <a:t> or </a:t>
            </a:r>
            <a:r>
              <a:rPr lang="en-US" dirty="0" err="1" smtClean="0"/>
              <a:t>pallidotomy</a:t>
            </a:r>
            <a:r>
              <a:rPr lang="en-US" dirty="0" smtClean="0"/>
              <a:t>-effective but surgical risk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Dystonia</a:t>
            </a:r>
            <a:r>
              <a:rPr lang="en-US" dirty="0" smtClean="0"/>
              <a:t> is a clinical diagnosis</a:t>
            </a:r>
          </a:p>
          <a:p>
            <a:endParaRPr lang="en-US" dirty="0" smtClean="0"/>
          </a:p>
          <a:p>
            <a:r>
              <a:rPr lang="en-US" dirty="0" err="1" smtClean="0"/>
              <a:t>Classiﬁcation</a:t>
            </a:r>
            <a:r>
              <a:rPr lang="en-US" dirty="0" smtClean="0"/>
              <a:t> of </a:t>
            </a:r>
            <a:r>
              <a:rPr lang="en-US" dirty="0" err="1" smtClean="0"/>
              <a:t>dystonia</a:t>
            </a:r>
            <a:r>
              <a:rPr lang="en-US" dirty="0" smtClean="0"/>
              <a:t> is important for providing appropriate management, prognostic information, genetic </a:t>
            </a:r>
            <a:r>
              <a:rPr lang="en-US" dirty="0" err="1" smtClean="0"/>
              <a:t>counselling</a:t>
            </a:r>
            <a:r>
              <a:rPr lang="en-US" dirty="0" smtClean="0"/>
              <a:t> </a:t>
            </a:r>
            <a:r>
              <a:rPr lang="en-US" smtClean="0"/>
              <a:t>and treatment</a:t>
            </a:r>
          </a:p>
          <a:p>
            <a:endParaRPr lang="en-US" dirty="0" smtClean="0"/>
          </a:p>
          <a:p>
            <a:r>
              <a:rPr lang="en-US" dirty="0" smtClean="0"/>
              <a:t>A trial of </a:t>
            </a:r>
            <a:r>
              <a:rPr lang="en-US" dirty="0" err="1" smtClean="0"/>
              <a:t>levodopa</a:t>
            </a:r>
            <a:r>
              <a:rPr lang="en-US" dirty="0" smtClean="0"/>
              <a:t> should be given to all young patients (&lt; 40 years) with typical and atypical presentations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834" y="2967335"/>
            <a:ext cx="4951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 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Phenomenology and </a:t>
            </a:r>
            <a:r>
              <a:rPr lang="en-US" dirty="0" err="1" smtClean="0"/>
              <a:t>Classiﬁcation</a:t>
            </a:r>
            <a:r>
              <a:rPr lang="en-US" dirty="0" smtClean="0"/>
              <a:t> of </a:t>
            </a:r>
            <a:r>
              <a:rPr lang="en-US" dirty="0" err="1" smtClean="0"/>
              <a:t>Dystonia</a:t>
            </a:r>
            <a:r>
              <a:rPr lang="en-US" dirty="0" smtClean="0"/>
              <a:t>: A Consensus Update. Albanese et al. </a:t>
            </a:r>
            <a:r>
              <a:rPr lang="nl-NL" dirty="0" smtClean="0"/>
              <a:t>Movement Disorders, 2013</a:t>
            </a:r>
          </a:p>
          <a:p>
            <a:pPr marL="2434590" lvl="8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diagnosis of </a:t>
            </a:r>
            <a:r>
              <a:rPr lang="en-US" dirty="0" err="1" smtClean="0"/>
              <a:t>dystonia</a:t>
            </a:r>
            <a:r>
              <a:rPr lang="en-US" dirty="0" smtClean="0"/>
              <a:t>. Howard L Geyer, Susan B </a:t>
            </a:r>
            <a:r>
              <a:rPr lang="en-US" dirty="0" err="1" smtClean="0"/>
              <a:t>Bressman</a:t>
            </a:r>
            <a:r>
              <a:rPr lang="en-US" dirty="0" smtClean="0"/>
              <a:t>. </a:t>
            </a:r>
            <a:r>
              <a:rPr lang="fr-FR" dirty="0" smtClean="0"/>
              <a:t>Lancet </a:t>
            </a:r>
            <a:r>
              <a:rPr lang="fr-FR" dirty="0" err="1" smtClean="0"/>
              <a:t>Neurol</a:t>
            </a:r>
            <a:r>
              <a:rPr lang="fr-FR" dirty="0" smtClean="0"/>
              <a:t> 2006; 5: 780–90</a:t>
            </a:r>
          </a:p>
          <a:p>
            <a:pPr marL="2434590" lvl="8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Dystonia</a:t>
            </a:r>
            <a:r>
              <a:rPr lang="en-US" dirty="0" smtClean="0"/>
              <a:t>. </a:t>
            </a:r>
            <a:r>
              <a:rPr lang="en-US" dirty="0" err="1" smtClean="0"/>
              <a:t>Tarsy</a:t>
            </a:r>
            <a:r>
              <a:rPr lang="en-US" dirty="0" smtClean="0"/>
              <a:t> et al. N </a:t>
            </a:r>
            <a:r>
              <a:rPr lang="en-US" dirty="0" err="1" smtClean="0"/>
              <a:t>Engl</a:t>
            </a:r>
            <a:r>
              <a:rPr lang="en-US" dirty="0" smtClean="0"/>
              <a:t> J Med 2006;355:818-29</a:t>
            </a:r>
          </a:p>
          <a:p>
            <a:pPr marL="2434590" lvl="8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Dystonia</a:t>
            </a:r>
            <a:r>
              <a:rPr lang="en-US" dirty="0" smtClean="0"/>
              <a:t>: A clinical approach. Mark J Edwards.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Neurol</a:t>
            </a:r>
            <a:r>
              <a:rPr lang="en-US" dirty="0" smtClean="0"/>
              <a:t> Taiwan 2008;17:219-227</a:t>
            </a:r>
          </a:p>
          <a:p>
            <a:pPr marL="2434590" lvl="8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genetics of </a:t>
            </a:r>
            <a:r>
              <a:rPr lang="en-US" dirty="0" err="1" smtClean="0"/>
              <a:t>dystonia</a:t>
            </a:r>
            <a:r>
              <a:rPr lang="en-US" dirty="0" smtClean="0"/>
              <a:t>: new twists in an old tale.  </a:t>
            </a:r>
            <a:r>
              <a:rPr lang="en-US" dirty="0" err="1" smtClean="0"/>
              <a:t>Charlesworth</a:t>
            </a:r>
            <a:r>
              <a:rPr lang="en-US" dirty="0" smtClean="0"/>
              <a:t> et al.  Brain 2013: 136; 2017–2037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of the following points is a feature of psychogenic </a:t>
            </a:r>
            <a:r>
              <a:rPr lang="en-US" dirty="0" err="1" smtClean="0"/>
              <a:t>dystonia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Patterned 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irregular tremor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Fixed abnormal posture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evident during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presents with </a:t>
            </a:r>
            <a:r>
              <a:rPr lang="en-US" dirty="0" err="1" smtClean="0"/>
              <a:t>dystonia</a:t>
            </a:r>
            <a:r>
              <a:rPr lang="en-US" dirty="0" smtClean="0"/>
              <a:t> and </a:t>
            </a:r>
            <a:r>
              <a:rPr lang="en-US" dirty="0" err="1" smtClean="0"/>
              <a:t>supranuclear</a:t>
            </a:r>
            <a:r>
              <a:rPr lang="en-US" dirty="0" smtClean="0"/>
              <a:t> gaze palsy?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GM2 </a:t>
            </a:r>
            <a:r>
              <a:rPr lang="en-US" dirty="0" err="1" smtClean="0"/>
              <a:t>gangliosidosis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Niemann</a:t>
            </a:r>
            <a:r>
              <a:rPr lang="en-US" dirty="0" smtClean="0"/>
              <a:t> Pick type C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Metachromatic</a:t>
            </a:r>
            <a:r>
              <a:rPr lang="en-US" dirty="0" smtClean="0"/>
              <a:t> </a:t>
            </a:r>
            <a:r>
              <a:rPr lang="en-US" dirty="0" err="1" smtClean="0"/>
              <a:t>leukodystrophy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Hartnup</a:t>
            </a:r>
            <a:r>
              <a:rPr lang="en-US" dirty="0" smtClean="0"/>
              <a:t>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suggests a secondary cause of </a:t>
            </a:r>
            <a:r>
              <a:rPr lang="en-US" dirty="0" err="1" smtClean="0"/>
              <a:t>dystonia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tremor and </a:t>
            </a:r>
            <a:r>
              <a:rPr lang="en-US" dirty="0" err="1" smtClean="0"/>
              <a:t>myoclonus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involvement of speech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Onset of </a:t>
            </a:r>
            <a:r>
              <a:rPr lang="en-US" dirty="0" err="1" smtClean="0"/>
              <a:t>dystonia</a:t>
            </a:r>
            <a:r>
              <a:rPr lang="en-US" dirty="0" smtClean="0"/>
              <a:t> in lower limbs below 30 years of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MRI brain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Dystonic</a:t>
            </a:r>
            <a:r>
              <a:rPr lang="en-US" dirty="0" smtClean="0"/>
              <a:t> </a:t>
            </a:r>
            <a:r>
              <a:rPr lang="en-US" dirty="0" err="1" smtClean="0"/>
              <a:t>myoclonus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Rapid jerky </a:t>
            </a:r>
            <a:r>
              <a:rPr lang="en-US" dirty="0" err="1" smtClean="0"/>
              <a:t>dystonic</a:t>
            </a:r>
            <a:r>
              <a:rPr lang="en-US" dirty="0" smtClean="0"/>
              <a:t> movements</a:t>
            </a:r>
          </a:p>
          <a:p>
            <a:endParaRPr lang="en-US" dirty="0" smtClean="0"/>
          </a:p>
          <a:p>
            <a:r>
              <a:rPr lang="en-US" dirty="0" smtClean="0"/>
              <a:t>Occurs in the site affected by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a ‘plus’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phenomena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</a:t>
            </a:r>
            <a:r>
              <a:rPr lang="en-US" dirty="0" err="1" smtClean="0"/>
              <a:t>overﬂow</a:t>
            </a:r>
            <a:endParaRPr lang="en-US" dirty="0" smtClean="0"/>
          </a:p>
          <a:p>
            <a:pPr lvl="1"/>
            <a:r>
              <a:rPr lang="en-US" dirty="0" smtClean="0"/>
              <a:t>Unintentional muscle contraction which accompanies, but is anatomically distinct from the primary </a:t>
            </a:r>
            <a:r>
              <a:rPr lang="en-US" dirty="0" err="1" smtClean="0"/>
              <a:t>dystonic</a:t>
            </a:r>
            <a:r>
              <a:rPr lang="en-US" dirty="0" smtClean="0"/>
              <a:t> movement</a:t>
            </a:r>
          </a:p>
          <a:p>
            <a:pPr lvl="1"/>
            <a:r>
              <a:rPr lang="en-US" dirty="0" smtClean="0"/>
              <a:t>Occurs at the peak of </a:t>
            </a:r>
            <a:r>
              <a:rPr lang="en-US" dirty="0" err="1" smtClean="0"/>
              <a:t>dystonic</a:t>
            </a:r>
            <a:r>
              <a:rPr lang="en-US" dirty="0" smtClean="0"/>
              <a:t> movement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Mirror </a:t>
            </a:r>
            <a:r>
              <a:rPr lang="en-US" dirty="0" err="1" smtClean="0"/>
              <a:t>dystonia</a:t>
            </a:r>
            <a:endParaRPr lang="en-US" dirty="0" smtClean="0"/>
          </a:p>
          <a:p>
            <a:pPr lvl="1"/>
            <a:r>
              <a:rPr lang="en-US" dirty="0" smtClean="0"/>
              <a:t>Unilateral posture or movement that is similar in character to a </a:t>
            </a:r>
            <a:r>
              <a:rPr lang="en-US" dirty="0" err="1" smtClean="0"/>
              <a:t>dystonic</a:t>
            </a:r>
            <a:r>
              <a:rPr lang="en-US" dirty="0" smtClean="0"/>
              <a:t> feature that can be elicited, usually in the more severely affected side, when </a:t>
            </a:r>
            <a:r>
              <a:rPr lang="en-US" dirty="0" err="1" smtClean="0"/>
              <a:t>contralateral</a:t>
            </a:r>
            <a:r>
              <a:rPr lang="en-US" dirty="0" smtClean="0"/>
              <a:t> movements or actions are performed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914400"/>
          </a:xfrm>
        </p:spPr>
        <p:txBody>
          <a:bodyPr/>
          <a:lstStyle/>
          <a:p>
            <a:r>
              <a:rPr lang="en-US" dirty="0" smtClean="0"/>
              <a:t>CLINICAL APPROACH TO DYSTONIA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axes by </a:t>
            </a:r>
            <a:r>
              <a:rPr lang="en-US" dirty="0" err="1" smtClean="0"/>
              <a:t>Fahn</a:t>
            </a:r>
            <a:r>
              <a:rPr lang="en-US" dirty="0" smtClean="0"/>
              <a:t>, Marsden, and </a:t>
            </a:r>
            <a:r>
              <a:rPr lang="en-US" dirty="0" err="1" smtClean="0"/>
              <a:t>Calne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Age of onset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Distribution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Fahn</a:t>
            </a:r>
            <a:r>
              <a:rPr lang="en-US" dirty="0" smtClean="0"/>
              <a:t> S. Concept and </a:t>
            </a:r>
            <a:r>
              <a:rPr lang="en-US" dirty="0" err="1" smtClean="0"/>
              <a:t>classiﬁcation</a:t>
            </a:r>
            <a:r>
              <a:rPr lang="en-US" dirty="0" smtClean="0"/>
              <a:t> of </a:t>
            </a:r>
            <a:r>
              <a:rPr lang="en-US" dirty="0" err="1" smtClean="0"/>
              <a:t>dystonia</a:t>
            </a:r>
            <a:r>
              <a:rPr lang="en-US" dirty="0" smtClean="0"/>
              <a:t>. Adv </a:t>
            </a:r>
            <a:r>
              <a:rPr lang="en-US" dirty="0" err="1" smtClean="0"/>
              <a:t>Neurol</a:t>
            </a:r>
            <a:r>
              <a:rPr lang="en-US" dirty="0" smtClean="0"/>
              <a:t> 1988;50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7407"/>
          <a:stretch>
            <a:fillRect/>
          </a:stretch>
        </p:blipFill>
        <p:spPr bwMode="auto">
          <a:xfrm>
            <a:off x="152400" y="1524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05000" y="762000"/>
            <a:ext cx="838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438400"/>
            <a:ext cx="914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classification : 2013 update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7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onset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 of onset gives a clue to the etiology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Infancy (birth to 2 years)</a:t>
            </a:r>
          </a:p>
          <a:p>
            <a:pPr lvl="1"/>
            <a:r>
              <a:rPr lang="en-US" dirty="0" smtClean="0"/>
              <a:t>Childhood (3–12 years)</a:t>
            </a:r>
          </a:p>
          <a:p>
            <a:pPr lvl="1"/>
            <a:r>
              <a:rPr lang="en-US" dirty="0" smtClean="0"/>
              <a:t>Adolescence (13–20 years)</a:t>
            </a:r>
          </a:p>
          <a:p>
            <a:pPr lvl="1"/>
            <a:r>
              <a:rPr lang="en-US" dirty="0" smtClean="0"/>
              <a:t>Early adulthood (21–40 years)</a:t>
            </a:r>
          </a:p>
          <a:p>
            <a:pPr lvl="1"/>
            <a:r>
              <a:rPr lang="en-US" dirty="0" smtClean="0"/>
              <a:t>Late adulthood (&gt;40 years)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Classification of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Clinical approach</a:t>
            </a:r>
          </a:p>
          <a:p>
            <a:endParaRPr lang="en-US" dirty="0" smtClean="0"/>
          </a:p>
          <a:p>
            <a:r>
              <a:rPr lang="en-US" dirty="0" smtClean="0"/>
              <a:t>Investigations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dystonia</a:t>
            </a:r>
            <a:r>
              <a:rPr lang="en-US" dirty="0" smtClean="0"/>
              <a:t> with age of onset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err="1" smtClean="0"/>
              <a:t>dystonia</a:t>
            </a:r>
            <a:r>
              <a:rPr lang="en-US" dirty="0" smtClean="0"/>
              <a:t>/ Spasmodic </a:t>
            </a:r>
            <a:r>
              <a:rPr lang="en-US" dirty="0" err="1" smtClean="0"/>
              <a:t>torticollis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focal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Onset between 30 and 50 years</a:t>
            </a:r>
          </a:p>
          <a:p>
            <a:endParaRPr lang="en-US" dirty="0" smtClean="0"/>
          </a:p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Neck stiffness and restricted head mobility</a:t>
            </a:r>
          </a:p>
          <a:p>
            <a:pPr lvl="1"/>
            <a:r>
              <a:rPr lang="en-US" dirty="0" smtClean="0"/>
              <a:t>75% have pain of neck or shoulder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Sensory tricks common – lightly touching the face or chin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err="1" smtClean="0"/>
              <a:t>dystonia</a:t>
            </a:r>
            <a:endParaRPr lang="en-US" dirty="0"/>
          </a:p>
        </p:txBody>
      </p:sp>
      <p:pic>
        <p:nvPicPr>
          <p:cNvPr id="8" name="Content Placeholder 7" descr="caroons neck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1931" y="1447800"/>
            <a:ext cx="4041469" cy="4495800"/>
          </a:xfrm>
        </p:spPr>
      </p:pic>
      <p:pic>
        <p:nvPicPr>
          <p:cNvPr id="5" name="dystem2.mpg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9213" y="2560638"/>
            <a:ext cx="30480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yscra2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4088" y="2563813"/>
            <a:ext cx="3048000" cy="2247900"/>
          </a:xfrm>
          <a:prstGeom prst="rect">
            <a:avLst/>
          </a:prstGeom>
        </p:spPr>
      </p:pic>
      <p:pic>
        <p:nvPicPr>
          <p:cNvPr id="6" name="dyssot32.mpg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129213" y="2560638"/>
            <a:ext cx="30480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Spasmodic </a:t>
            </a:r>
            <a:r>
              <a:rPr lang="en-US" dirty="0" err="1" smtClean="0"/>
              <a:t>dysphonia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 </a:t>
            </a:r>
            <a:r>
              <a:rPr lang="en-US" dirty="0" err="1" smtClean="0"/>
              <a:t>dystonia</a:t>
            </a:r>
            <a:r>
              <a:rPr lang="en-US" dirty="0" smtClean="0"/>
              <a:t> in which speaking precipitates adduction or abduction</a:t>
            </a:r>
          </a:p>
          <a:p>
            <a:endParaRPr lang="en-US" dirty="0" smtClean="0"/>
          </a:p>
          <a:p>
            <a:r>
              <a:rPr lang="en-US" dirty="0" smtClean="0"/>
              <a:t>Adductor </a:t>
            </a:r>
            <a:r>
              <a:rPr lang="en-US" dirty="0" err="1" smtClean="0"/>
              <a:t>dysphonia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90 percent of the cases </a:t>
            </a:r>
          </a:p>
          <a:p>
            <a:pPr lvl="1"/>
            <a:r>
              <a:rPr lang="en-US" dirty="0" smtClean="0"/>
              <a:t>Due to </a:t>
            </a:r>
            <a:r>
              <a:rPr lang="en-US" dirty="0" err="1" smtClean="0"/>
              <a:t>overcontraction</a:t>
            </a:r>
            <a:r>
              <a:rPr lang="en-US" dirty="0" smtClean="0"/>
              <a:t> of the </a:t>
            </a:r>
            <a:r>
              <a:rPr lang="en-US" dirty="0" err="1" smtClean="0"/>
              <a:t>thyroarytenoid</a:t>
            </a:r>
            <a:r>
              <a:rPr lang="en-US" dirty="0" smtClean="0"/>
              <a:t> muscles</a:t>
            </a:r>
          </a:p>
          <a:p>
            <a:pPr lvl="1"/>
            <a:r>
              <a:rPr lang="en-US" dirty="0" smtClean="0"/>
              <a:t>Causes strained speech and voice breaks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Abductor </a:t>
            </a:r>
            <a:r>
              <a:rPr lang="en-US" dirty="0" err="1" smtClean="0"/>
              <a:t>dysphonia</a:t>
            </a:r>
            <a:endParaRPr lang="en-US" dirty="0" smtClean="0"/>
          </a:p>
          <a:p>
            <a:pPr lvl="1"/>
            <a:r>
              <a:rPr lang="en-US" dirty="0" smtClean="0"/>
              <a:t>Posterior </a:t>
            </a:r>
            <a:r>
              <a:rPr lang="en-US" dirty="0" err="1" smtClean="0"/>
              <a:t>cricoarytenoid</a:t>
            </a:r>
            <a:r>
              <a:rPr lang="en-US" dirty="0" smtClean="0"/>
              <a:t> </a:t>
            </a:r>
            <a:r>
              <a:rPr lang="en-US" dirty="0" err="1" smtClean="0"/>
              <a:t>overcontraction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Causes  an intermittent, breathy voice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Dystonia</a:t>
            </a:r>
            <a:r>
              <a:rPr lang="en-US" dirty="0" smtClean="0"/>
              <a:t> restricted to one side of body</a:t>
            </a:r>
          </a:p>
          <a:p>
            <a:endParaRPr lang="en-US" dirty="0" smtClean="0"/>
          </a:p>
          <a:p>
            <a:r>
              <a:rPr lang="en-US" dirty="0" smtClean="0"/>
              <a:t>75% cases associated with a structural lesion in the </a:t>
            </a:r>
            <a:r>
              <a:rPr lang="en-US" dirty="0" err="1" smtClean="0"/>
              <a:t>contralateral</a:t>
            </a:r>
            <a:r>
              <a:rPr lang="en-US" dirty="0" smtClean="0"/>
              <a:t> hemisphere</a:t>
            </a:r>
          </a:p>
          <a:p>
            <a:endParaRPr lang="en-US" dirty="0" smtClean="0"/>
          </a:p>
          <a:p>
            <a:r>
              <a:rPr lang="en-US" dirty="0" err="1" smtClean="0"/>
              <a:t>Putamen</a:t>
            </a:r>
            <a:r>
              <a:rPr lang="en-US" dirty="0" smtClean="0"/>
              <a:t> is the commonest site</a:t>
            </a:r>
          </a:p>
          <a:p>
            <a:endParaRPr lang="en-US" dirty="0" smtClean="0"/>
          </a:p>
          <a:p>
            <a:r>
              <a:rPr lang="en-US" dirty="0" smtClean="0"/>
              <a:t>One-third cases due to ischemia or hemorrhage</a:t>
            </a:r>
          </a:p>
          <a:p>
            <a:endParaRPr lang="en-US" dirty="0" smtClean="0"/>
          </a:p>
          <a:p>
            <a:r>
              <a:rPr lang="en-US" dirty="0" smtClean="0"/>
              <a:t>Other causes  are </a:t>
            </a:r>
            <a:r>
              <a:rPr lang="en-US" dirty="0" err="1" smtClean="0"/>
              <a:t>perinatal</a:t>
            </a:r>
            <a:r>
              <a:rPr lang="en-US" dirty="0" smtClean="0"/>
              <a:t> trauma, head trauma, </a:t>
            </a:r>
            <a:r>
              <a:rPr lang="en-US" dirty="0" err="1" smtClean="0"/>
              <a:t>thalamotomy</a:t>
            </a:r>
            <a:r>
              <a:rPr lang="en-US" dirty="0" smtClean="0"/>
              <a:t>, encephalitis, AIDS, neurodegenerative disorders, </a:t>
            </a:r>
            <a:r>
              <a:rPr lang="en-US" dirty="0" err="1" smtClean="0"/>
              <a:t>arteriovenous</a:t>
            </a:r>
            <a:r>
              <a:rPr lang="en-US" dirty="0" smtClean="0"/>
              <a:t> malformation, and </a:t>
            </a:r>
            <a:r>
              <a:rPr lang="en-US" dirty="0" err="1" smtClean="0"/>
              <a:t>porencephalic</a:t>
            </a:r>
            <a:r>
              <a:rPr lang="en-US" dirty="0" smtClean="0"/>
              <a:t> cyst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specific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focal </a:t>
            </a:r>
            <a:r>
              <a:rPr lang="en-US" dirty="0" err="1" smtClean="0"/>
              <a:t>dystonias</a:t>
            </a:r>
            <a:r>
              <a:rPr lang="en-US" dirty="0" smtClean="0"/>
              <a:t> characterized by excessive muscle contractions producing abnormal postures during selective motor activities that often involve highly skilled, repetitive movements</a:t>
            </a:r>
          </a:p>
          <a:p>
            <a:endParaRPr lang="en-US" dirty="0" smtClean="0"/>
          </a:p>
          <a:p>
            <a:r>
              <a:rPr lang="en-US" dirty="0" smtClean="0"/>
              <a:t>Disappears as soon as the task is stopped</a:t>
            </a:r>
          </a:p>
          <a:p>
            <a:endParaRPr lang="en-US" dirty="0" smtClean="0"/>
          </a:p>
          <a:p>
            <a:r>
              <a:rPr lang="en-US" dirty="0" smtClean="0"/>
              <a:t>Condition  may progress to occur during other activities or even at 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Dystonia</a:t>
            </a:r>
            <a:r>
              <a:rPr lang="en-US" dirty="0" smtClean="0"/>
              <a:t> is a movement disorder that causes sustained muscle contractions, repetitive twisting movements, and abnormal postures of the trunk, neck, face, or arms and legs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Phenomenology and </a:t>
            </a:r>
            <a:r>
              <a:rPr lang="en-US" dirty="0" err="1" smtClean="0"/>
              <a:t>Classiﬁcation</a:t>
            </a:r>
            <a:r>
              <a:rPr lang="en-US" dirty="0" smtClean="0"/>
              <a:t> of </a:t>
            </a:r>
            <a:r>
              <a:rPr lang="en-US" dirty="0" err="1" smtClean="0"/>
              <a:t>Dystonia</a:t>
            </a:r>
            <a:r>
              <a:rPr lang="en-US" dirty="0" smtClean="0"/>
              <a:t>: A Consensus Update; </a:t>
            </a:r>
            <a:r>
              <a:rPr lang="nl-NL" dirty="0" smtClean="0"/>
              <a:t>Movement Disorders,  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involve upper limb, lower limb and </a:t>
            </a:r>
            <a:r>
              <a:rPr lang="en-US" dirty="0" err="1" smtClean="0"/>
              <a:t>orofacial</a:t>
            </a:r>
            <a:r>
              <a:rPr lang="en-US" dirty="0" smtClean="0"/>
              <a:t> muscles</a:t>
            </a:r>
          </a:p>
          <a:p>
            <a:endParaRPr lang="en-US" dirty="0" smtClean="0"/>
          </a:p>
          <a:p>
            <a:r>
              <a:rPr lang="en-US" dirty="0" smtClean="0"/>
              <a:t>Commonest is writer’s cramp</a:t>
            </a:r>
          </a:p>
          <a:p>
            <a:endParaRPr lang="en-US" dirty="0" smtClean="0"/>
          </a:p>
          <a:p>
            <a:r>
              <a:rPr lang="en-US" dirty="0" smtClean="0"/>
              <a:t>Others include occupational and craft related </a:t>
            </a:r>
            <a:r>
              <a:rPr lang="en-US" dirty="0" err="1" smtClean="0"/>
              <a:t>dystonias</a:t>
            </a:r>
            <a:r>
              <a:rPr lang="en-US" dirty="0" smtClean="0"/>
              <a:t> like musician’s </a:t>
            </a:r>
            <a:r>
              <a:rPr lang="en-US" dirty="0" err="1" smtClean="0"/>
              <a:t>dystonia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Etiological classification of </a:t>
            </a:r>
            <a:r>
              <a:rPr lang="en-US" dirty="0" err="1" smtClean="0"/>
              <a:t>dystonia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822960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Etiological classification – pathology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</a:t>
            </a:r>
            <a:r>
              <a:rPr lang="en-US" dirty="0" err="1" smtClean="0"/>
              <a:t>dystonias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153400" cy="50582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6700"/>
                <a:gridCol w="4076700"/>
              </a:tblGrid>
              <a:tr h="10072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Autosomal</a:t>
                      </a:r>
                      <a:r>
                        <a:rPr lang="en-US" sz="2400" b="1" dirty="0" smtClean="0"/>
                        <a:t> dominant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DYT1, DYT5, DYT6, DYT11, rapid-</a:t>
                      </a:r>
                    </a:p>
                    <a:p>
                      <a:r>
                        <a:rPr lang="en-US" b="0" dirty="0" smtClean="0"/>
                        <a:t>onset </a:t>
                      </a:r>
                      <a:r>
                        <a:rPr lang="en-US" b="0" dirty="0" err="1" smtClean="0"/>
                        <a:t>dystonia</a:t>
                      </a:r>
                      <a:r>
                        <a:rPr lang="en-US" b="0" dirty="0" smtClean="0"/>
                        <a:t>-parkinsonism (DYT12), </a:t>
                      </a:r>
                      <a:r>
                        <a:rPr lang="en-US" b="0" dirty="0" err="1" smtClean="0"/>
                        <a:t>neuroferritinopathy</a:t>
                      </a:r>
                      <a:r>
                        <a:rPr lang="en-US" b="0" dirty="0" smtClean="0"/>
                        <a:t> (NBIA3), DRPLA, Huntington disease </a:t>
                      </a:r>
                      <a:endParaRPr lang="en-US" b="0" dirty="0"/>
                    </a:p>
                  </a:txBody>
                  <a:tcPr/>
                </a:tc>
              </a:tr>
              <a:tr h="1317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Autosomal</a:t>
                      </a:r>
                      <a:r>
                        <a:rPr lang="en-US" sz="2400" b="1" dirty="0" smtClean="0"/>
                        <a:t> recessive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 disease </a:t>
                      </a:r>
                      <a:r>
                        <a:rPr lang="en-US" dirty="0" err="1" smtClean="0"/>
                        <a:t>disease</a:t>
                      </a:r>
                      <a:r>
                        <a:rPr lang="en-US" dirty="0" smtClean="0"/>
                        <a:t>, PKAN (NBIA1), PLAN (NBIA2),  type 2</a:t>
                      </a:r>
                    </a:p>
                    <a:p>
                      <a:r>
                        <a:rPr lang="en-US" dirty="0" smtClean="0"/>
                        <a:t>juvenile Parkinson disease (PARK2), metabolic disorders</a:t>
                      </a:r>
                      <a:endParaRPr lang="en-US" dirty="0"/>
                    </a:p>
                  </a:txBody>
                  <a:tcPr/>
                </a:tc>
              </a:tr>
              <a:tr h="12685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X-linked recessive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Lubag</a:t>
                      </a:r>
                      <a:r>
                        <a:rPr lang="en-US" dirty="0" smtClean="0"/>
                        <a:t> (DYT3), </a:t>
                      </a:r>
                      <a:r>
                        <a:rPr lang="en-US" dirty="0" err="1" smtClean="0"/>
                        <a:t>Lesch-Nyhan</a:t>
                      </a:r>
                      <a:r>
                        <a:rPr lang="en-US" dirty="0" smtClean="0"/>
                        <a:t> syndrome, and Mohr-</a:t>
                      </a:r>
                      <a:r>
                        <a:rPr lang="en-US" dirty="0" err="1" smtClean="0"/>
                        <a:t>Tranebjaerg</a:t>
                      </a:r>
                      <a:r>
                        <a:rPr lang="en-US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</a:tr>
              <a:tr h="1283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Mitochondrial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Leigh syndrome,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Leber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optic atrophy and </a:t>
                      </a:r>
                      <a:r>
                        <a:rPr lang="en-US" dirty="0" err="1" smtClean="0"/>
                        <a:t>dystonia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</a:t>
            </a:r>
            <a:r>
              <a:rPr lang="en-US" dirty="0" err="1" smtClean="0"/>
              <a:t>dystonias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Perinatal</a:t>
            </a:r>
            <a:r>
              <a:rPr lang="en-US" dirty="0" smtClean="0"/>
              <a:t> brain injury</a:t>
            </a:r>
          </a:p>
          <a:p>
            <a:r>
              <a:rPr lang="en-US" dirty="0" smtClean="0"/>
              <a:t> Infection</a:t>
            </a:r>
          </a:p>
          <a:p>
            <a:r>
              <a:rPr lang="en-US" dirty="0" smtClean="0"/>
              <a:t> Drug</a:t>
            </a:r>
          </a:p>
          <a:p>
            <a:r>
              <a:rPr lang="en-US" dirty="0" smtClean="0"/>
              <a:t> Toxic</a:t>
            </a:r>
          </a:p>
          <a:p>
            <a:r>
              <a:rPr lang="en-US" dirty="0" smtClean="0"/>
              <a:t> Vascular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Neoplastic</a:t>
            </a:r>
            <a:endParaRPr lang="en-US" dirty="0" smtClean="0"/>
          </a:p>
          <a:p>
            <a:r>
              <a:rPr lang="en-US" dirty="0" smtClean="0"/>
              <a:t> Brain injury</a:t>
            </a:r>
          </a:p>
          <a:p>
            <a:r>
              <a:rPr lang="en-US" dirty="0" smtClean="0"/>
              <a:t> Psychogenic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non-degenerative </a:t>
            </a:r>
            <a:r>
              <a:rPr lang="en-US" dirty="0" err="1" smtClean="0"/>
              <a:t>dystonias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DYT loci assigned to indicate genomic regions that had been linked to a specific hereditary disorder, but where the actual causative gene was not yet known (</a:t>
            </a:r>
            <a:r>
              <a:rPr lang="en-US" i="1" dirty="0" smtClean="0"/>
              <a:t>Kramer et al., 1990)</a:t>
            </a:r>
          </a:p>
          <a:p>
            <a:endParaRPr lang="en-US" i="1" dirty="0" smtClean="0"/>
          </a:p>
          <a:p>
            <a:r>
              <a:rPr lang="en-US" dirty="0" smtClean="0"/>
              <a:t>Currently 23 loci identified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dystonia</a:t>
            </a:r>
            <a:r>
              <a:rPr lang="en-US" dirty="0" smtClean="0"/>
              <a:t>/ Primary torsion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Syndromes  in  which  </a:t>
            </a:r>
            <a:r>
              <a:rPr lang="en-US" dirty="0" err="1" smtClean="0"/>
              <a:t>dystonia</a:t>
            </a:r>
            <a:r>
              <a:rPr lang="en-US" dirty="0" smtClean="0"/>
              <a:t> (accompanied sometimes by tremor)  is the only phenotypic manifestation</a:t>
            </a:r>
          </a:p>
          <a:p>
            <a:endParaRPr lang="en-US" dirty="0" smtClean="0"/>
          </a:p>
          <a:p>
            <a:r>
              <a:rPr lang="en-US" dirty="0" smtClean="0"/>
              <a:t>There is no secondary cause evident</a:t>
            </a:r>
          </a:p>
          <a:p>
            <a:endParaRPr lang="en-US" dirty="0" smtClean="0"/>
          </a:p>
          <a:p>
            <a:r>
              <a:rPr lang="en-US" dirty="0" smtClean="0"/>
              <a:t>Brain imaging will be normal</a:t>
            </a:r>
          </a:p>
          <a:p>
            <a:endParaRPr lang="en-US" dirty="0" smtClean="0"/>
          </a:p>
          <a:p>
            <a:r>
              <a:rPr lang="en-US" dirty="0" smtClean="0"/>
              <a:t>No pathologic change – no degeneration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85360"/>
          </a:xfrm>
        </p:spPr>
        <p:txBody>
          <a:bodyPr/>
          <a:lstStyle/>
          <a:p>
            <a:r>
              <a:rPr lang="en-US" dirty="0" smtClean="0"/>
              <a:t>Early-onset PTD </a:t>
            </a:r>
          </a:p>
          <a:p>
            <a:pPr lvl="1"/>
            <a:r>
              <a:rPr lang="en-US" dirty="0" smtClean="0"/>
              <a:t>Begins in a leg or an arm</a:t>
            </a:r>
          </a:p>
          <a:p>
            <a:pPr lvl="1"/>
            <a:r>
              <a:rPr lang="en-US" dirty="0" smtClean="0"/>
              <a:t>Develops into severe </a:t>
            </a:r>
            <a:r>
              <a:rPr lang="en-US" dirty="0" err="1" smtClean="0"/>
              <a:t>generalised</a:t>
            </a:r>
            <a:r>
              <a:rPr lang="en-US" dirty="0" smtClean="0"/>
              <a:t> form in most cases.</a:t>
            </a:r>
          </a:p>
          <a:p>
            <a:endParaRPr lang="en-US" dirty="0" smtClean="0"/>
          </a:p>
          <a:p>
            <a:r>
              <a:rPr lang="en-US" dirty="0" smtClean="0"/>
              <a:t>Late-onset PTD</a:t>
            </a:r>
          </a:p>
          <a:p>
            <a:pPr lvl="1"/>
            <a:r>
              <a:rPr lang="en-US" dirty="0" smtClean="0"/>
              <a:t>Usually involves the upper part of the body (cranial–cervical  region) </a:t>
            </a:r>
          </a:p>
          <a:p>
            <a:pPr lvl="1"/>
            <a:r>
              <a:rPr lang="en-US" dirty="0" smtClean="0"/>
              <a:t>Remains  focal  or segmental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r>
              <a:rPr lang="en-US" dirty="0" err="1" smtClean="0"/>
              <a:t>Dystonic</a:t>
            </a:r>
            <a:r>
              <a:rPr lang="en-US" dirty="0" smtClean="0"/>
              <a:t> movements are typically patterned, twisting, and may be tremulous. </a:t>
            </a:r>
          </a:p>
          <a:p>
            <a:endParaRPr lang="en-US" dirty="0" smtClean="0"/>
          </a:p>
          <a:p>
            <a:r>
              <a:rPr lang="en-US" dirty="0" err="1" smtClean="0"/>
              <a:t>Dystonia</a:t>
            </a:r>
            <a:r>
              <a:rPr lang="en-US" dirty="0" smtClean="0"/>
              <a:t> is often initiated or worsened by voluntary action and associated with </a:t>
            </a:r>
            <a:r>
              <a:rPr lang="en-US" dirty="0" err="1" smtClean="0"/>
              <a:t>overﬂow</a:t>
            </a:r>
            <a:r>
              <a:rPr lang="en-US" dirty="0" smtClean="0"/>
              <a:t> muscle activation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Phenomenology and </a:t>
            </a:r>
            <a:r>
              <a:rPr lang="en-US" dirty="0" err="1" smtClean="0"/>
              <a:t>Classiﬁcation</a:t>
            </a:r>
            <a:r>
              <a:rPr lang="en-US" dirty="0" smtClean="0"/>
              <a:t> of </a:t>
            </a:r>
            <a:r>
              <a:rPr lang="en-US" dirty="0" err="1" smtClean="0"/>
              <a:t>Dystonia</a:t>
            </a:r>
            <a:r>
              <a:rPr lang="en-US" dirty="0" smtClean="0"/>
              <a:t>: A Consensus Update; </a:t>
            </a:r>
            <a:r>
              <a:rPr lang="nl-NL" dirty="0" smtClean="0"/>
              <a:t>Movement Disorders,  May 2013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DYT 1 (Oppenheim’s </a:t>
            </a:r>
            <a:r>
              <a:rPr lang="en-US" dirty="0" err="1" smtClean="0"/>
              <a:t>dystonia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Commonest primary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Severe early onset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Autosomal</a:t>
            </a:r>
            <a:r>
              <a:rPr lang="en-US" dirty="0" smtClean="0"/>
              <a:t> dominant </a:t>
            </a:r>
          </a:p>
          <a:p>
            <a:endParaRPr lang="en-US" dirty="0" smtClean="0"/>
          </a:p>
          <a:p>
            <a:r>
              <a:rPr lang="en-US" dirty="0" smtClean="0"/>
              <a:t>30 – 40 % </a:t>
            </a:r>
            <a:r>
              <a:rPr lang="en-US" dirty="0" err="1" smtClean="0"/>
              <a:t>penetrance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Develops before age 26 years </a:t>
            </a:r>
          </a:p>
          <a:p>
            <a:endParaRPr lang="en-US" dirty="0" smtClean="0"/>
          </a:p>
          <a:p>
            <a:r>
              <a:rPr lang="en-US" dirty="0" smtClean="0"/>
              <a:t>Normally begins in a limb (leg &gt;&gt; arm) and rapidly generalizes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Mapped to chromosome 9q34</a:t>
            </a:r>
          </a:p>
          <a:p>
            <a:endParaRPr lang="en-US" dirty="0" smtClean="0"/>
          </a:p>
          <a:p>
            <a:r>
              <a:rPr lang="en-US" dirty="0" smtClean="0"/>
              <a:t>Codes protein TORSIN A</a:t>
            </a:r>
          </a:p>
          <a:p>
            <a:endParaRPr lang="en-US" dirty="0" smtClean="0"/>
          </a:p>
          <a:p>
            <a:r>
              <a:rPr lang="en-US" dirty="0" smtClean="0"/>
              <a:t>GAG deletion responsible for 90% cases</a:t>
            </a:r>
          </a:p>
          <a:p>
            <a:endParaRPr lang="en-US" dirty="0" smtClean="0"/>
          </a:p>
          <a:p>
            <a:r>
              <a:rPr lang="en-US" dirty="0" smtClean="0"/>
              <a:t>Results in the deletion of one of a pair of </a:t>
            </a:r>
            <a:r>
              <a:rPr lang="en-US" dirty="0" err="1" smtClean="0"/>
              <a:t>glutamic</a:t>
            </a:r>
            <a:r>
              <a:rPr lang="en-US" dirty="0" smtClean="0"/>
              <a:t>  acid  residues  from  the  carboxyl  terminal  of TORSIN A</a:t>
            </a:r>
          </a:p>
          <a:p>
            <a:endParaRPr lang="en-US" dirty="0" smtClean="0"/>
          </a:p>
          <a:p>
            <a:r>
              <a:rPr lang="en-US" dirty="0" smtClean="0"/>
              <a:t>Function – role in protein processing and trafficking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Whispering </a:t>
            </a:r>
            <a:r>
              <a:rPr lang="en-US" dirty="0" err="1" smtClean="0"/>
              <a:t>dystonia</a:t>
            </a:r>
            <a:r>
              <a:rPr lang="en-US" dirty="0" smtClean="0"/>
              <a:t> – primary laryngeal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 generalize</a:t>
            </a:r>
          </a:p>
          <a:p>
            <a:endParaRPr lang="en-US" dirty="0" smtClean="0"/>
          </a:p>
          <a:p>
            <a:r>
              <a:rPr lang="en-US" dirty="0" smtClean="0"/>
              <a:t>Childhood or young adult (13 – 37 yrs)</a:t>
            </a:r>
          </a:p>
          <a:p>
            <a:endParaRPr lang="en-US" dirty="0" smtClean="0"/>
          </a:p>
          <a:p>
            <a:r>
              <a:rPr lang="en-US" dirty="0" smtClean="0"/>
              <a:t>May have psychiatric symptoms</a:t>
            </a:r>
          </a:p>
          <a:p>
            <a:endParaRPr lang="en-US" dirty="0" smtClean="0"/>
          </a:p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Adolescent onset </a:t>
            </a:r>
          </a:p>
          <a:p>
            <a:endParaRPr lang="en-US" dirty="0" smtClean="0"/>
          </a:p>
          <a:p>
            <a:r>
              <a:rPr lang="en-US" dirty="0" smtClean="0"/>
              <a:t>Focal (cervical, cranial or limb) or segmental</a:t>
            </a:r>
          </a:p>
          <a:p>
            <a:endParaRPr lang="en-US" dirty="0" smtClean="0"/>
          </a:p>
          <a:p>
            <a:r>
              <a:rPr lang="en-US" dirty="0" err="1" smtClean="0"/>
              <a:t>Autosomal</a:t>
            </a:r>
            <a:r>
              <a:rPr lang="en-US" dirty="0" smtClean="0"/>
              <a:t> dominant </a:t>
            </a:r>
          </a:p>
          <a:p>
            <a:endParaRPr lang="en-US" dirty="0" smtClean="0"/>
          </a:p>
          <a:p>
            <a:r>
              <a:rPr lang="en-US" dirty="0" smtClean="0"/>
              <a:t>60% </a:t>
            </a:r>
            <a:r>
              <a:rPr lang="en-US" dirty="0" err="1" smtClean="0"/>
              <a:t>penetrance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 identified – THAP 1 ((</a:t>
            </a:r>
            <a:r>
              <a:rPr lang="en-US" dirty="0" err="1" smtClean="0"/>
              <a:t>thanatos</a:t>
            </a:r>
            <a:r>
              <a:rPr lang="en-US" dirty="0" smtClean="0"/>
              <a:t> associated protein domain containing, apoptosis associated protein 1) mutation in 8p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Adult onset (28 – 70 yrs)</a:t>
            </a:r>
          </a:p>
          <a:p>
            <a:endParaRPr lang="en-US" dirty="0" smtClean="0"/>
          </a:p>
          <a:p>
            <a:r>
              <a:rPr lang="en-US" dirty="0" smtClean="0"/>
              <a:t>Focal </a:t>
            </a:r>
            <a:r>
              <a:rPr lang="en-US" dirty="0" err="1" smtClean="0"/>
              <a:t>dystonia</a:t>
            </a:r>
            <a:r>
              <a:rPr lang="en-US" dirty="0" smtClean="0"/>
              <a:t> (cervical </a:t>
            </a:r>
            <a:r>
              <a:rPr lang="en-US" dirty="0" err="1" smtClean="0"/>
              <a:t>dystonia</a:t>
            </a:r>
            <a:r>
              <a:rPr lang="en-US" dirty="0" smtClean="0"/>
              <a:t>, writer’s cramp, laryngeal </a:t>
            </a:r>
            <a:r>
              <a:rPr lang="en-US" dirty="0" err="1" smtClean="0"/>
              <a:t>dystonia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Hand tremors</a:t>
            </a:r>
          </a:p>
          <a:p>
            <a:endParaRPr lang="en-US" dirty="0" smtClean="0"/>
          </a:p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Dystonia</a:t>
            </a:r>
            <a:r>
              <a:rPr lang="en-US" dirty="0" smtClean="0"/>
              <a:t> plus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Dystonic</a:t>
            </a:r>
            <a:r>
              <a:rPr lang="en-US" dirty="0" smtClean="0"/>
              <a:t> syndromes with other neurological features in  addition  to  </a:t>
            </a:r>
            <a:r>
              <a:rPr lang="en-US" dirty="0" err="1" smtClean="0"/>
              <a:t>dystonia</a:t>
            </a:r>
            <a:r>
              <a:rPr lang="en-US" dirty="0" smtClean="0"/>
              <a:t>,  in  which  clinical  and  laboratory findings  suggest </a:t>
            </a:r>
            <a:r>
              <a:rPr lang="en-US" dirty="0" err="1" smtClean="0"/>
              <a:t>neurochemical</a:t>
            </a:r>
            <a:r>
              <a:rPr lang="en-US" dirty="0" smtClean="0"/>
              <a:t> disorders, with no  evidence of </a:t>
            </a:r>
            <a:r>
              <a:rPr lang="en-US" dirty="0" err="1" smtClean="0"/>
              <a:t>neurodegeneration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Dystonia</a:t>
            </a:r>
            <a:r>
              <a:rPr lang="en-US" dirty="0" smtClean="0"/>
              <a:t> with parkinsonism</a:t>
            </a:r>
          </a:p>
          <a:p>
            <a:pPr lvl="1"/>
            <a:r>
              <a:rPr lang="en-US" dirty="0" err="1" smtClean="0"/>
              <a:t>Dopa</a:t>
            </a:r>
            <a:r>
              <a:rPr lang="en-US" dirty="0" smtClean="0"/>
              <a:t> responsive </a:t>
            </a:r>
            <a:r>
              <a:rPr lang="en-US" dirty="0" err="1" smtClean="0"/>
              <a:t>dystonia</a:t>
            </a:r>
            <a:endParaRPr lang="en-US" dirty="0" smtClean="0"/>
          </a:p>
          <a:p>
            <a:pPr lvl="1"/>
            <a:r>
              <a:rPr lang="en-US" dirty="0" smtClean="0"/>
              <a:t>Rapid-onset </a:t>
            </a:r>
            <a:r>
              <a:rPr lang="en-US" dirty="0" err="1" smtClean="0"/>
              <a:t>dystonia</a:t>
            </a:r>
            <a:r>
              <a:rPr lang="en-US" dirty="0" smtClean="0"/>
              <a:t> parkinsonism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Myoclonus</a:t>
            </a:r>
            <a:r>
              <a:rPr lang="en-US" dirty="0" smtClean="0"/>
              <a:t> </a:t>
            </a:r>
            <a:r>
              <a:rPr lang="en-US" dirty="0" err="1" smtClean="0"/>
              <a:t>dystonia</a:t>
            </a:r>
            <a:endParaRPr lang="en-US" dirty="0" smtClean="0"/>
          </a:p>
          <a:p>
            <a:pPr lvl="1"/>
            <a:r>
              <a:rPr lang="en-US" dirty="0" smtClean="0"/>
              <a:t>DYT 11, 15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Myoclonus</a:t>
            </a:r>
            <a:r>
              <a:rPr lang="en-US" dirty="0" smtClean="0"/>
              <a:t>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DYT 11</a:t>
            </a:r>
          </a:p>
          <a:p>
            <a:endParaRPr lang="en-US" dirty="0" smtClean="0"/>
          </a:p>
          <a:p>
            <a:r>
              <a:rPr lang="en-US" dirty="0" smtClean="0"/>
              <a:t>Average age at onset is 6 to 8 years with action-induced </a:t>
            </a:r>
            <a:r>
              <a:rPr lang="en-US" dirty="0" err="1" smtClean="0"/>
              <a:t>myoclonus</a:t>
            </a:r>
            <a:r>
              <a:rPr lang="en-US" dirty="0" smtClean="0"/>
              <a:t> or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Alcohol responsive</a:t>
            </a:r>
          </a:p>
          <a:p>
            <a:endParaRPr lang="en-US" dirty="0" smtClean="0"/>
          </a:p>
          <a:p>
            <a:r>
              <a:rPr lang="en-US" dirty="0" smtClean="0"/>
              <a:t>May develop psychiatric symptoms</a:t>
            </a:r>
          </a:p>
          <a:p>
            <a:endParaRPr lang="en-US" dirty="0" smtClean="0"/>
          </a:p>
          <a:p>
            <a:r>
              <a:rPr lang="en-US" dirty="0" smtClean="0"/>
              <a:t>Stabilizes in adulthood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Dopa</a:t>
            </a:r>
            <a:r>
              <a:rPr lang="en-US" dirty="0" smtClean="0"/>
              <a:t> responsive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Presents during early childhood (onset 1 to 12 years)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Foot </a:t>
            </a:r>
            <a:r>
              <a:rPr lang="en-US" dirty="0" err="1" smtClean="0">
                <a:solidFill>
                  <a:srgbClr val="FFFF00"/>
                </a:solidFill>
              </a:rPr>
              <a:t>dystonia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during walking or running</a:t>
            </a:r>
          </a:p>
          <a:p>
            <a:endParaRPr lang="en-US" dirty="0" smtClean="0"/>
          </a:p>
          <a:p>
            <a:r>
              <a:rPr lang="en-US" dirty="0" smtClean="0"/>
              <a:t>Later signs of </a:t>
            </a:r>
            <a:r>
              <a:rPr lang="en-US" dirty="0" smtClean="0">
                <a:solidFill>
                  <a:srgbClr val="FFFF00"/>
                </a:solidFill>
              </a:rPr>
              <a:t>parkinsonism</a:t>
            </a:r>
            <a:r>
              <a:rPr lang="en-US" dirty="0" smtClean="0"/>
              <a:t> may develop</a:t>
            </a:r>
          </a:p>
          <a:p>
            <a:endParaRPr lang="en-US" dirty="0" smtClean="0"/>
          </a:p>
          <a:p>
            <a:r>
              <a:rPr lang="en-US" dirty="0" smtClean="0"/>
              <a:t>50% have </a:t>
            </a:r>
            <a:r>
              <a:rPr lang="en-US" dirty="0" smtClean="0">
                <a:solidFill>
                  <a:srgbClr val="FFFF00"/>
                </a:solidFill>
              </a:rPr>
              <a:t>diurnal variation</a:t>
            </a:r>
            <a:r>
              <a:rPr lang="en-US" dirty="0" smtClean="0"/>
              <a:t>, characterized by worsening of symptoms as the day progresses and relief after sleep</a:t>
            </a:r>
          </a:p>
          <a:p>
            <a:endParaRPr lang="en-US" dirty="0" smtClean="0"/>
          </a:p>
          <a:p>
            <a:r>
              <a:rPr lang="en-US" dirty="0" smtClean="0"/>
              <a:t>Often are misdiagnosed initially as having cerebral palsy or parkinsonism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 transmission</a:t>
            </a:r>
          </a:p>
          <a:p>
            <a:endParaRPr lang="en-US" dirty="0" smtClean="0"/>
          </a:p>
          <a:p>
            <a:r>
              <a:rPr lang="en-US" dirty="0" smtClean="0"/>
              <a:t>90% due to mutations in the </a:t>
            </a:r>
            <a:r>
              <a:rPr lang="en-US" dirty="0" smtClean="0">
                <a:solidFill>
                  <a:srgbClr val="FFFF00"/>
                </a:solidFill>
              </a:rPr>
              <a:t>GTP-</a:t>
            </a:r>
            <a:r>
              <a:rPr lang="en-US" dirty="0" err="1" smtClean="0">
                <a:solidFill>
                  <a:srgbClr val="FFFF00"/>
                </a:solidFill>
              </a:rPr>
              <a:t>cyclohydrolase</a:t>
            </a:r>
            <a:r>
              <a:rPr lang="en-US" dirty="0" smtClean="0">
                <a:solidFill>
                  <a:srgbClr val="FFFF00"/>
                </a:solidFill>
              </a:rPr>
              <a:t> 1 (GCH1) gene</a:t>
            </a:r>
            <a:r>
              <a:rPr lang="en-US" dirty="0" smtClean="0"/>
              <a:t> – multiple mutations possible</a:t>
            </a:r>
          </a:p>
          <a:p>
            <a:endParaRPr lang="en-US" dirty="0" smtClean="0"/>
          </a:p>
          <a:p>
            <a:r>
              <a:rPr lang="en-US" dirty="0" smtClean="0"/>
              <a:t>GCH1 catalyzes the first step in the synthesis of </a:t>
            </a:r>
            <a:r>
              <a:rPr lang="en-US" dirty="0" err="1" smtClean="0"/>
              <a:t>tetrahydrobiopterin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Results in impaired synthesis of dopamine by </a:t>
            </a:r>
            <a:r>
              <a:rPr lang="en-US" dirty="0" err="1" smtClean="0"/>
              <a:t>nigral</a:t>
            </a:r>
            <a:r>
              <a:rPr lang="en-US" dirty="0" smtClean="0"/>
              <a:t> neurons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Term “</a:t>
            </a:r>
            <a:r>
              <a:rPr lang="en-US" dirty="0" err="1" smtClean="0"/>
              <a:t>dystonia</a:t>
            </a:r>
            <a:r>
              <a:rPr lang="en-US" dirty="0" smtClean="0"/>
              <a:t>” was coined by Oppenheim in 1911 </a:t>
            </a:r>
          </a:p>
          <a:p>
            <a:endParaRPr lang="en-US" dirty="0" smtClean="0"/>
          </a:p>
          <a:p>
            <a:r>
              <a:rPr lang="en-US" dirty="0" smtClean="0"/>
              <a:t>Described four young patients with  a disorder causing variable muscle tone and recurrent muscle spasm.</a:t>
            </a:r>
          </a:p>
          <a:p>
            <a:endParaRPr lang="en-US" dirty="0" smtClean="0"/>
          </a:p>
          <a:p>
            <a:r>
              <a:rPr lang="en-US" dirty="0" smtClean="0"/>
              <a:t>Initially called </a:t>
            </a:r>
            <a:r>
              <a:rPr lang="en-US" dirty="0" smtClean="0">
                <a:solidFill>
                  <a:srgbClr val="FFFF00"/>
                </a:solidFill>
              </a:rPr>
              <a:t> ‘</a:t>
            </a:r>
            <a:r>
              <a:rPr lang="en-US" dirty="0" err="1" smtClean="0">
                <a:solidFill>
                  <a:srgbClr val="FFFF00"/>
                </a:solidFill>
              </a:rPr>
              <a:t>dystonia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musculorum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deformans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</a:p>
          <a:p>
            <a:endParaRPr lang="en-US" dirty="0" smtClean="0"/>
          </a:p>
          <a:p>
            <a:r>
              <a:rPr lang="en-US" dirty="0" smtClean="0"/>
              <a:t>Later termed primary torsion </a:t>
            </a:r>
            <a:r>
              <a:rPr lang="en-US" dirty="0" err="1" smtClean="0"/>
              <a:t>dystonia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Respond extremely well to relatively low doses of </a:t>
            </a:r>
            <a:r>
              <a:rPr lang="en-US" dirty="0" err="1" smtClean="0"/>
              <a:t>levodopa</a:t>
            </a:r>
            <a:r>
              <a:rPr lang="en-US" dirty="0" smtClean="0"/>
              <a:t> (100 – 300 mg/day)</a:t>
            </a:r>
          </a:p>
          <a:p>
            <a:endParaRPr lang="en-US" dirty="0" smtClean="0"/>
          </a:p>
          <a:p>
            <a:r>
              <a:rPr lang="en-US" dirty="0" smtClean="0"/>
              <a:t>No motor fluctuations</a:t>
            </a:r>
          </a:p>
          <a:p>
            <a:endParaRPr lang="en-US" dirty="0" smtClean="0"/>
          </a:p>
          <a:p>
            <a:r>
              <a:rPr lang="en-US" dirty="0" smtClean="0"/>
              <a:t>All young onset </a:t>
            </a:r>
            <a:r>
              <a:rPr lang="en-US" dirty="0" err="1" smtClean="0"/>
              <a:t>dystonia</a:t>
            </a:r>
            <a:r>
              <a:rPr lang="en-US" dirty="0" smtClean="0"/>
              <a:t> with uncertain diagnosis should be given a trial of L-dopa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Paroxysmal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Paroxysmal </a:t>
            </a:r>
            <a:r>
              <a:rPr lang="en-US" dirty="0" err="1" smtClean="0"/>
              <a:t>nonkinesiogenic</a:t>
            </a:r>
            <a:r>
              <a:rPr lang="en-US" dirty="0" smtClean="0"/>
              <a:t> </a:t>
            </a:r>
            <a:r>
              <a:rPr lang="en-US" dirty="0" err="1" smtClean="0"/>
              <a:t>dyskinesia</a:t>
            </a:r>
            <a:r>
              <a:rPr lang="en-US" dirty="0" smtClean="0"/>
              <a:t> (DYT 8)</a:t>
            </a:r>
          </a:p>
          <a:p>
            <a:endParaRPr lang="en-US" dirty="0" smtClean="0"/>
          </a:p>
          <a:p>
            <a:r>
              <a:rPr lang="en-US" dirty="0" smtClean="0"/>
              <a:t>Paroxysmal </a:t>
            </a:r>
            <a:r>
              <a:rPr lang="en-US" dirty="0" err="1" smtClean="0"/>
              <a:t>kinesiogenic</a:t>
            </a:r>
            <a:r>
              <a:rPr lang="en-US" dirty="0" smtClean="0"/>
              <a:t> </a:t>
            </a:r>
            <a:r>
              <a:rPr lang="en-US" dirty="0" err="1" smtClean="0"/>
              <a:t>dyskinesia</a:t>
            </a:r>
            <a:r>
              <a:rPr lang="en-US" dirty="0" smtClean="0"/>
              <a:t> (DYT 10)</a:t>
            </a:r>
          </a:p>
          <a:p>
            <a:endParaRPr lang="en-US" dirty="0" smtClean="0"/>
          </a:p>
          <a:p>
            <a:r>
              <a:rPr lang="en-US" dirty="0" smtClean="0"/>
              <a:t>Paroxysmal exercise induced </a:t>
            </a:r>
            <a:r>
              <a:rPr lang="en-US" dirty="0" err="1" smtClean="0"/>
              <a:t>dyskinesia</a:t>
            </a:r>
            <a:r>
              <a:rPr lang="en-US" dirty="0" smtClean="0"/>
              <a:t> (DYT 18)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Paroxysmal </a:t>
            </a:r>
            <a:r>
              <a:rPr lang="en-US" dirty="0" err="1" smtClean="0"/>
              <a:t>dyskinesias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899398"/>
          <a:ext cx="8915400" cy="582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37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PKD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PED</a:t>
                      </a:r>
                    </a:p>
                  </a:txBody>
                  <a:tcPr marL="0" marR="0" marT="0" marB="0" anchor="b"/>
                </a:tc>
              </a:tr>
              <a:tr h="268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Male/female ratio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4:1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3:2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1:2(?)</a:t>
                      </a:r>
                    </a:p>
                  </a:txBody>
                  <a:tcPr marL="0" marR="0" marT="0" marB="0"/>
                </a:tc>
              </a:tr>
              <a:tr h="268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at onset (yr)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yrs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 </a:t>
                      </a:r>
                      <a:r>
                        <a:rPr lang="en-US" dirty="0" smtClean="0"/>
                        <a:t>yrs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20 yrs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68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Inheritance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AD, sporadic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AD, sporadic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</a:t>
                      </a:r>
                    </a:p>
                  </a:txBody>
                  <a:tcPr marL="0" marR="0" marT="0" marB="0"/>
                </a:tc>
              </a:tr>
              <a:tr h="397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 of attacks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 min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30 </a:t>
                      </a:r>
                      <a:r>
                        <a:rPr lang="en-US" dirty="0"/>
                        <a:t>min</a:t>
                      </a:r>
                    </a:p>
                  </a:txBody>
                  <a:tcPr marL="0" marR="0" marT="0" marB="0"/>
                </a:tc>
              </a:tr>
              <a:tr h="39780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Frequency of attacks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100/day</a:t>
                      </a:r>
                      <a:r>
                        <a:rPr lang="en-US" baseline="0" dirty="0" smtClean="0"/>
                        <a:t> - 1</a:t>
                      </a:r>
                      <a:r>
                        <a:rPr lang="en-US" dirty="0" smtClean="0"/>
                        <a:t>/month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3/day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2/yr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1/day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1/month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065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Associated features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Dystonia</a:t>
                      </a:r>
                      <a:r>
                        <a:rPr lang="en-US" dirty="0"/>
                        <a:t>, chorea, epilepsy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Chorea, </a:t>
                      </a:r>
                      <a:r>
                        <a:rPr lang="en-US" dirty="0" err="1"/>
                        <a:t>dystonia</a:t>
                      </a:r>
                      <a:r>
                        <a:rPr lang="en-US" dirty="0"/>
                        <a:t>, ataxia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Dystonia, chorea</a:t>
                      </a:r>
                    </a:p>
                  </a:txBody>
                  <a:tcPr marL="0" marR="0" marT="0" marB="0"/>
                </a:tc>
              </a:tr>
              <a:tr h="268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Asymmetry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 </a:t>
                      </a:r>
                    </a:p>
                  </a:txBody>
                  <a:tcPr marL="0" marR="0" marT="0" marB="0"/>
                </a:tc>
              </a:tr>
              <a:tr h="50654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Ability to suppress attacks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126635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Inducing or precipitating</a:t>
                      </a:r>
                      <a:br>
                        <a:rPr lang="en-US"/>
                      </a:br>
                      <a:r>
                        <a:rPr lang="en-US"/>
                        <a:t>  factors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Sudden movement; startle;</a:t>
                      </a:r>
                      <a:br>
                        <a:rPr lang="en-US"/>
                      </a:br>
                      <a:r>
                        <a:rPr lang="en-US"/>
                        <a:t>  hyperventilation; fatigue;</a:t>
                      </a:r>
                      <a:br>
                        <a:rPr lang="en-US"/>
                      </a:br>
                      <a:r>
                        <a:rPr lang="en-US"/>
                        <a:t>  stress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Alcohol; caffeine; exercise; excitement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Prolonged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exercise</a:t>
                      </a:r>
                      <a:r>
                        <a:rPr lang="fr-FR" dirty="0"/>
                        <a:t>, stress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/>
                        <a:t>  </a:t>
                      </a:r>
                      <a:r>
                        <a:rPr lang="fr-FR" dirty="0" err="1"/>
                        <a:t>caffeine</a:t>
                      </a:r>
                      <a:r>
                        <a:rPr lang="fr-FR" dirty="0"/>
                        <a:t>, fatigue</a:t>
                      </a:r>
                    </a:p>
                  </a:txBody>
                  <a:tcPr marL="0" marR="0" marT="0" marB="0"/>
                </a:tc>
              </a:tr>
              <a:tr h="10130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Medical therapy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Phenytoin; carbamazepine;</a:t>
                      </a:r>
                      <a:br>
                        <a:rPr lang="en-US"/>
                      </a:br>
                      <a:r>
                        <a:rPr lang="en-US"/>
                        <a:t>  barbiturates; acetazolamide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Clonazepam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oxazepam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10668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9144000" cy="22860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Study  based  on  medical  records  from Minnesota,  USA,  prevalence  was  3·4  per  100 000  for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dystonia</a:t>
            </a:r>
            <a:r>
              <a:rPr lang="en-US" dirty="0" smtClean="0"/>
              <a:t> and 29·5 per 100 000 for focal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5300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Nutt JG, </a:t>
            </a:r>
            <a:r>
              <a:rPr lang="en-US" dirty="0" err="1" smtClean="0"/>
              <a:t>Muenter</a:t>
            </a:r>
            <a:r>
              <a:rPr lang="en-US" dirty="0" smtClean="0"/>
              <a:t> MD, Aronson A, Kurland LT, Melton LJ III. Epidemiology of focal and generalized </a:t>
            </a:r>
            <a:r>
              <a:rPr lang="en-US" dirty="0" err="1" smtClean="0"/>
              <a:t>dystonia</a:t>
            </a:r>
            <a:r>
              <a:rPr lang="en-US" dirty="0" smtClean="0"/>
              <a:t> in Rochester, Minnesota.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 err="1" smtClean="0"/>
              <a:t>Disord</a:t>
            </a:r>
            <a:r>
              <a:rPr lang="en-US" dirty="0" smtClean="0"/>
              <a:t> 1988; 3:188–94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dystonias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result from an acquired structural lesion </a:t>
            </a:r>
          </a:p>
          <a:p>
            <a:endParaRPr lang="en-US" dirty="0" smtClean="0"/>
          </a:p>
          <a:p>
            <a:r>
              <a:rPr lang="en-US" dirty="0" smtClean="0"/>
              <a:t>Neurodegenerative diseases  in which </a:t>
            </a:r>
            <a:r>
              <a:rPr lang="en-US" dirty="0" err="1" smtClean="0"/>
              <a:t>dystonia</a:t>
            </a:r>
            <a:r>
              <a:rPr lang="en-US" dirty="0" smtClean="0"/>
              <a:t>  is  a  prominent  feature</a:t>
            </a:r>
          </a:p>
          <a:p>
            <a:endParaRPr lang="en-US" dirty="0" smtClean="0"/>
          </a:p>
          <a:p>
            <a:r>
              <a:rPr lang="en-US" dirty="0" smtClean="0"/>
              <a:t>Sporadic degenerative conditions like atypical </a:t>
            </a:r>
            <a:r>
              <a:rPr lang="en-US" dirty="0" err="1" smtClean="0"/>
              <a:t>parkinsonian</a:t>
            </a:r>
            <a:r>
              <a:rPr lang="en-US" dirty="0" smtClean="0"/>
              <a:t> syndromes</a:t>
            </a:r>
          </a:p>
          <a:p>
            <a:endParaRPr lang="en-US" dirty="0" smtClean="0"/>
          </a:p>
          <a:p>
            <a:r>
              <a:rPr lang="en-US" dirty="0" smtClean="0"/>
              <a:t>Present with other neurological symptoms besides </a:t>
            </a:r>
            <a:r>
              <a:rPr lang="en-US" dirty="0" err="1" smtClean="0"/>
              <a:t>dystonia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0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Dystonia</a:t>
            </a:r>
            <a:r>
              <a:rPr lang="en-US" dirty="0" smtClean="0"/>
              <a:t> appears after a latent period from the insult</a:t>
            </a:r>
          </a:p>
          <a:p>
            <a:r>
              <a:rPr lang="en-US" dirty="0" smtClean="0"/>
              <a:t>Changes in the neuronal circuits</a:t>
            </a:r>
          </a:p>
          <a:p>
            <a:endParaRPr lang="en-US" dirty="0" smtClean="0"/>
          </a:p>
          <a:p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Thalamus – Hand </a:t>
            </a:r>
            <a:r>
              <a:rPr lang="en-US" dirty="0" err="1" smtClean="0"/>
              <a:t>dystonia</a:t>
            </a:r>
            <a:endParaRPr lang="en-US" dirty="0" smtClean="0"/>
          </a:p>
          <a:p>
            <a:pPr lvl="1"/>
            <a:r>
              <a:rPr lang="en-US" dirty="0" smtClean="0"/>
              <a:t>Brainstem – Cranial </a:t>
            </a:r>
            <a:r>
              <a:rPr lang="en-US" dirty="0" err="1" smtClean="0"/>
              <a:t>dystonias</a:t>
            </a:r>
            <a:r>
              <a:rPr lang="en-US" dirty="0" smtClean="0"/>
              <a:t>  like </a:t>
            </a:r>
            <a:r>
              <a:rPr lang="en-US" dirty="0" err="1" smtClean="0"/>
              <a:t>blepharospasm</a:t>
            </a:r>
            <a:endParaRPr lang="en-US" dirty="0" smtClean="0"/>
          </a:p>
          <a:p>
            <a:pPr lvl="1"/>
            <a:r>
              <a:rPr lang="en-US" dirty="0" err="1" smtClean="0"/>
              <a:t>Putamen</a:t>
            </a:r>
            <a:r>
              <a:rPr lang="en-US" dirty="0" smtClean="0"/>
              <a:t> – </a:t>
            </a:r>
            <a:r>
              <a:rPr lang="en-US" dirty="0" err="1" smtClean="0"/>
              <a:t>Hemidystonia</a:t>
            </a:r>
            <a:r>
              <a:rPr lang="en-US" dirty="0" smtClean="0"/>
              <a:t> or limb </a:t>
            </a:r>
            <a:r>
              <a:rPr lang="en-US" dirty="0" err="1" smtClean="0"/>
              <a:t>dystonia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induced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Dopamine receptor-blocking agents</a:t>
            </a:r>
          </a:p>
          <a:p>
            <a:r>
              <a:rPr lang="en-US" dirty="0" smtClean="0"/>
              <a:t>Antiepileptic agents</a:t>
            </a:r>
          </a:p>
          <a:p>
            <a:r>
              <a:rPr lang="en-US" dirty="0" err="1" smtClean="0"/>
              <a:t>Levodopa</a:t>
            </a:r>
            <a:endParaRPr lang="en-US" dirty="0" smtClean="0"/>
          </a:p>
          <a:p>
            <a:r>
              <a:rPr lang="en-US" dirty="0" smtClean="0"/>
              <a:t>Dopamine agonists</a:t>
            </a:r>
          </a:p>
          <a:p>
            <a:r>
              <a:rPr lang="en-US" dirty="0" smtClean="0"/>
              <a:t>Calcium-channel blockers (</a:t>
            </a:r>
            <a:r>
              <a:rPr lang="en-US" dirty="0" err="1" smtClean="0"/>
              <a:t>cinnarizine</a:t>
            </a:r>
            <a:r>
              <a:rPr lang="en-US" dirty="0" smtClean="0"/>
              <a:t>, </a:t>
            </a:r>
            <a:r>
              <a:rPr lang="en-US" dirty="0" err="1" smtClean="0"/>
              <a:t>ﬂunarizine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Can be acute </a:t>
            </a:r>
            <a:r>
              <a:rPr lang="en-US" dirty="0" err="1" smtClean="0"/>
              <a:t>dystonic</a:t>
            </a:r>
            <a:r>
              <a:rPr lang="en-US" dirty="0" smtClean="0"/>
              <a:t> reaction or </a:t>
            </a:r>
            <a:r>
              <a:rPr lang="en-US" dirty="0" err="1" smtClean="0"/>
              <a:t>tardive</a:t>
            </a:r>
            <a:r>
              <a:rPr lang="en-US" dirty="0" smtClean="0"/>
              <a:t>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Concurrent contractions of agonist and antagonist muscles</a:t>
            </a:r>
          </a:p>
          <a:p>
            <a:endParaRPr lang="en-US" dirty="0" smtClean="0"/>
          </a:p>
          <a:p>
            <a:r>
              <a:rPr lang="en-US" dirty="0" smtClean="0"/>
              <a:t>Contractions  follow  a  directional  pattern  but  the  speed and  intensity  may  vary</a:t>
            </a:r>
          </a:p>
          <a:p>
            <a:endParaRPr lang="en-US" dirty="0" smtClean="0"/>
          </a:p>
          <a:p>
            <a:r>
              <a:rPr lang="en-US" dirty="0" smtClean="0"/>
              <a:t>Worse  during  action  and in certain postures</a:t>
            </a:r>
          </a:p>
          <a:p>
            <a:endParaRPr lang="en-US" dirty="0" smtClean="0"/>
          </a:p>
          <a:p>
            <a:r>
              <a:rPr lang="en-US" dirty="0" smtClean="0"/>
              <a:t>Improves with  relaxation and sleep.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Psychogenic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Dystonia</a:t>
            </a:r>
            <a:r>
              <a:rPr lang="en-US" dirty="0" smtClean="0"/>
              <a:t> frequently misdiagnosed as psychogenic – 40% cases</a:t>
            </a:r>
          </a:p>
          <a:p>
            <a:endParaRPr lang="en-US" dirty="0" smtClean="0"/>
          </a:p>
          <a:p>
            <a:r>
              <a:rPr lang="en-US" dirty="0" smtClean="0"/>
              <a:t>Less than 5% cases are psychogenic</a:t>
            </a:r>
          </a:p>
          <a:p>
            <a:endParaRPr lang="en-US" dirty="0" smtClean="0"/>
          </a:p>
          <a:p>
            <a:r>
              <a:rPr lang="en-US" dirty="0" smtClean="0"/>
              <a:t>Diagnosis of psychogenic </a:t>
            </a:r>
            <a:r>
              <a:rPr lang="en-US" dirty="0" err="1" smtClean="0"/>
              <a:t>dystonia</a:t>
            </a:r>
            <a:r>
              <a:rPr lang="en-US" dirty="0" smtClean="0"/>
              <a:t> must be based on positive criteria</a:t>
            </a:r>
          </a:p>
          <a:p>
            <a:endParaRPr lang="en-US" dirty="0" smtClean="0"/>
          </a:p>
          <a:p>
            <a:r>
              <a:rPr lang="en-US" dirty="0" smtClean="0"/>
              <a:t>Relief with psychotherapy,  suggestion,  placebo, or physiotherapy virtually excludes a neurological cause </a:t>
            </a:r>
          </a:p>
          <a:p>
            <a:endParaRPr lang="en-US" dirty="0" smtClean="0"/>
          </a:p>
          <a:p>
            <a:r>
              <a:rPr lang="en-US" dirty="0" smtClean="0"/>
              <a:t>Complete and permanent remissions are rare in organic </a:t>
            </a:r>
            <a:r>
              <a:rPr lang="en-US" dirty="0" err="1" smtClean="0"/>
              <a:t>dystonia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Psychogenic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Incongruous (</a:t>
            </a:r>
            <a:r>
              <a:rPr lang="en-US" dirty="0" err="1" smtClean="0"/>
              <a:t>nonpatterned</a:t>
            </a:r>
            <a:r>
              <a:rPr lang="en-US" dirty="0" smtClean="0"/>
              <a:t>) movements and postures </a:t>
            </a:r>
          </a:p>
          <a:p>
            <a:r>
              <a:rPr lang="en-US" dirty="0" smtClean="0"/>
              <a:t>Markedly fluctuating or intermittent </a:t>
            </a:r>
            <a:r>
              <a:rPr lang="en-US" dirty="0" err="1" smtClean="0"/>
              <a:t>dystonia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Inconsistent weakness </a:t>
            </a:r>
          </a:p>
          <a:p>
            <a:r>
              <a:rPr lang="en-US" dirty="0" smtClean="0"/>
              <a:t>Inconsistent sensory deficit 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somatizations</a:t>
            </a:r>
            <a:r>
              <a:rPr lang="en-US" dirty="0" smtClean="0"/>
              <a:t> (pain) </a:t>
            </a:r>
          </a:p>
          <a:p>
            <a:r>
              <a:rPr lang="en-US" dirty="0" smtClean="0"/>
              <a:t>Self-inflicted injuries </a:t>
            </a:r>
          </a:p>
          <a:p>
            <a:r>
              <a:rPr lang="en-US" dirty="0" smtClean="0"/>
              <a:t>Psychiatric disturbance </a:t>
            </a:r>
          </a:p>
          <a:p>
            <a:r>
              <a:rPr lang="en-US" dirty="0" smtClean="0"/>
              <a:t>Response to placebo and suggestions </a:t>
            </a:r>
          </a:p>
          <a:p>
            <a:r>
              <a:rPr lang="en-US" dirty="0" smtClean="0"/>
              <a:t>Marked distractibility </a:t>
            </a:r>
          </a:p>
          <a:p>
            <a:r>
              <a:rPr lang="en-US" dirty="0" smtClean="0"/>
              <a:t>Other abnormal movements, including bizarre gait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Neurology 2011;77:496–502</a:t>
            </a:r>
            <a:endParaRPr lang="en-US" i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914400"/>
          </a:xfrm>
        </p:spPr>
        <p:txBody>
          <a:bodyPr/>
          <a:lstStyle/>
          <a:p>
            <a:r>
              <a:rPr lang="en-US" b="1" dirty="0" smtClean="0"/>
              <a:t>CLINICAL APPROACH TO DYSTONIA</a:t>
            </a:r>
            <a:endParaRPr lang="en-US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dystonia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Is it primary or secondary </a:t>
            </a:r>
            <a:r>
              <a:rPr lang="en-US" dirty="0" err="1" smtClean="0"/>
              <a:t>dystonia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to pinpoint the diagnosis?</a:t>
            </a:r>
          </a:p>
          <a:p>
            <a:endParaRPr lang="en-US" dirty="0" smtClean="0"/>
          </a:p>
          <a:p>
            <a:r>
              <a:rPr lang="en-US" dirty="0" smtClean="0"/>
              <a:t>What are the relevant investigations?</a:t>
            </a:r>
          </a:p>
          <a:p>
            <a:endParaRPr lang="en-US" dirty="0" smtClean="0"/>
          </a:p>
          <a:p>
            <a:r>
              <a:rPr lang="en-US" dirty="0" smtClean="0"/>
              <a:t>Which mode of management?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dystonia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Consistent  directionality</a:t>
            </a:r>
          </a:p>
          <a:p>
            <a:endParaRPr lang="en-US" dirty="0" smtClean="0"/>
          </a:p>
          <a:p>
            <a:r>
              <a:rPr lang="en-US" dirty="0" smtClean="0"/>
              <a:t>Patterned,  repeatedly involve the same muscle groups</a:t>
            </a:r>
          </a:p>
          <a:p>
            <a:endParaRPr lang="en-US" dirty="0" smtClean="0"/>
          </a:p>
          <a:p>
            <a:r>
              <a:rPr lang="en-US" dirty="0" smtClean="0"/>
              <a:t>Causes twisting of body parts</a:t>
            </a:r>
          </a:p>
          <a:p>
            <a:endParaRPr lang="en-US" dirty="0" smtClean="0"/>
          </a:p>
          <a:p>
            <a:r>
              <a:rPr lang="en-US" dirty="0" smtClean="0"/>
              <a:t>More sustained</a:t>
            </a:r>
          </a:p>
          <a:p>
            <a:endParaRPr lang="en-US" dirty="0" smtClean="0"/>
          </a:p>
          <a:p>
            <a:r>
              <a:rPr lang="en-US" dirty="0" smtClean="0"/>
              <a:t>No urge to perform the movements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Mimics of </a:t>
            </a:r>
            <a:r>
              <a:rPr lang="en-US" dirty="0" err="1" smtClean="0"/>
              <a:t>dystonia</a:t>
            </a:r>
            <a:r>
              <a:rPr lang="en-US" dirty="0" smtClean="0"/>
              <a:t>/ </a:t>
            </a:r>
            <a:r>
              <a:rPr lang="en-US" dirty="0" err="1" smtClean="0"/>
              <a:t>pseudodystonias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425"/>
          <a:stretch>
            <a:fillRect/>
          </a:stretch>
        </p:blipFill>
        <p:spPr bwMode="auto">
          <a:xfrm>
            <a:off x="228600" y="990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suggesting primary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Gradual onset and progression</a:t>
            </a:r>
          </a:p>
          <a:p>
            <a:r>
              <a:rPr lang="en-US" dirty="0" smtClean="0"/>
              <a:t>Onset in lower limbs in childhood</a:t>
            </a:r>
          </a:p>
          <a:p>
            <a:r>
              <a:rPr lang="en-US" dirty="0" smtClean="0"/>
              <a:t>Progression to generalized </a:t>
            </a:r>
            <a:r>
              <a:rPr lang="en-US" dirty="0" err="1" smtClean="0"/>
              <a:t>dystonia</a:t>
            </a:r>
            <a:r>
              <a:rPr lang="en-US" dirty="0" smtClean="0"/>
              <a:t> in young onset</a:t>
            </a:r>
          </a:p>
          <a:p>
            <a:r>
              <a:rPr lang="en-US" dirty="0" smtClean="0"/>
              <a:t>Onset in head, neck and arm in adults</a:t>
            </a:r>
          </a:p>
          <a:p>
            <a:r>
              <a:rPr lang="en-US" dirty="0" smtClean="0"/>
              <a:t>Restriction to focal or segmental </a:t>
            </a:r>
            <a:r>
              <a:rPr lang="en-US" dirty="0" err="1" smtClean="0"/>
              <a:t>dystonia</a:t>
            </a:r>
            <a:r>
              <a:rPr lang="en-US" dirty="0" smtClean="0"/>
              <a:t> in adults</a:t>
            </a:r>
          </a:p>
          <a:p>
            <a:r>
              <a:rPr lang="en-US" dirty="0" smtClean="0"/>
              <a:t>Mobile spasms</a:t>
            </a:r>
          </a:p>
          <a:p>
            <a:r>
              <a:rPr lang="en-US" dirty="0" smtClean="0"/>
              <a:t>No other neurological or systemic signs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Points suggesting a secondary </a:t>
            </a:r>
            <a:r>
              <a:rPr lang="en-US" dirty="0" err="1" smtClean="0"/>
              <a:t>dystonia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14400"/>
            <a:ext cx="911477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Geste</a:t>
            </a:r>
            <a:r>
              <a:rPr lang="en-US" dirty="0" smtClean="0"/>
              <a:t> </a:t>
            </a:r>
            <a:r>
              <a:rPr lang="en-US" dirty="0" err="1" smtClean="0"/>
              <a:t>antagoniste</a:t>
            </a:r>
            <a:r>
              <a:rPr lang="en-US" dirty="0" smtClean="0"/>
              <a:t> or sensory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Voluntary actions that </a:t>
            </a:r>
            <a:r>
              <a:rPr lang="en-US" dirty="0" err="1" smtClean="0"/>
              <a:t>speciﬁcally</a:t>
            </a:r>
            <a:r>
              <a:rPr lang="en-US" dirty="0" smtClean="0"/>
              <a:t> correct the abnormal posture or alleviate the </a:t>
            </a:r>
            <a:r>
              <a:rPr lang="en-US" dirty="0" err="1" smtClean="0"/>
              <a:t>dystonic</a:t>
            </a:r>
            <a:r>
              <a:rPr lang="en-US" dirty="0" smtClean="0"/>
              <a:t> movements. </a:t>
            </a:r>
          </a:p>
          <a:p>
            <a:endParaRPr lang="en-US" dirty="0" smtClean="0"/>
          </a:p>
          <a:p>
            <a:r>
              <a:rPr lang="en-US" dirty="0" smtClean="0"/>
              <a:t>Usually simple movements (“</a:t>
            </a:r>
            <a:r>
              <a:rPr lang="en-US" dirty="0" err="1" smtClean="0"/>
              <a:t>gestes</a:t>
            </a:r>
            <a:r>
              <a:rPr lang="en-US" dirty="0" smtClean="0"/>
              <a:t>”) involving, or directed to, the body region affected by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Does not consist of a forceful opposition to the phenomenology of </a:t>
            </a:r>
            <a:r>
              <a:rPr lang="en-US" dirty="0" err="1" smtClean="0"/>
              <a:t>dystonia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Dystonias</a:t>
            </a:r>
            <a:r>
              <a:rPr lang="en-US" dirty="0" smtClean="0"/>
              <a:t> are diagnosed based on the associated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 of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Parkinsonism</a:t>
            </a:r>
          </a:p>
          <a:p>
            <a:r>
              <a:rPr lang="en-US" dirty="0" smtClean="0"/>
              <a:t>Eye movement disorders</a:t>
            </a:r>
          </a:p>
          <a:p>
            <a:r>
              <a:rPr lang="en-US" dirty="0" smtClean="0"/>
              <a:t>Ophthalmological abnormalities</a:t>
            </a:r>
          </a:p>
          <a:p>
            <a:r>
              <a:rPr lang="en-US" dirty="0" smtClean="0"/>
              <a:t>Deafness</a:t>
            </a:r>
          </a:p>
          <a:p>
            <a:r>
              <a:rPr lang="en-US" dirty="0" smtClean="0"/>
              <a:t>Peripheral neuropathy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Ataxia</a:t>
            </a:r>
          </a:p>
          <a:p>
            <a:r>
              <a:rPr lang="en-US" dirty="0" smtClean="0"/>
              <a:t>Systemic features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Parkinsonism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Dystonia</a:t>
            </a:r>
            <a:r>
              <a:rPr lang="en-US" dirty="0" smtClean="0"/>
              <a:t> with prominent </a:t>
            </a:r>
            <a:r>
              <a:rPr lang="en-US" dirty="0" err="1" smtClean="0"/>
              <a:t>oro</a:t>
            </a:r>
            <a:r>
              <a:rPr lang="en-US" dirty="0" smtClean="0"/>
              <a:t>-bulbar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Secondary</a:t>
            </a:r>
          </a:p>
          <a:p>
            <a:pPr lvl="1"/>
            <a:r>
              <a:rPr lang="en-US" dirty="0" err="1" smtClean="0"/>
              <a:t>Neuroleptic</a:t>
            </a:r>
            <a:r>
              <a:rPr lang="en-US" dirty="0" smtClean="0"/>
              <a:t> intake</a:t>
            </a:r>
          </a:p>
          <a:p>
            <a:pPr lvl="1"/>
            <a:r>
              <a:rPr lang="en-US" dirty="0" smtClean="0"/>
              <a:t>NBIA 1</a:t>
            </a:r>
          </a:p>
          <a:p>
            <a:pPr lvl="1"/>
            <a:r>
              <a:rPr lang="en-US" dirty="0" err="1" smtClean="0"/>
              <a:t>Neuroacanthocytosis</a:t>
            </a:r>
            <a:endParaRPr lang="en-US" dirty="0" smtClean="0"/>
          </a:p>
          <a:p>
            <a:pPr lvl="1"/>
            <a:r>
              <a:rPr lang="en-US" dirty="0" err="1" smtClean="0"/>
              <a:t>Neuroferritinopathy</a:t>
            </a:r>
            <a:endParaRPr lang="en-US" dirty="0" smtClean="0"/>
          </a:p>
          <a:p>
            <a:pPr lvl="1"/>
            <a:r>
              <a:rPr lang="en-US" dirty="0" err="1" smtClean="0"/>
              <a:t>Lesch-Nyhan</a:t>
            </a:r>
            <a:r>
              <a:rPr lang="en-US" dirty="0" smtClean="0"/>
              <a:t> syndrome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Primary</a:t>
            </a:r>
          </a:p>
          <a:p>
            <a:pPr lvl="1"/>
            <a:r>
              <a:rPr lang="en-US" dirty="0" smtClean="0"/>
              <a:t>DYT 6, DYT 4, DYT 12, DYT 17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manifestations in </a:t>
            </a:r>
            <a:r>
              <a:rPr lang="en-US" dirty="0" err="1" smtClean="0"/>
              <a:t>dystonia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371600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26068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findings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r>
                        <a:rPr lang="en-US" baseline="0" dirty="0" smtClean="0"/>
                        <a:t> diagnosis</a:t>
                      </a:r>
                      <a:endParaRPr lang="en-US" dirty="0"/>
                    </a:p>
                  </a:txBody>
                  <a:tcPr/>
                </a:tc>
              </a:tr>
              <a:tr h="1278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Optic atrophy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Mitochondrial disorder</a:t>
                      </a:r>
                      <a:r>
                        <a:rPr lang="en-US" baseline="0" dirty="0" smtClean="0"/>
                        <a:t> (LHON with </a:t>
                      </a:r>
                      <a:r>
                        <a:rPr lang="en-US" baseline="0" dirty="0" err="1" smtClean="0"/>
                        <a:t>dystonia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       </a:t>
                      </a:r>
                      <a:r>
                        <a:rPr lang="en-US" baseline="0" dirty="0" err="1" smtClean="0"/>
                        <a:t>Leukodsytrophy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0505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Retinitis </a:t>
                      </a:r>
                      <a:r>
                        <a:rPr lang="en-US" sz="1800" dirty="0" err="1" smtClean="0"/>
                        <a:t>pigmentosa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PKAN / HARP syndrome </a:t>
                      </a:r>
                    </a:p>
                    <a:p>
                      <a:pPr algn="l"/>
                      <a:r>
                        <a:rPr lang="en-US" dirty="0" smtClean="0"/>
                        <a:t>       GM2 </a:t>
                      </a:r>
                      <a:r>
                        <a:rPr lang="en-US" dirty="0" err="1" smtClean="0"/>
                        <a:t>gangliosidosis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l"/>
                      <a:r>
                        <a:rPr lang="en-US" dirty="0" smtClean="0"/>
                        <a:t>       </a:t>
                      </a:r>
                      <a:r>
                        <a:rPr lang="en-US" dirty="0" err="1" smtClean="0"/>
                        <a:t>Metachromatic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leukodystrophy</a:t>
                      </a:r>
                      <a:endParaRPr lang="en-US" dirty="0"/>
                    </a:p>
                  </a:txBody>
                  <a:tcPr/>
                </a:tc>
              </a:tr>
              <a:tr h="13657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Supranuclear</a:t>
                      </a:r>
                      <a:r>
                        <a:rPr lang="en-US" dirty="0" smtClean="0"/>
                        <a:t> gaze palsy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dirty="0" smtClean="0"/>
                        <a:t>Progressive </a:t>
                      </a:r>
                      <a:r>
                        <a:rPr lang="en-US" dirty="0" err="1" smtClean="0"/>
                        <a:t>supranuclear</a:t>
                      </a:r>
                      <a:r>
                        <a:rPr lang="en-US" dirty="0" smtClean="0"/>
                        <a:t> palsy</a:t>
                      </a:r>
                    </a:p>
                    <a:p>
                      <a:pPr lvl="1" algn="l"/>
                      <a:r>
                        <a:rPr lang="en-US" dirty="0" err="1" smtClean="0"/>
                        <a:t>Niemann</a:t>
                      </a:r>
                      <a:r>
                        <a:rPr lang="en-US" dirty="0" smtClean="0"/>
                        <a:t>-Pick type C </a:t>
                      </a:r>
                    </a:p>
                    <a:p>
                      <a:pPr lvl="1" algn="l"/>
                      <a:r>
                        <a:rPr lang="en-US" dirty="0" smtClean="0"/>
                        <a:t>NBIA 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65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Deafness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Mohr-</a:t>
                      </a:r>
                      <a:r>
                        <a:rPr lang="en-US" dirty="0" err="1" smtClean="0"/>
                        <a:t>Tranebjaerg</a:t>
                      </a:r>
                      <a:r>
                        <a:rPr lang="en-US" dirty="0" smtClean="0"/>
                        <a:t> syndrome</a:t>
                      </a:r>
                    </a:p>
                    <a:p>
                      <a:r>
                        <a:rPr lang="en-US" dirty="0" smtClean="0"/>
                        <a:t>     Mitochondrial disorders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89154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440351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 findings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diagnosis</a:t>
                      </a:r>
                      <a:endParaRPr lang="en-US" dirty="0"/>
                    </a:p>
                  </a:txBody>
                  <a:tcPr/>
                </a:tc>
              </a:tr>
              <a:tr h="1737277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neuropathy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Spinocerebellar</a:t>
                      </a:r>
                      <a:r>
                        <a:rPr lang="en-US" dirty="0" smtClean="0"/>
                        <a:t> ataxias – SCA 3, 2</a:t>
                      </a:r>
                    </a:p>
                    <a:p>
                      <a:r>
                        <a:rPr lang="en-US" dirty="0" err="1" smtClean="0"/>
                        <a:t>Friedreich’s</a:t>
                      </a:r>
                      <a:r>
                        <a:rPr lang="en-US" dirty="0" smtClean="0"/>
                        <a:t> ataxia</a:t>
                      </a:r>
                    </a:p>
                    <a:p>
                      <a:r>
                        <a:rPr lang="en-US" dirty="0" smtClean="0"/>
                        <a:t>Young-onset </a:t>
                      </a:r>
                      <a:r>
                        <a:rPr lang="en-US" dirty="0" err="1" smtClean="0"/>
                        <a:t>Niemann</a:t>
                      </a:r>
                      <a:r>
                        <a:rPr lang="en-US" dirty="0" smtClean="0"/>
                        <a:t>-Pick type C disease</a:t>
                      </a:r>
                    </a:p>
                    <a:p>
                      <a:r>
                        <a:rPr lang="en-US" dirty="0" err="1" smtClean="0"/>
                        <a:t>Metachromatic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leukodystrophy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GM2 </a:t>
                      </a:r>
                      <a:r>
                        <a:rPr lang="en-US" dirty="0" err="1" smtClean="0"/>
                        <a:t>gangliosidosis</a:t>
                      </a:r>
                      <a:endParaRPr lang="en-US" dirty="0" smtClean="0"/>
                    </a:p>
                  </a:txBody>
                  <a:tcPr/>
                </a:tc>
              </a:tr>
              <a:tr h="1737277">
                <a:tc>
                  <a:txBody>
                    <a:bodyPr/>
                    <a:lstStyle/>
                    <a:p>
                      <a:r>
                        <a:rPr lang="en-US" dirty="0" smtClean="0"/>
                        <a:t>Dementia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Huntington’s disease</a:t>
                      </a:r>
                    </a:p>
                    <a:p>
                      <a:r>
                        <a:rPr lang="en-US" dirty="0" err="1" smtClean="0"/>
                        <a:t>Neuroacanthocytosis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NBIA</a:t>
                      </a:r>
                    </a:p>
                    <a:p>
                      <a:r>
                        <a:rPr lang="en-US" dirty="0" smtClean="0"/>
                        <a:t>Creutzfeldt-Jakob disease</a:t>
                      </a:r>
                    </a:p>
                    <a:p>
                      <a:r>
                        <a:rPr lang="en-US" dirty="0" smtClean="0"/>
                        <a:t>HIV encephalopathy</a:t>
                      </a:r>
                    </a:p>
                  </a:txBody>
                  <a:tcPr/>
                </a:tc>
              </a:tr>
              <a:tr h="2714495">
                <a:tc>
                  <a:txBody>
                    <a:bodyPr/>
                    <a:lstStyle/>
                    <a:p>
                      <a:r>
                        <a:rPr lang="en-US" dirty="0" smtClean="0"/>
                        <a:t>Ataxia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Spinocerebellar</a:t>
                      </a:r>
                      <a:r>
                        <a:rPr lang="en-US" dirty="0" smtClean="0"/>
                        <a:t> ataxia</a:t>
                      </a:r>
                    </a:p>
                    <a:p>
                      <a:r>
                        <a:rPr lang="en-US" dirty="0" smtClean="0"/>
                        <a:t>Wilson’s disease</a:t>
                      </a:r>
                    </a:p>
                    <a:p>
                      <a:r>
                        <a:rPr lang="en-US" dirty="0" smtClean="0"/>
                        <a:t>Huntington’s disease</a:t>
                      </a:r>
                    </a:p>
                    <a:p>
                      <a:r>
                        <a:rPr lang="en-US" dirty="0" smtClean="0"/>
                        <a:t>DRPLA</a:t>
                      </a:r>
                    </a:p>
                    <a:p>
                      <a:r>
                        <a:rPr lang="en-US" dirty="0" smtClean="0"/>
                        <a:t>Multiple system atrophy</a:t>
                      </a:r>
                    </a:p>
                    <a:p>
                      <a:r>
                        <a:rPr lang="en-US" dirty="0" err="1" smtClean="0"/>
                        <a:t>Neuroacanthocytosis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Cervical </a:t>
                      </a:r>
                      <a:r>
                        <a:rPr lang="en-US" dirty="0" err="1" smtClean="0"/>
                        <a:t>dystonia</a:t>
                      </a:r>
                      <a:r>
                        <a:rPr lang="en-US" dirty="0" smtClean="0"/>
                        <a:t> and ataxia</a:t>
                      </a:r>
                    </a:p>
                    <a:p>
                      <a:r>
                        <a:rPr lang="en-US" dirty="0" smtClean="0"/>
                        <a:t>GM2 </a:t>
                      </a:r>
                      <a:r>
                        <a:rPr lang="en-US" dirty="0" err="1" smtClean="0"/>
                        <a:t>gangliosidosis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manifestations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" y="709743"/>
          <a:ext cx="9143998" cy="601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664"/>
                <a:gridCol w="402167"/>
                <a:gridCol w="402167"/>
                <a:gridCol w="402167"/>
                <a:gridCol w="402167"/>
                <a:gridCol w="402167"/>
                <a:gridCol w="402167"/>
                <a:gridCol w="402167"/>
                <a:gridCol w="402167"/>
                <a:gridCol w="3047998"/>
              </a:tblGrid>
              <a:tr h="517834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</a:tr>
              <a:tr h="576195">
                <a:tc>
                  <a:txBody>
                    <a:bodyPr/>
                    <a:lstStyle/>
                    <a:p>
                      <a:r>
                        <a:rPr lang="en-US" dirty="0" smtClean="0"/>
                        <a:t>Cu metabolism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smtClean="0"/>
                        <a:t>Wilson’s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KF ring</a:t>
                      </a:r>
                      <a:endParaRPr lang="en-US" dirty="0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Aceruloplasminemia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Blepharospasm</a:t>
                      </a:r>
                      <a:endParaRPr lang="en-US" dirty="0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smtClean="0"/>
                        <a:t>Lipid storage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912">
                <a:tc>
                  <a:txBody>
                    <a:bodyPr/>
                    <a:lstStyle/>
                    <a:p>
                      <a:r>
                        <a:rPr lang="en-US" dirty="0" smtClean="0"/>
                        <a:t>GM1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gangliosidosis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Dysphasia, </a:t>
                      </a:r>
                      <a:r>
                        <a:rPr lang="en-US" dirty="0" err="1" smtClean="0"/>
                        <a:t>dysarthria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oculogyric</a:t>
                      </a:r>
                      <a:r>
                        <a:rPr lang="en-US" baseline="0" dirty="0" smtClean="0"/>
                        <a:t> crisis, </a:t>
                      </a:r>
                      <a:r>
                        <a:rPr lang="en-US" baseline="0" dirty="0" err="1" smtClean="0"/>
                        <a:t>resp</a:t>
                      </a:r>
                      <a:r>
                        <a:rPr lang="en-US" baseline="0" dirty="0" smtClean="0"/>
                        <a:t> tics</a:t>
                      </a:r>
                      <a:endParaRPr lang="en-US" dirty="0"/>
                    </a:p>
                  </a:txBody>
                  <a:tcPr/>
                </a:tc>
              </a:tr>
              <a:tr h="7069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Tay-Sach’s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Cherry red spot,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myoclonus</a:t>
                      </a:r>
                      <a:r>
                        <a:rPr lang="en-US" baseline="0" dirty="0" smtClean="0"/>
                        <a:t>, startle</a:t>
                      </a:r>
                      <a:endParaRPr lang="en-US" dirty="0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Sandhoff’s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Hemiparesis</a:t>
                      </a:r>
                      <a:endParaRPr lang="en-US" dirty="0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Gaucher’s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Hypotoni</a:t>
                      </a:r>
                      <a:r>
                        <a:rPr lang="en-US" dirty="0" smtClean="0"/>
                        <a:t>, cranial neuropathy, pulmonary infiltrates, parkinsonism</a:t>
                      </a:r>
                      <a:endParaRPr lang="en-US" dirty="0"/>
                    </a:p>
                  </a:txBody>
                  <a:tcPr/>
                </a:tc>
              </a:tr>
              <a:tr h="517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Metachromatic</a:t>
                      </a:r>
                      <a:r>
                        <a:rPr lang="en-US" dirty="0" smtClean="0"/>
                        <a:t> 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Psychiatric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533399"/>
          <a:ext cx="8991599" cy="611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688"/>
                <a:gridCol w="395464"/>
                <a:gridCol w="395464"/>
                <a:gridCol w="395464"/>
                <a:gridCol w="395464"/>
                <a:gridCol w="395464"/>
                <a:gridCol w="395464"/>
                <a:gridCol w="395464"/>
                <a:gridCol w="395464"/>
                <a:gridCol w="2997199"/>
              </a:tblGrid>
              <a:tr h="417716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</a:tr>
              <a:tr h="4177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Krabbe’s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Irritability, bouts of </a:t>
                      </a:r>
                      <a:r>
                        <a:rPr lang="en-US" dirty="0" err="1" smtClean="0"/>
                        <a:t>hypertonia</a:t>
                      </a:r>
                      <a:endParaRPr lang="en-US" dirty="0"/>
                    </a:p>
                  </a:txBody>
                  <a:tcPr/>
                </a:tc>
              </a:tr>
              <a:tr h="4177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AdrenoLD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</a:t>
                      </a:r>
                      <a:r>
                        <a:rPr lang="en-US" dirty="0" err="1" smtClean="0"/>
                        <a:t>insufficieny</a:t>
                      </a:r>
                      <a:endParaRPr lang="en-US" dirty="0"/>
                    </a:p>
                  </a:txBody>
                  <a:tcPr/>
                </a:tc>
              </a:tr>
              <a:tr h="7209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Niemann</a:t>
                      </a:r>
                      <a:r>
                        <a:rPr lang="en-US" dirty="0" smtClean="0"/>
                        <a:t> Pick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Supranuclear</a:t>
                      </a:r>
                      <a:r>
                        <a:rPr lang="en-US" baseline="0" dirty="0" smtClean="0"/>
                        <a:t> gaze palsy, head thrusts, blinking</a:t>
                      </a:r>
                      <a:endParaRPr lang="en-US" dirty="0"/>
                    </a:p>
                  </a:txBody>
                  <a:tcPr/>
                </a:tc>
              </a:tr>
              <a:tr h="720989">
                <a:tc>
                  <a:txBody>
                    <a:bodyPr/>
                    <a:lstStyle/>
                    <a:p>
                      <a:r>
                        <a:rPr lang="en-US" dirty="0" smtClean="0"/>
                        <a:t>NCL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Myoclonus</a:t>
                      </a:r>
                      <a:r>
                        <a:rPr lang="en-US" baseline="0" dirty="0" smtClean="0"/>
                        <a:t> (A), tics, chorea (B)</a:t>
                      </a:r>
                      <a:endParaRPr lang="en-US" dirty="0"/>
                    </a:p>
                  </a:txBody>
                  <a:tcPr/>
                </a:tc>
              </a:tr>
              <a:tr h="417716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 disorders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09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Mucopolysaccharadosis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Hypertonia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dysarthria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corneal opacities</a:t>
                      </a:r>
                      <a:endParaRPr lang="en-US" dirty="0"/>
                    </a:p>
                  </a:txBody>
                  <a:tcPr/>
                </a:tc>
              </a:tr>
              <a:tr h="4177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Galactosemia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Neonatal jaundice,</a:t>
                      </a:r>
                      <a:r>
                        <a:rPr lang="en-US" baseline="0" dirty="0" smtClean="0"/>
                        <a:t> cataract</a:t>
                      </a:r>
                      <a:endParaRPr lang="en-US" dirty="0"/>
                    </a:p>
                  </a:txBody>
                  <a:tcPr/>
                </a:tc>
              </a:tr>
              <a:tr h="7209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Pyruvate</a:t>
                      </a:r>
                      <a:r>
                        <a:rPr lang="en-US" dirty="0" smtClean="0"/>
                        <a:t> DH 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Peculiar </a:t>
                      </a:r>
                      <a:r>
                        <a:rPr lang="en-US" dirty="0" err="1" smtClean="0"/>
                        <a:t>odour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devt</a:t>
                      </a:r>
                      <a:r>
                        <a:rPr lang="en-US" dirty="0" smtClean="0"/>
                        <a:t> delay, </a:t>
                      </a:r>
                      <a:r>
                        <a:rPr lang="en-US" dirty="0" err="1" smtClean="0"/>
                        <a:t>hypotonia</a:t>
                      </a:r>
                      <a:endParaRPr lang="en-US" dirty="0"/>
                    </a:p>
                  </a:txBody>
                  <a:tcPr/>
                </a:tc>
              </a:tr>
              <a:tr h="4177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Pyruvate</a:t>
                      </a:r>
                      <a:r>
                        <a:rPr lang="en-US" dirty="0" smtClean="0"/>
                        <a:t> DC 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Intermittent attacks</a:t>
                      </a:r>
                      <a:endParaRPr lang="en-US" dirty="0"/>
                    </a:p>
                  </a:txBody>
                  <a:tcPr/>
                </a:tc>
              </a:tr>
              <a:tr h="720989">
                <a:tc>
                  <a:txBody>
                    <a:bodyPr/>
                    <a:lstStyle/>
                    <a:p>
                      <a:r>
                        <a:rPr lang="en-US" dirty="0" smtClean="0"/>
                        <a:t>Leigh’s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Nystagmus</a:t>
                      </a:r>
                      <a:r>
                        <a:rPr lang="en-US" dirty="0" smtClean="0"/>
                        <a:t>, cranial</a:t>
                      </a:r>
                      <a:r>
                        <a:rPr lang="en-US" baseline="0" dirty="0" smtClean="0"/>
                        <a:t> neuropathies, </a:t>
                      </a:r>
                      <a:r>
                        <a:rPr lang="en-US" baseline="0" dirty="0" err="1" smtClean="0"/>
                        <a:t>resp</a:t>
                      </a:r>
                      <a:r>
                        <a:rPr lang="en-US" baseline="0" dirty="0" smtClean="0"/>
                        <a:t> failure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228600"/>
          <a:ext cx="8991599" cy="640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688"/>
                <a:gridCol w="395464"/>
                <a:gridCol w="395464"/>
                <a:gridCol w="395464"/>
                <a:gridCol w="395464"/>
                <a:gridCol w="395464"/>
                <a:gridCol w="395464"/>
                <a:gridCol w="395464"/>
                <a:gridCol w="395464"/>
                <a:gridCol w="2997199"/>
              </a:tblGrid>
              <a:tr h="485715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</a:tr>
              <a:tr h="838359">
                <a:tc>
                  <a:txBody>
                    <a:bodyPr/>
                    <a:lstStyle/>
                    <a:p>
                      <a:r>
                        <a:rPr lang="en-US" dirty="0" smtClean="0"/>
                        <a:t>Amino</a:t>
                      </a:r>
                      <a:r>
                        <a:rPr lang="en-US" baseline="0" dirty="0" smtClean="0"/>
                        <a:t> acid and organic </a:t>
                      </a:r>
                      <a:r>
                        <a:rPr lang="en-US" baseline="0" dirty="0" err="1" smtClean="0"/>
                        <a:t>acidurias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Lesch-Nyhan</a:t>
                      </a:r>
                      <a:r>
                        <a:rPr lang="en-US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mutilation, gout</a:t>
                      </a:r>
                      <a:endParaRPr lang="en-US" dirty="0"/>
                    </a:p>
                  </a:txBody>
                  <a:tcPr/>
                </a:tc>
              </a:tr>
              <a:tr h="838359">
                <a:tc>
                  <a:txBody>
                    <a:bodyPr/>
                    <a:lstStyle/>
                    <a:p>
                      <a:r>
                        <a:rPr lang="en-US" dirty="0" smtClean="0"/>
                        <a:t>3-methylglutaconic </a:t>
                      </a:r>
                      <a:r>
                        <a:rPr lang="en-US" dirty="0" err="1" smtClean="0"/>
                        <a:t>aciduria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r>
                        <a:rPr lang="en-US" baseline="0" dirty="0" smtClean="0"/>
                        <a:t> to thrive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Propionic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acidemia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Hypotonia</a:t>
                      </a:r>
                      <a:r>
                        <a:rPr lang="en-US" dirty="0" smtClean="0"/>
                        <a:t>, vomiting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Methylmalonic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acidemia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Tremor 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Phenylketonuria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Hypotonia</a:t>
                      </a:r>
                      <a:r>
                        <a:rPr lang="en-US" dirty="0" smtClean="0"/>
                        <a:t>, vomiting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Glutaric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aciduria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Stepwise deterioration</a:t>
                      </a:r>
                      <a:endParaRPr lang="en-US" dirty="0"/>
                    </a:p>
                  </a:txBody>
                  <a:tcPr/>
                </a:tc>
              </a:tr>
              <a:tr h="8383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Homocystinuria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Thromboses, lens </a:t>
                      </a:r>
                      <a:r>
                        <a:rPr lang="en-US" dirty="0" err="1" smtClean="0"/>
                        <a:t>dislcoation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Cystinuria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Hemiparesis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85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Hartnup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rash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Tremor in </a:t>
            </a:r>
            <a:r>
              <a:rPr lang="en-US" dirty="0" err="1" smtClean="0"/>
              <a:t>dystonia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305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Degenerative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838200"/>
          <a:ext cx="9144001" cy="526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666"/>
                <a:gridCol w="402167"/>
                <a:gridCol w="402167"/>
                <a:gridCol w="402167"/>
                <a:gridCol w="402167"/>
                <a:gridCol w="402167"/>
                <a:gridCol w="402167"/>
                <a:gridCol w="402167"/>
                <a:gridCol w="402167"/>
                <a:gridCol w="3047999"/>
              </a:tblGrid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</a:tr>
              <a:tr h="8215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Pelizaeus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Merzbacher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Developmental</a:t>
                      </a:r>
                      <a:r>
                        <a:rPr lang="en-US" baseline="0" dirty="0" smtClean="0"/>
                        <a:t> delay, </a:t>
                      </a:r>
                      <a:r>
                        <a:rPr lang="en-US" baseline="0" dirty="0" err="1" smtClean="0"/>
                        <a:t>nystagmus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SCA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Varied phenotypes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Familial spastic paraplegia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Tremors,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amyotrophy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Huntington’s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Chorea</a:t>
                      </a:r>
                      <a:r>
                        <a:rPr lang="en-US" baseline="0" dirty="0" smtClean="0"/>
                        <a:t> dominant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Ataxia </a:t>
                      </a:r>
                      <a:r>
                        <a:rPr lang="en-US" dirty="0" err="1" smtClean="0"/>
                        <a:t>telangiectasia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Telangiectasia</a:t>
                      </a:r>
                      <a:r>
                        <a:rPr lang="en-US" dirty="0" smtClean="0"/>
                        <a:t>, OMA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PKAN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Retinitis </a:t>
                      </a:r>
                      <a:r>
                        <a:rPr lang="en-US" dirty="0" err="1" smtClean="0"/>
                        <a:t>pigmentosa</a:t>
                      </a:r>
                      <a:r>
                        <a:rPr lang="en-US" dirty="0" smtClean="0"/>
                        <a:t>, parkinsonism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Familial</a:t>
                      </a:r>
                      <a:r>
                        <a:rPr lang="en-US" baseline="0" dirty="0" smtClean="0"/>
                        <a:t> BG calcification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Chorea, parkinsonism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Neuroacanthocytosis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Chorea</a:t>
                      </a:r>
                      <a:endParaRPr lang="en-US" dirty="0"/>
                    </a:p>
                  </a:txBody>
                  <a:tcPr/>
                </a:tc>
              </a:tr>
              <a:tr h="475982"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Structural lesions</a:t>
            </a:r>
          </a:p>
          <a:p>
            <a:pPr lvl="1"/>
            <a:r>
              <a:rPr lang="en-US" dirty="0" err="1" smtClean="0"/>
              <a:t>Putamen</a:t>
            </a:r>
            <a:r>
              <a:rPr lang="en-US" dirty="0" smtClean="0"/>
              <a:t>, </a:t>
            </a: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r>
              <a:rPr lang="en-US" dirty="0" smtClean="0"/>
              <a:t>, caudate</a:t>
            </a:r>
          </a:p>
          <a:p>
            <a:pPr lvl="1"/>
            <a:r>
              <a:rPr lang="en-US" dirty="0" smtClean="0"/>
              <a:t>Thalamus</a:t>
            </a:r>
          </a:p>
          <a:p>
            <a:pPr lvl="1"/>
            <a:r>
              <a:rPr lang="en-US" dirty="0" smtClean="0"/>
              <a:t>Brainstem</a:t>
            </a:r>
          </a:p>
          <a:p>
            <a:pPr lvl="1"/>
            <a:r>
              <a:rPr lang="en-US" dirty="0" smtClean="0"/>
              <a:t>Cerebellum </a:t>
            </a:r>
          </a:p>
          <a:p>
            <a:pPr lvl="1"/>
            <a:r>
              <a:rPr lang="en-US" dirty="0" smtClean="0"/>
              <a:t>Cortical areas - parietal and frontal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Tumors, trauma, bleeding, inflammation, atrophic changes of </a:t>
            </a:r>
            <a:r>
              <a:rPr lang="en-US" dirty="0" err="1" smtClean="0"/>
              <a:t>neurodegeneration</a:t>
            </a:r>
            <a:r>
              <a:rPr lang="en-US" dirty="0" smtClean="0"/>
              <a:t> or accumulation of metals (such as iron, copper, manganese etc.)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MRI findings in secondary </a:t>
            </a:r>
            <a:r>
              <a:rPr lang="en-US" dirty="0" err="1" smtClean="0"/>
              <a:t>dystonia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78528">
                <a:tc>
                  <a:txBody>
                    <a:bodyPr/>
                    <a:lstStyle/>
                    <a:p>
                      <a:r>
                        <a:rPr lang="en-US" dirty="0" smtClean="0"/>
                        <a:t>MRI findings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Neurological disorders</a:t>
                      </a:r>
                      <a:endParaRPr lang="en-US" dirty="0"/>
                    </a:p>
                  </a:txBody>
                  <a:tcPr/>
                </a:tc>
              </a:tr>
              <a:tr h="825951">
                <a:tc>
                  <a:txBody>
                    <a:bodyPr/>
                    <a:lstStyle/>
                    <a:p>
                      <a:r>
                        <a:rPr lang="en-US" dirty="0" smtClean="0"/>
                        <a:t>Symmetrical </a:t>
                      </a:r>
                      <a:r>
                        <a:rPr lang="en-US" dirty="0" err="1" smtClean="0"/>
                        <a:t>hyperintensities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putamen</a:t>
                      </a:r>
                      <a:r>
                        <a:rPr lang="en-US" baseline="0" dirty="0" smtClean="0"/>
                        <a:t>, thalamus, brainstem, face of giant panda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Wilson’s disease</a:t>
                      </a:r>
                      <a:endParaRPr lang="en-US" dirty="0"/>
                    </a:p>
                  </a:txBody>
                  <a:tcPr/>
                </a:tc>
              </a:tr>
              <a:tr h="6564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Hypointensity</a:t>
                      </a:r>
                      <a:r>
                        <a:rPr lang="en-US" dirty="0" smtClean="0"/>
                        <a:t> of </a:t>
                      </a:r>
                      <a:r>
                        <a:rPr lang="en-US" dirty="0" err="1" smtClean="0"/>
                        <a:t>globus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pallidus</a:t>
                      </a:r>
                      <a:r>
                        <a:rPr lang="en-US" dirty="0" smtClean="0"/>
                        <a:t> with central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hyperintensity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NBIA 1</a:t>
                      </a:r>
                      <a:endParaRPr lang="en-US" dirty="0"/>
                    </a:p>
                  </a:txBody>
                  <a:tcPr/>
                </a:tc>
              </a:tr>
              <a:tr h="478528">
                <a:tc>
                  <a:txBody>
                    <a:bodyPr/>
                    <a:lstStyle/>
                    <a:p>
                      <a:r>
                        <a:rPr lang="en-US" dirty="0" smtClean="0"/>
                        <a:t>T2 </a:t>
                      </a:r>
                      <a:r>
                        <a:rPr lang="en-US" dirty="0" err="1" smtClean="0"/>
                        <a:t>hypointensity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globus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pallidus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Neuroferritinopathy</a:t>
                      </a:r>
                      <a:endParaRPr lang="en-US" dirty="0"/>
                    </a:p>
                  </a:txBody>
                  <a:tcPr/>
                </a:tc>
              </a:tr>
              <a:tr h="478528">
                <a:tc>
                  <a:txBody>
                    <a:bodyPr/>
                    <a:lstStyle/>
                    <a:p>
                      <a:r>
                        <a:rPr lang="en-US" dirty="0" smtClean="0"/>
                        <a:t>Basal</a:t>
                      </a:r>
                      <a:r>
                        <a:rPr lang="en-US" baseline="0" dirty="0" smtClean="0"/>
                        <a:t> ganglia calcification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Fahr’s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</a:tr>
              <a:tr h="825951">
                <a:tc>
                  <a:txBody>
                    <a:bodyPr/>
                    <a:lstStyle/>
                    <a:p>
                      <a:r>
                        <a:rPr lang="en-US" dirty="0" smtClean="0"/>
                        <a:t>Caudate atrophy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Huntigton’s</a:t>
                      </a:r>
                      <a:r>
                        <a:rPr lang="en-US" dirty="0" smtClean="0"/>
                        <a:t> disease</a:t>
                      </a:r>
                    </a:p>
                    <a:p>
                      <a:r>
                        <a:rPr lang="en-US" dirty="0" err="1" smtClean="0"/>
                        <a:t>Neuroacanthocytosis</a:t>
                      </a:r>
                      <a:endParaRPr lang="en-US" dirty="0"/>
                    </a:p>
                  </a:txBody>
                  <a:tcPr/>
                </a:tc>
              </a:tr>
              <a:tr h="478528">
                <a:tc>
                  <a:txBody>
                    <a:bodyPr/>
                    <a:lstStyle/>
                    <a:p>
                      <a:r>
                        <a:rPr lang="en-US" dirty="0" smtClean="0"/>
                        <a:t>White matter </a:t>
                      </a:r>
                      <a:r>
                        <a:rPr lang="en-US" dirty="0" err="1" smtClean="0"/>
                        <a:t>hyperintensities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Leukodystrophy</a:t>
                      </a:r>
                      <a:endParaRPr lang="en-US" dirty="0"/>
                    </a:p>
                  </a:txBody>
                  <a:tcPr/>
                </a:tc>
              </a:tr>
              <a:tr h="937799">
                <a:tc>
                  <a:txBody>
                    <a:bodyPr/>
                    <a:lstStyle/>
                    <a:p>
                      <a:r>
                        <a:rPr lang="en-US" dirty="0" smtClean="0"/>
                        <a:t>Widening of the </a:t>
                      </a:r>
                      <a:r>
                        <a:rPr lang="en-US" dirty="0" err="1" smtClean="0"/>
                        <a:t>sylvian</a:t>
                      </a:r>
                      <a:r>
                        <a:rPr lang="en-US" dirty="0" smtClean="0"/>
                        <a:t> fissures, </a:t>
                      </a:r>
                      <a:r>
                        <a:rPr lang="en-US" dirty="0" err="1" smtClean="0"/>
                        <a:t>mesencephalic</a:t>
                      </a:r>
                      <a:r>
                        <a:rPr lang="en-US" dirty="0" smtClean="0"/>
                        <a:t> cistern, and enlarged </a:t>
                      </a:r>
                      <a:r>
                        <a:rPr lang="en-US" dirty="0" err="1" smtClean="0"/>
                        <a:t>pretemporal</a:t>
                      </a:r>
                      <a:r>
                        <a:rPr lang="en-US" dirty="0" smtClean="0"/>
                        <a:t> subarachnoid spaces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Glutaric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aciduria</a:t>
                      </a:r>
                      <a:r>
                        <a:rPr lang="en-US" dirty="0" smtClean="0"/>
                        <a:t> type 1</a:t>
                      </a:r>
                      <a:endParaRPr lang="en-US" dirty="0"/>
                    </a:p>
                  </a:txBody>
                  <a:tcPr/>
                </a:tc>
              </a:tr>
              <a:tr h="478528">
                <a:tc>
                  <a:txBody>
                    <a:bodyPr/>
                    <a:lstStyle/>
                    <a:p>
                      <a:r>
                        <a:rPr lang="en-US" dirty="0" smtClean="0"/>
                        <a:t>Bilateral GP </a:t>
                      </a:r>
                      <a:r>
                        <a:rPr lang="en-US" dirty="0" err="1" smtClean="0"/>
                        <a:t>hypointensity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Methyl </a:t>
                      </a:r>
                      <a:r>
                        <a:rPr lang="en-US" dirty="0" err="1" smtClean="0"/>
                        <a:t>malonic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aciduria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disease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159" y="1219200"/>
            <a:ext cx="396385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3" descr="caudate putamen hi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r="50000"/>
          <a:stretch>
            <a:fillRect/>
          </a:stretch>
        </p:blipFill>
        <p:spPr>
          <a:xfrm>
            <a:off x="4876800" y="1219200"/>
            <a:ext cx="4038600" cy="49530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NBIA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466725"/>
          </a:xfrm>
        </p:spPr>
        <p:txBody>
          <a:bodyPr/>
          <a:lstStyle/>
          <a:p>
            <a:pPr algn="ctr"/>
            <a:r>
              <a:rPr lang="en-US" dirty="0" smtClean="0"/>
              <a:t>NBIA 1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457200"/>
          </a:xfrm>
        </p:spPr>
        <p:txBody>
          <a:bodyPr/>
          <a:lstStyle/>
          <a:p>
            <a:pPr algn="ctr"/>
            <a:r>
              <a:rPr lang="en-US" dirty="0" err="1" smtClean="0"/>
              <a:t>Neuroferritinopathy</a:t>
            </a:r>
            <a:endParaRPr lang="en-US" dirty="0"/>
          </a:p>
        </p:txBody>
      </p:sp>
      <p:pic>
        <p:nvPicPr>
          <p:cNvPr id="8" name="Content Placeholder 7" descr="eye of tig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13208"/>
          <a:stretch>
            <a:fillRect/>
          </a:stretch>
        </p:blipFill>
        <p:spPr>
          <a:xfrm>
            <a:off x="304800" y="1828800"/>
            <a:ext cx="4114799" cy="4648200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43"/>
          <a:stretch/>
        </p:blipFill>
        <p:spPr bwMode="auto">
          <a:xfrm>
            <a:off x="4724400" y="1905000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ganglia calcification</a:t>
            </a:r>
            <a:endParaRPr lang="en-US" dirty="0"/>
          </a:p>
        </p:txBody>
      </p:sp>
      <p:pic>
        <p:nvPicPr>
          <p:cNvPr id="5" name="Content Placeholder 4" descr="fahr c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447800"/>
            <a:ext cx="4041648" cy="4706112"/>
          </a:xfrm>
        </p:spPr>
        <p:txBody>
          <a:bodyPr/>
          <a:lstStyle/>
          <a:p>
            <a:r>
              <a:rPr lang="en-US" dirty="0" err="1" smtClean="0"/>
              <a:t>Fahr’s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NBIA 1</a:t>
            </a:r>
          </a:p>
          <a:p>
            <a:r>
              <a:rPr lang="en-US" dirty="0" err="1" smtClean="0"/>
              <a:t>Hypoparathyroidism</a:t>
            </a:r>
            <a:endParaRPr lang="en-US" dirty="0" smtClean="0"/>
          </a:p>
          <a:p>
            <a:r>
              <a:rPr lang="en-US" dirty="0" smtClean="0"/>
              <a:t>Infectious </a:t>
            </a:r>
          </a:p>
          <a:p>
            <a:pPr lvl="1"/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TORCH</a:t>
            </a:r>
          </a:p>
          <a:p>
            <a:pPr lvl="1"/>
            <a:r>
              <a:rPr lang="en-US" dirty="0" err="1" smtClean="0"/>
              <a:t>Cysticercosis</a:t>
            </a:r>
            <a:endParaRPr lang="en-US" dirty="0" smtClean="0"/>
          </a:p>
          <a:p>
            <a:r>
              <a:rPr lang="en-US" dirty="0" smtClean="0"/>
              <a:t>Radiation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err="1" smtClean="0"/>
              <a:t>Glutaric</a:t>
            </a:r>
            <a:r>
              <a:rPr lang="en-US" dirty="0" smtClean="0"/>
              <a:t> </a:t>
            </a:r>
            <a:r>
              <a:rPr lang="en-US" dirty="0" err="1" smtClean="0"/>
              <a:t>aciduria</a:t>
            </a:r>
            <a:r>
              <a:rPr lang="en-US" dirty="0" smtClean="0"/>
              <a:t> I</a:t>
            </a:r>
            <a:endParaRPr lang="en-US" dirty="0"/>
          </a:p>
        </p:txBody>
      </p:sp>
      <p:pic>
        <p:nvPicPr>
          <p:cNvPr id="8" name="Content Placeholder 7" descr="glutaric aciduri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8600" y="914400"/>
            <a:ext cx="8686800" cy="5699125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Blood and urine investigations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investigations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2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31921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</a:t>
                      </a:r>
                      <a:endParaRPr lang="en-US" dirty="0"/>
                    </a:p>
                  </a:txBody>
                  <a:tcPr/>
                </a:tc>
              </a:tr>
              <a:tr h="731921">
                <a:tc>
                  <a:txBody>
                    <a:bodyPr/>
                    <a:lstStyle/>
                    <a:p>
                      <a:r>
                        <a:rPr lang="en-US" dirty="0" smtClean="0"/>
                        <a:t>Slit lamp test</a:t>
                      </a:r>
                    </a:p>
                    <a:p>
                      <a:r>
                        <a:rPr lang="en-US" dirty="0" smtClean="0"/>
                        <a:t>Liver</a:t>
                      </a:r>
                      <a:r>
                        <a:rPr lang="en-US" baseline="0" dirty="0" smtClean="0"/>
                        <a:t> biopsy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Wilson’s disease</a:t>
                      </a:r>
                      <a:endParaRPr lang="en-US" dirty="0"/>
                    </a:p>
                  </a:txBody>
                  <a:tcPr/>
                </a:tc>
              </a:tr>
              <a:tr h="731921">
                <a:tc>
                  <a:txBody>
                    <a:bodyPr/>
                    <a:lstStyle/>
                    <a:p>
                      <a:r>
                        <a:rPr lang="en-US" dirty="0" smtClean="0"/>
                        <a:t>Nerve conduction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SCA, </a:t>
                      </a:r>
                      <a:r>
                        <a:rPr lang="en-US" dirty="0" err="1" smtClean="0"/>
                        <a:t>metachromatic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leukodystrophy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neuroacanthocytosis</a:t>
                      </a:r>
                      <a:endParaRPr lang="en-US" dirty="0"/>
                    </a:p>
                  </a:txBody>
                  <a:tcPr/>
                </a:tc>
              </a:tr>
              <a:tr h="731921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 biopsy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Mitochondrial </a:t>
                      </a:r>
                      <a:r>
                        <a:rPr lang="en-US" dirty="0" err="1" smtClean="0"/>
                        <a:t>myopathy</a:t>
                      </a:r>
                      <a:endParaRPr lang="en-US" dirty="0"/>
                    </a:p>
                  </a:txBody>
                  <a:tcPr/>
                </a:tc>
              </a:tr>
              <a:tr h="731921">
                <a:tc>
                  <a:txBody>
                    <a:bodyPr/>
                    <a:lstStyle/>
                    <a:p>
                      <a:r>
                        <a:rPr lang="en-US" dirty="0" smtClean="0"/>
                        <a:t>Bone marrow biopsy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Niemann</a:t>
                      </a:r>
                      <a:r>
                        <a:rPr lang="en-US" baseline="0" dirty="0" smtClean="0"/>
                        <a:t>-Pick C</a:t>
                      </a:r>
                      <a:endParaRPr lang="en-US" dirty="0"/>
                    </a:p>
                  </a:txBody>
                  <a:tcPr/>
                </a:tc>
              </a:tr>
              <a:tr h="1263316">
                <a:tc>
                  <a:txBody>
                    <a:bodyPr/>
                    <a:lstStyle/>
                    <a:p>
                      <a:r>
                        <a:rPr lang="en-US" dirty="0" smtClean="0"/>
                        <a:t>Fibroblast </a:t>
                      </a:r>
                      <a:r>
                        <a:rPr lang="en-US" dirty="0" err="1" smtClean="0"/>
                        <a:t>lysosomal</a:t>
                      </a:r>
                      <a:r>
                        <a:rPr lang="en-US" dirty="0" smtClean="0"/>
                        <a:t> enzyme screening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filipin</a:t>
                      </a:r>
                      <a:r>
                        <a:rPr lang="en-US" baseline="0" dirty="0" smtClean="0"/>
                        <a:t>  staining (skin biopsy)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Lysosomal</a:t>
                      </a:r>
                      <a:r>
                        <a:rPr lang="en-US" baseline="0" dirty="0" smtClean="0"/>
                        <a:t> storage disease</a:t>
                      </a:r>
                    </a:p>
                    <a:p>
                      <a:r>
                        <a:rPr lang="en-US" baseline="0" dirty="0" err="1" smtClean="0"/>
                        <a:t>Niemann</a:t>
                      </a:r>
                      <a:r>
                        <a:rPr lang="en-US" baseline="0" dirty="0" smtClean="0"/>
                        <a:t>-Pick 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Genetic testing – Available genes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066800"/>
          <a:ext cx="9144000" cy="544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333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Chromosome location</a:t>
                      </a:r>
                      <a:endParaRPr lang="en-US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DYT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Torsin</a:t>
                      </a:r>
                      <a:r>
                        <a:rPr lang="en-US" b="1" dirty="0" smtClean="0"/>
                        <a:t> 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9q34</a:t>
                      </a:r>
                      <a:endParaRPr lang="en-US" b="1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DRD (DYT 5 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GTP </a:t>
                      </a:r>
                      <a:r>
                        <a:rPr lang="en-US" b="1" dirty="0" err="1" smtClean="0"/>
                        <a:t>cyclohydrolase</a:t>
                      </a:r>
                      <a:r>
                        <a:rPr lang="en-US" b="1" dirty="0" smtClean="0"/>
                        <a:t> 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14q22 </a:t>
                      </a:r>
                      <a:endParaRPr lang="en-US" b="1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DRD (DYT 5 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Tyrosine </a:t>
                      </a:r>
                      <a:r>
                        <a:rPr lang="en-US" dirty="0" err="1" smtClean="0"/>
                        <a:t>hydroxylase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11p15</a:t>
                      </a:r>
                      <a:endParaRPr lang="en-US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Myoclonus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dystonia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ε-</a:t>
                      </a:r>
                      <a:r>
                        <a:rPr lang="en-US" dirty="0" err="1" smtClean="0"/>
                        <a:t>sarcoglycan</a:t>
                      </a:r>
                      <a:r>
                        <a:rPr lang="en-US" dirty="0" smtClean="0"/>
                        <a:t> (SCGE)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7q21 </a:t>
                      </a:r>
                      <a:endParaRPr lang="en-US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DYT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8p21-22 </a:t>
                      </a:r>
                      <a:endParaRPr lang="en-US" dirty="0"/>
                    </a:p>
                  </a:txBody>
                  <a:tcPr/>
                </a:tc>
              </a:tr>
              <a:tr h="7091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DYT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ATP1A3 (Na-K channel</a:t>
                      </a:r>
                      <a:r>
                        <a:rPr lang="en-US" baseline="0" dirty="0" smtClean="0"/>
                        <a:t> subunit)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19q12-13</a:t>
                      </a:r>
                      <a:endParaRPr lang="en-US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6q26</a:t>
                      </a:r>
                      <a:endParaRPr lang="en-US" dirty="0"/>
                    </a:p>
                  </a:txBody>
                  <a:tcPr/>
                </a:tc>
              </a:tr>
              <a:tr h="599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NBIA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PANK2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20p13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Dystonic</a:t>
            </a:r>
            <a:r>
              <a:rPr lang="en-US" dirty="0" smtClean="0"/>
              <a:t> tremor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Tremor in an extremity or body part  that  is affected by </a:t>
            </a:r>
            <a:r>
              <a:rPr lang="en-US" dirty="0" err="1" smtClean="0"/>
              <a:t>dystonia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Focal  tremors,  usually  with  irregular  amplitudes and variable  frequency  (mainly less  than  7 Hz). </a:t>
            </a:r>
          </a:p>
          <a:p>
            <a:endParaRPr lang="en-US" dirty="0" smtClean="0"/>
          </a:p>
          <a:p>
            <a:r>
              <a:rPr lang="en-US" dirty="0" smtClean="0"/>
              <a:t>Mainly  postural/kinetic  tremors  and  usually  not  seen during complete rest. </a:t>
            </a:r>
          </a:p>
          <a:p>
            <a:endParaRPr lang="en-US" dirty="0" smtClean="0"/>
          </a:p>
          <a:p>
            <a:r>
              <a:rPr lang="en-US" dirty="0" smtClean="0"/>
              <a:t>Null point – tremor may disappear when </a:t>
            </a:r>
            <a:r>
              <a:rPr lang="en-US" dirty="0" err="1" smtClean="0"/>
              <a:t>dystonic</a:t>
            </a:r>
            <a:r>
              <a:rPr lang="en-US" dirty="0" smtClean="0"/>
              <a:t> posture is allowed to develop fully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Dystonia</a:t>
            </a:r>
            <a:r>
              <a:rPr lang="en-US" dirty="0" smtClean="0"/>
              <a:t> in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Etiological history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Consanguinity</a:t>
            </a:r>
          </a:p>
          <a:p>
            <a:r>
              <a:rPr lang="en-US" dirty="0" smtClean="0"/>
              <a:t>History of drug/toxin exposure</a:t>
            </a:r>
          </a:p>
          <a:p>
            <a:r>
              <a:rPr lang="en-US" dirty="0" smtClean="0"/>
              <a:t>History of </a:t>
            </a:r>
            <a:r>
              <a:rPr lang="en-US" dirty="0" err="1" smtClean="0"/>
              <a:t>perinatal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>History of CNS infection</a:t>
            </a:r>
          </a:p>
          <a:p>
            <a:r>
              <a:rPr lang="en-US" dirty="0" smtClean="0"/>
              <a:t>History of head/neck trauma</a:t>
            </a:r>
          </a:p>
          <a:p>
            <a:endParaRPr lang="en-US" dirty="0" smtClean="0"/>
          </a:p>
          <a:p>
            <a:r>
              <a:rPr lang="en-US" dirty="0" smtClean="0"/>
              <a:t>Differential diagnosis	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err="1" smtClean="0"/>
              <a:t>stereotypies</a:t>
            </a:r>
            <a:r>
              <a:rPr lang="en-US" dirty="0" smtClean="0"/>
              <a:t>, paroxysmal tonic </a:t>
            </a:r>
            <a:r>
              <a:rPr lang="en-US" dirty="0" err="1" smtClean="0"/>
              <a:t>upgaze</a:t>
            </a:r>
            <a:r>
              <a:rPr lang="en-US" dirty="0" smtClean="0"/>
              <a:t> of infancy, secondary infantile </a:t>
            </a:r>
            <a:r>
              <a:rPr lang="en-US" dirty="0" err="1" smtClean="0"/>
              <a:t>torticollis</a:t>
            </a:r>
            <a:r>
              <a:rPr lang="en-US" dirty="0" smtClean="0"/>
              <a:t>, seizure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Onset &lt; 1 yr – Metabolic </a:t>
            </a:r>
          </a:p>
          <a:p>
            <a:r>
              <a:rPr lang="en-US" dirty="0" smtClean="0"/>
              <a:t>Onset after 1 year – </a:t>
            </a:r>
            <a:r>
              <a:rPr lang="en-US" dirty="0" err="1" smtClean="0"/>
              <a:t>Perinatal</a:t>
            </a:r>
            <a:r>
              <a:rPr lang="en-US" dirty="0" smtClean="0"/>
              <a:t> insult</a:t>
            </a:r>
          </a:p>
          <a:p>
            <a:endParaRPr lang="en-US" dirty="0" smtClean="0"/>
          </a:p>
          <a:p>
            <a:r>
              <a:rPr lang="en-US" dirty="0" smtClean="0"/>
              <a:t>MRI brain is the essential investigation </a:t>
            </a:r>
          </a:p>
          <a:p>
            <a:r>
              <a:rPr lang="en-US" dirty="0" smtClean="0"/>
              <a:t>If structural lesions are ruled out, the children need to be worked up for metabolic causes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ABG analysis</a:t>
            </a:r>
          </a:p>
          <a:p>
            <a:r>
              <a:rPr lang="en-US" dirty="0" smtClean="0"/>
              <a:t>Serum ammonia</a:t>
            </a:r>
          </a:p>
          <a:p>
            <a:r>
              <a:rPr lang="en-US" dirty="0" smtClean="0"/>
              <a:t>Urine </a:t>
            </a:r>
            <a:r>
              <a:rPr lang="en-US" dirty="0" err="1" smtClean="0"/>
              <a:t>ketone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Serum amino acid analysis</a:t>
            </a:r>
          </a:p>
          <a:p>
            <a:r>
              <a:rPr lang="en-US" dirty="0" smtClean="0"/>
              <a:t>Urine organic acid screen for organic </a:t>
            </a:r>
            <a:r>
              <a:rPr lang="en-US" dirty="0" err="1" smtClean="0"/>
              <a:t>acidurias</a:t>
            </a:r>
            <a:endParaRPr lang="en-US" dirty="0" smtClean="0"/>
          </a:p>
          <a:p>
            <a:r>
              <a:rPr lang="en-US" dirty="0" smtClean="0"/>
              <a:t>Serum uric acid analysis for </a:t>
            </a:r>
            <a:r>
              <a:rPr lang="en-US" dirty="0" err="1" smtClean="0"/>
              <a:t>Lesch-Nyhan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Serum and CSF lactate and </a:t>
            </a:r>
            <a:r>
              <a:rPr lang="en-US" dirty="0" err="1" smtClean="0"/>
              <a:t>pyruvate</a:t>
            </a:r>
            <a:r>
              <a:rPr lang="en-US" dirty="0" smtClean="0"/>
              <a:t> testing for mitochondrial </a:t>
            </a:r>
            <a:r>
              <a:rPr lang="en-US" dirty="0" err="1" smtClean="0"/>
              <a:t>encephalomyopathies</a:t>
            </a:r>
            <a:endParaRPr lang="en-US" dirty="0" smtClean="0"/>
          </a:p>
          <a:p>
            <a:r>
              <a:rPr lang="en-US" dirty="0" smtClean="0"/>
              <a:t>Serum and CSF glucose for GLUT1</a:t>
            </a:r>
          </a:p>
          <a:p>
            <a:r>
              <a:rPr lang="en-US" dirty="0" smtClean="0"/>
              <a:t>CSF studies of neurotransmitters in infantile parkinsonism-</a:t>
            </a:r>
            <a:r>
              <a:rPr lang="en-US" dirty="0" err="1" smtClean="0"/>
              <a:t>dystonia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Genetic study for GCH 1 mutation</a:t>
            </a:r>
          </a:p>
          <a:p>
            <a:endParaRPr lang="en-US" dirty="0" smtClean="0"/>
          </a:p>
          <a:p>
            <a:r>
              <a:rPr lang="en-US" dirty="0" smtClean="0"/>
              <a:t>Trial of </a:t>
            </a:r>
            <a:r>
              <a:rPr lang="en-US" dirty="0" err="1" smtClean="0"/>
              <a:t>levodopa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4681-38BD-43C3-9940-6096D493E649}" type="slidenum">
              <a:rPr lang="en-US"/>
              <a:pPr/>
              <a:t>94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Young onset </a:t>
            </a:r>
            <a:r>
              <a:rPr lang="en-US" dirty="0" err="1"/>
              <a:t>dystonia,clinically</a:t>
            </a:r>
            <a:r>
              <a:rPr lang="en-US" dirty="0"/>
              <a:t> primary </a:t>
            </a:r>
            <a:r>
              <a:rPr lang="en-US" dirty="0" smtClean="0"/>
              <a:t>type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Copper study, </a:t>
            </a:r>
            <a:r>
              <a:rPr lang="en-US" dirty="0" err="1" smtClean="0"/>
              <a:t>ceruloplasmin</a:t>
            </a:r>
            <a:r>
              <a:rPr lang="en-US" dirty="0" smtClean="0"/>
              <a:t>, KF </a:t>
            </a:r>
            <a:r>
              <a:rPr lang="en-US" dirty="0"/>
              <a:t>ring</a:t>
            </a:r>
          </a:p>
          <a:p>
            <a:pPr lvl="1"/>
            <a:r>
              <a:rPr lang="en-US" dirty="0"/>
              <a:t>MRI brain</a:t>
            </a:r>
          </a:p>
          <a:p>
            <a:pPr lvl="1"/>
            <a:r>
              <a:rPr lang="en-US" dirty="0"/>
              <a:t>DYT1 gene</a:t>
            </a:r>
          </a:p>
          <a:p>
            <a:pPr lvl="1"/>
            <a:r>
              <a:rPr lang="en-US" dirty="0"/>
              <a:t>Rx-Trial </a:t>
            </a:r>
            <a:r>
              <a:rPr lang="en-US" dirty="0" smtClean="0"/>
              <a:t>of L-dopa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F6B0-68EF-4086-91AC-E78BE691E52A}" type="slidenum">
              <a:rPr lang="en-US"/>
              <a:pPr/>
              <a:t>95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Adult onset dystonia clinically primary type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Wilson’s </a:t>
            </a:r>
            <a:r>
              <a:rPr lang="en-US" dirty="0"/>
              <a:t>work up if below 50 yrs</a:t>
            </a:r>
          </a:p>
          <a:p>
            <a:r>
              <a:rPr lang="en-US" dirty="0"/>
              <a:t>Consider MRI brain</a:t>
            </a:r>
          </a:p>
          <a:p>
            <a:r>
              <a:rPr lang="en-US" dirty="0"/>
              <a:t>MRI spine if painful or fixed </a:t>
            </a:r>
            <a:r>
              <a:rPr lang="en-US" dirty="0" err="1"/>
              <a:t>dystonia</a:t>
            </a:r>
            <a:endParaRPr lang="en-US" dirty="0"/>
          </a:p>
          <a:p>
            <a:r>
              <a:rPr lang="en-US" dirty="0" err="1"/>
              <a:t>Paraspinal</a:t>
            </a:r>
            <a:r>
              <a:rPr lang="en-US" dirty="0"/>
              <a:t> EMG &amp; </a:t>
            </a:r>
            <a:r>
              <a:rPr lang="en-US" dirty="0" err="1"/>
              <a:t>antiGAD</a:t>
            </a:r>
            <a:r>
              <a:rPr lang="en-US" dirty="0"/>
              <a:t> antibodies if painful axial spasm to rule out stiff person syndrome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EAB-CDE2-4C6B-8098-7AD9876B66A2}" type="slidenum">
              <a:rPr lang="en-US"/>
              <a:pPr/>
              <a:t>96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secondary dystonia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MRI brain</a:t>
            </a:r>
          </a:p>
          <a:p>
            <a:r>
              <a:rPr lang="en-US" sz="2800" dirty="0"/>
              <a:t>NCV</a:t>
            </a:r>
          </a:p>
          <a:p>
            <a:r>
              <a:rPr lang="en-US" sz="2800" dirty="0"/>
              <a:t>Wilson’s work up</a:t>
            </a:r>
          </a:p>
          <a:p>
            <a:r>
              <a:rPr lang="en-US" sz="2800" dirty="0"/>
              <a:t>Huntington gene</a:t>
            </a:r>
          </a:p>
          <a:p>
            <a:r>
              <a:rPr lang="en-US" sz="2800" dirty="0"/>
              <a:t>WBC enzymes</a:t>
            </a:r>
          </a:p>
          <a:p>
            <a:r>
              <a:rPr lang="en-US" sz="2800" dirty="0"/>
              <a:t>AFP</a:t>
            </a:r>
            <a:r>
              <a:rPr lang="en-US" sz="2800" dirty="0" smtClean="0"/>
              <a:t>, Immunoglobulin</a:t>
            </a:r>
            <a:endParaRPr lang="en-US" sz="2800" dirty="0"/>
          </a:p>
          <a:p>
            <a:r>
              <a:rPr lang="en-US" sz="2800" dirty="0"/>
              <a:t>Lactate</a:t>
            </a:r>
            <a:r>
              <a:rPr lang="en-US" sz="2800" dirty="0" smtClean="0"/>
              <a:t>, </a:t>
            </a:r>
            <a:r>
              <a:rPr lang="en-US" sz="2800" dirty="0" err="1" smtClean="0"/>
              <a:t>pyruvate</a:t>
            </a:r>
            <a:r>
              <a:rPr lang="en-US" sz="2800" dirty="0" smtClean="0"/>
              <a:t>, muscle </a:t>
            </a:r>
            <a:r>
              <a:rPr lang="en-US" sz="2800" dirty="0"/>
              <a:t>biopsy</a:t>
            </a:r>
            <a:r>
              <a:rPr lang="en-US" sz="2800" dirty="0" smtClean="0"/>
              <a:t>, mitochondrial mutation</a:t>
            </a:r>
          </a:p>
          <a:p>
            <a:r>
              <a:rPr lang="en-US" sz="2800" dirty="0" smtClean="0"/>
              <a:t>Retinal examination,PANK-2 gene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dystonia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1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treatment of </a:t>
            </a:r>
            <a:r>
              <a:rPr lang="en-US" dirty="0" err="1" smtClean="0"/>
              <a:t>dystonia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Generalized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Focal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0" y="21336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8200" y="2133600"/>
          <a:ext cx="4038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 of medications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7457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Starting</a:t>
                      </a:r>
                      <a:br>
                        <a:rPr lang="en-US" dirty="0"/>
                      </a:br>
                      <a:r>
                        <a:rPr lang="en-US" dirty="0"/>
                        <a:t>Dosage (mg/day)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Typical Therapeutic</a:t>
                      </a:r>
                      <a:br>
                        <a:rPr lang="en-US"/>
                      </a:br>
                      <a:r>
                        <a:rPr lang="en-US"/>
                        <a:t>Dosage (mg/day)</a:t>
                      </a:r>
                    </a:p>
                  </a:txBody>
                  <a:tcPr marL="0" marR="0" marT="0" marB="0" anchor="b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Trihexyphenidyl</a:t>
                      </a:r>
                      <a:endParaRPr lang="en-US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0" dirty="0" smtClean="0"/>
                        <a:t> - </a:t>
                      </a:r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Up to 120</a:t>
                      </a:r>
                    </a:p>
                  </a:txBody>
                  <a:tcPr marL="0" marR="0" marT="0" marB="0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Benztropine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Up to 8    </a:t>
                      </a:r>
                    </a:p>
                  </a:txBody>
                  <a:tcPr marL="0" marR="0" marT="0" marB="0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Baclofen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Up to 120</a:t>
                      </a:r>
                    </a:p>
                  </a:txBody>
                  <a:tcPr marL="0" marR="0" marT="0" marB="0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Clonazepam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Up to 5    </a:t>
                      </a:r>
                    </a:p>
                  </a:txBody>
                  <a:tcPr marL="0" marR="0" marT="0" marB="0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Levodopa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800</a:t>
                      </a:r>
                    </a:p>
                  </a:txBody>
                  <a:tcPr marL="0" marR="0" marT="0" marB="0"/>
                </a:tc>
              </a:tr>
              <a:tr h="67580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Tetrabenazine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75 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1402</TotalTime>
  <Words>3597</Words>
  <Application>Microsoft Office PowerPoint</Application>
  <PresentationFormat>On-screen Show (4:3)</PresentationFormat>
  <Paragraphs>1142</Paragraphs>
  <Slides>107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Origin</vt:lpstr>
      <vt:lpstr>CLINICAL APPROACH TO DYSTONIA</vt:lpstr>
      <vt:lpstr>Scheme of presentation</vt:lpstr>
      <vt:lpstr>Definition</vt:lpstr>
      <vt:lpstr>Slide 4</vt:lpstr>
      <vt:lpstr>History</vt:lpstr>
      <vt:lpstr>Characteristics of dystonia</vt:lpstr>
      <vt:lpstr>Geste antagoniste or sensory trick</vt:lpstr>
      <vt:lpstr>Tremor in dystonia</vt:lpstr>
      <vt:lpstr>Dystonic tremor</vt:lpstr>
      <vt:lpstr>Tremor associated with dystonia </vt:lpstr>
      <vt:lpstr>Dystonic myoclonus</vt:lpstr>
      <vt:lpstr>Other phenomena</vt:lpstr>
      <vt:lpstr>CLINICAL APPROACH TO DYSTONIA</vt:lpstr>
      <vt:lpstr>Classification of dystonia</vt:lpstr>
      <vt:lpstr>Slide 15</vt:lpstr>
      <vt:lpstr>Revised classification : 2013 update</vt:lpstr>
      <vt:lpstr>Slide 17</vt:lpstr>
      <vt:lpstr>Slide 18</vt:lpstr>
      <vt:lpstr>Age of onset</vt:lpstr>
      <vt:lpstr>Distribution of dystonia with age of onset</vt:lpstr>
      <vt:lpstr>Body Distribution</vt:lpstr>
      <vt:lpstr>Slide 22</vt:lpstr>
      <vt:lpstr>Cervical dystonia/ Spasmodic torticollis</vt:lpstr>
      <vt:lpstr>Cervical dystonia</vt:lpstr>
      <vt:lpstr>Slide 25</vt:lpstr>
      <vt:lpstr>Spasmodic dysphonia</vt:lpstr>
      <vt:lpstr>Hemidystonia</vt:lpstr>
      <vt:lpstr>Temporal Pattern</vt:lpstr>
      <vt:lpstr>Task specific dystonia</vt:lpstr>
      <vt:lpstr>Types </vt:lpstr>
      <vt:lpstr>Associated features</vt:lpstr>
      <vt:lpstr>Etiological classification of dystonia</vt:lpstr>
      <vt:lpstr>Slide 33</vt:lpstr>
      <vt:lpstr>Etiological classification – pathology </vt:lpstr>
      <vt:lpstr>Inherited dystonias</vt:lpstr>
      <vt:lpstr>Acquired dystonias</vt:lpstr>
      <vt:lpstr>Genetic non-degenerative dystonias</vt:lpstr>
      <vt:lpstr>Pure dystonia/ Primary torsion dystonia</vt:lpstr>
      <vt:lpstr>Distribution of dystonia</vt:lpstr>
      <vt:lpstr>DYT 1 (Oppenheim’s dystonia)</vt:lpstr>
      <vt:lpstr>Genetics </vt:lpstr>
      <vt:lpstr>DYT 4</vt:lpstr>
      <vt:lpstr>DYT 6</vt:lpstr>
      <vt:lpstr>DYT 7</vt:lpstr>
      <vt:lpstr>Dystonia plus syndromes</vt:lpstr>
      <vt:lpstr>Myoclonus dystonia</vt:lpstr>
      <vt:lpstr>Dopa responsive dystonia</vt:lpstr>
      <vt:lpstr>Genetics</vt:lpstr>
      <vt:lpstr>Slide 49</vt:lpstr>
      <vt:lpstr>Treatment </vt:lpstr>
      <vt:lpstr>Paroxysmal dystonia</vt:lpstr>
      <vt:lpstr>Paroxysmal dyskinesias </vt:lpstr>
      <vt:lpstr>Slide 53</vt:lpstr>
      <vt:lpstr>Epidemiology</vt:lpstr>
      <vt:lpstr>Secondary dystonias</vt:lpstr>
      <vt:lpstr>Slide 56</vt:lpstr>
      <vt:lpstr>Localization</vt:lpstr>
      <vt:lpstr>Drug induced dystonia</vt:lpstr>
      <vt:lpstr>Slide 59</vt:lpstr>
      <vt:lpstr>Slide 60</vt:lpstr>
      <vt:lpstr>Psychogenic dystonia</vt:lpstr>
      <vt:lpstr>Psychogenic dystonia</vt:lpstr>
      <vt:lpstr>Slide 63</vt:lpstr>
      <vt:lpstr>CLINICAL APPROACH TO DYSTONIA</vt:lpstr>
      <vt:lpstr>Clinical questions</vt:lpstr>
      <vt:lpstr>Is it dystonia?</vt:lpstr>
      <vt:lpstr>Mimics of dystonia/ pseudodystonias</vt:lpstr>
      <vt:lpstr>Clues suggesting primary dystonia</vt:lpstr>
      <vt:lpstr>Points suggesting a secondary dystonia</vt:lpstr>
      <vt:lpstr>Dystonias are diagnosed based on the associated findings</vt:lpstr>
      <vt:lpstr>Associations of dystonia</vt:lpstr>
      <vt:lpstr>Parkinsonism</vt:lpstr>
      <vt:lpstr>Dystonia with prominent oro-bulbar involvement</vt:lpstr>
      <vt:lpstr>Associated manifestations in dystonia</vt:lpstr>
      <vt:lpstr>Slide 75</vt:lpstr>
      <vt:lpstr>Systemic manifestations</vt:lpstr>
      <vt:lpstr>Metabolic</vt:lpstr>
      <vt:lpstr>Slide 78</vt:lpstr>
      <vt:lpstr>Slide 79</vt:lpstr>
      <vt:lpstr>Degenerative</vt:lpstr>
      <vt:lpstr>MRI brain</vt:lpstr>
      <vt:lpstr>MRI findings in secondary dystonia</vt:lpstr>
      <vt:lpstr>Wilson’s disease</vt:lpstr>
      <vt:lpstr>NBIA</vt:lpstr>
      <vt:lpstr>Basal ganglia calcification</vt:lpstr>
      <vt:lpstr>Glutaric aciduria I</vt:lpstr>
      <vt:lpstr>Blood and urine investigations</vt:lpstr>
      <vt:lpstr>Additional investigations</vt:lpstr>
      <vt:lpstr>Genetic testing – Available genes</vt:lpstr>
      <vt:lpstr>Dystonia in infants</vt:lpstr>
      <vt:lpstr>Etiology</vt:lpstr>
      <vt:lpstr>Investigations</vt:lpstr>
      <vt:lpstr>Slide 93</vt:lpstr>
      <vt:lpstr>Investigation</vt:lpstr>
      <vt:lpstr>Adult onset dystonia clinically primary type</vt:lpstr>
      <vt:lpstr>For secondary dystonia</vt:lpstr>
      <vt:lpstr>Treatment of dystonia</vt:lpstr>
      <vt:lpstr>Algorithm for treatment of dystonia</vt:lpstr>
      <vt:lpstr>Doses of medications</vt:lpstr>
      <vt:lpstr>Botulinum toxin</vt:lpstr>
      <vt:lpstr>Surgical treatment</vt:lpstr>
      <vt:lpstr>Summary</vt:lpstr>
      <vt:lpstr>Slide 103</vt:lpstr>
      <vt:lpstr>References </vt:lpstr>
      <vt:lpstr>MCQ</vt:lpstr>
      <vt:lpstr>Which of the following presents with dystonia and supranuclear gaze palsy? </vt:lpstr>
      <vt:lpstr>Which of the following suggests a secondary cause of dystonia?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APPROACH TO DYSTONIA</dc:title>
  <dc:creator>sony</dc:creator>
  <cp:lastModifiedBy>User</cp:lastModifiedBy>
  <cp:revision>77</cp:revision>
  <dcterms:created xsi:type="dcterms:W3CDTF">2006-08-16T00:00:00Z</dcterms:created>
  <dcterms:modified xsi:type="dcterms:W3CDTF">2006-12-31T19:50:10Z</dcterms:modified>
</cp:coreProperties>
</file>