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317" r:id="rId6"/>
    <p:sldId id="260" r:id="rId7"/>
    <p:sldId id="261" r:id="rId8"/>
    <p:sldId id="262" r:id="rId9"/>
    <p:sldId id="309" r:id="rId10"/>
    <p:sldId id="310" r:id="rId11"/>
    <p:sldId id="263" r:id="rId12"/>
    <p:sldId id="264" r:id="rId13"/>
    <p:sldId id="266" r:id="rId14"/>
    <p:sldId id="267" r:id="rId15"/>
    <p:sldId id="318" r:id="rId16"/>
    <p:sldId id="315" r:id="rId17"/>
    <p:sldId id="312" r:id="rId18"/>
    <p:sldId id="313" r:id="rId19"/>
    <p:sldId id="268" r:id="rId20"/>
    <p:sldId id="269" r:id="rId21"/>
    <p:sldId id="270" r:id="rId22"/>
    <p:sldId id="271" r:id="rId23"/>
    <p:sldId id="272" r:id="rId24"/>
    <p:sldId id="319" r:id="rId25"/>
    <p:sldId id="273" r:id="rId26"/>
    <p:sldId id="274" r:id="rId27"/>
    <p:sldId id="275" r:id="rId28"/>
    <p:sldId id="276" r:id="rId29"/>
    <p:sldId id="277" r:id="rId30"/>
    <p:sldId id="278" r:id="rId31"/>
    <p:sldId id="280" r:id="rId32"/>
    <p:sldId id="281" r:id="rId33"/>
    <p:sldId id="282" r:id="rId34"/>
    <p:sldId id="283" r:id="rId35"/>
    <p:sldId id="320" r:id="rId36"/>
    <p:sldId id="284" r:id="rId37"/>
    <p:sldId id="321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5" r:id="rId46"/>
    <p:sldId id="294" r:id="rId47"/>
    <p:sldId id="293" r:id="rId48"/>
    <p:sldId id="292" r:id="rId49"/>
    <p:sldId id="322" r:id="rId50"/>
    <p:sldId id="297" r:id="rId51"/>
    <p:sldId id="298" r:id="rId52"/>
    <p:sldId id="323" r:id="rId53"/>
    <p:sldId id="316" r:id="rId54"/>
    <p:sldId id="314" r:id="rId55"/>
    <p:sldId id="300" r:id="rId56"/>
    <p:sldId id="301" r:id="rId57"/>
    <p:sldId id="302" r:id="rId58"/>
    <p:sldId id="303" r:id="rId59"/>
    <p:sldId id="305" r:id="rId60"/>
    <p:sldId id="325" r:id="rId61"/>
    <p:sldId id="306" r:id="rId62"/>
    <p:sldId id="307" r:id="rId63"/>
    <p:sldId id="30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183A703-9487-424C-A33A-047662C6EA75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F4E8098-BA9D-46A3-9DDB-0390FB445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MICROSURGICAL ANTOMY OF CISTERNS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</a:t>
            </a:r>
            <a:r>
              <a:rPr lang="en-US" dirty="0" err="1" smtClean="0"/>
              <a:t>Bhagwati</a:t>
            </a:r>
            <a:r>
              <a:rPr lang="en-US" dirty="0" smtClean="0"/>
              <a:t> </a:t>
            </a:r>
            <a:r>
              <a:rPr lang="en-US" dirty="0" err="1" smtClean="0"/>
              <a:t>Salgotra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Chiasmatic</a:t>
            </a:r>
            <a:r>
              <a:rPr lang="en-US" sz="6000" dirty="0" smtClean="0"/>
              <a:t> cistern</a:t>
            </a:r>
            <a:endParaRPr lang="en-US" sz="6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04800"/>
            <a:ext cx="8763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CISTERNS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6773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0"/>
            <a:ext cx="9220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Laminaterminalis</a:t>
            </a:r>
            <a:r>
              <a:rPr lang="en-US" sz="6000" dirty="0" smtClean="0"/>
              <a:t> cistern</a:t>
            </a:r>
          </a:p>
          <a:p>
            <a:r>
              <a:rPr lang="en-US" sz="6000" dirty="0" smtClean="0"/>
              <a:t>Olfactory cistern</a:t>
            </a:r>
            <a:endParaRPr lang="en-US" sz="6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5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762999" cy="67056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Sylvian</a:t>
            </a:r>
            <a:r>
              <a:rPr lang="en-US" sz="6000" dirty="0" smtClean="0"/>
              <a:t> cistern</a:t>
            </a:r>
            <a:endParaRPr lang="en-US" sz="6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cisterns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7">
              <a:buNone/>
            </a:pPr>
            <a:endParaRPr lang="en-US" sz="6000" dirty="0" smtClean="0"/>
          </a:p>
          <a:p>
            <a:pPr lvl="7">
              <a:buNone/>
            </a:pPr>
            <a:endParaRPr lang="en-US" sz="6000" dirty="0" smtClean="0"/>
          </a:p>
          <a:p>
            <a:pPr lvl="7">
              <a:buNone/>
            </a:pPr>
            <a:endParaRPr lang="en-US" sz="6000" dirty="0" smtClean="0"/>
          </a:p>
          <a:p>
            <a:pPr lvl="7">
              <a:buNone/>
            </a:pPr>
            <a:endParaRPr lang="en-US" sz="6000" dirty="0" smtClean="0"/>
          </a:p>
          <a:p>
            <a:pPr lvl="7">
              <a:buNone/>
            </a:pPr>
            <a:endParaRPr lang="en-US" sz="6000" dirty="0" smtClean="0"/>
          </a:p>
          <a:p>
            <a:pPr lvl="7">
              <a:buNone/>
            </a:pPr>
            <a:endParaRPr lang="en-US" sz="6000" dirty="0" smtClean="0"/>
          </a:p>
          <a:p>
            <a:pPr lvl="7">
              <a:buNone/>
            </a:pPr>
            <a:endParaRPr lang="en-US" sz="6000" dirty="0" smtClean="0"/>
          </a:p>
          <a:p>
            <a:pPr lvl="7">
              <a:buNone/>
            </a:pPr>
            <a:endParaRPr lang="en-US" sz="6000" dirty="0" smtClean="0"/>
          </a:p>
          <a:p>
            <a:pPr lvl="7">
              <a:buNone/>
            </a:pPr>
            <a:endParaRPr lang="en-US" sz="6000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31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2964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4488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7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2964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cisterns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Supratentorial</a:t>
            </a:r>
            <a:r>
              <a:rPr lang="en-US" dirty="0" smtClean="0"/>
              <a:t> cisterns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Carotid cistern</a:t>
            </a:r>
            <a:endParaRPr lang="en-US" sz="6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3999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Infratentorial</a:t>
            </a:r>
            <a:r>
              <a:rPr lang="en-US" dirty="0" smtClean="0"/>
              <a:t> cisterns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457200"/>
            <a:ext cx="8991599" cy="670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533400" y="0"/>
            <a:ext cx="9677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4000" cy="708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797611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871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358</TotalTime>
  <Words>28</Words>
  <Application>Microsoft Office PowerPoint</Application>
  <PresentationFormat>On-screen Show (4:3)</PresentationFormat>
  <Paragraphs>20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Module</vt:lpstr>
      <vt:lpstr>MICROSURGICAL ANTOMY OF CISTERNS</vt:lpstr>
      <vt:lpstr>CISTERNS</vt:lpstr>
      <vt:lpstr>Slide 3</vt:lpstr>
      <vt:lpstr>Slide 4</vt:lpstr>
      <vt:lpstr>Supratentorial cisterns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Lateral cisterns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Posterior cisterns</vt:lpstr>
      <vt:lpstr>Slide 50</vt:lpstr>
      <vt:lpstr>Slide 51</vt:lpstr>
      <vt:lpstr>Infratentorial cisterns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THANK  YOU</vt:lpstr>
      <vt:lpstr>Slide 62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Harish Ojha</dc:creator>
  <cp:lastModifiedBy>Sony</cp:lastModifiedBy>
  <cp:revision>17</cp:revision>
  <dcterms:created xsi:type="dcterms:W3CDTF">2010-10-24T14:00:48Z</dcterms:created>
  <dcterms:modified xsi:type="dcterms:W3CDTF">2020-08-18T18:34:52Z</dcterms:modified>
</cp:coreProperties>
</file>