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59" r:id="rId5"/>
    <p:sldId id="258" r:id="rId6"/>
    <p:sldId id="260" r:id="rId7"/>
    <p:sldId id="261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53AC-459F-4FE2-A518-8CD8B5157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469AD9-7545-48DC-BA6A-EA3D32EED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BAB0-D02C-44DE-9A1A-F801716C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C17B8-B50F-44B0-8777-425356F8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69632-0539-4324-B291-8963F7272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958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57CFE-7AC2-4292-AFB5-4921963A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F6129-F24E-4E7D-B7E7-45D9148E8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0E129-AE9A-42A7-A575-D39BC38A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BD319-860B-4DFB-8C1E-66EF99D0B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98F1D-A027-43F1-AD4E-841F1119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076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99E98-1BB9-4829-BEEE-5DBBC7B47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227197-A2F8-49A6-9CF1-AC0B21896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FB784-DE32-4891-8AD1-A97180FB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6A0C4-319A-4D41-ADD9-145C89B3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43209-BFFA-46DB-B47B-22D97F042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280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9284-1D5F-4328-93BB-816F2A200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B5BD9-10A0-462A-AC16-68241C068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A4129-0DA5-45DB-98E0-EBDC63A3E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43C46-76BC-447A-A8AB-ACDA415C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D2D9E-8D6B-4734-89D7-CCDF35EEA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474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8C103-C7B5-413E-AB85-45854BDE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DFC49-3DBC-43F1-AA44-9DCC462B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9133B-C38C-4D64-9660-A2509FE4F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521BF-6E97-4290-A259-E7C43A16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655D2-73D9-457E-9BE2-05F03018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128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EED59-76B2-406A-97B9-4B1A1E50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EAD48-4F6F-46AC-8F64-FAE1FB9C4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B3C2D-AEA1-4F5E-A8F8-AE79B9DAB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DDC23-3F6A-475D-91BB-8EF8747E9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1E365-6303-4C65-B494-FB2ED8E4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541C0-1584-401B-849E-ACEAF77C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7634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DD179-7AC8-45C7-AA9E-BD534831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BA1ED-A993-46C8-AFFB-B18232BBF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72848-FD3F-4F78-AAA3-7624C78F9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06E90-E7FE-416F-81C5-CCB057297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9FB8B-1F47-42F7-B50E-85C781613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1EC7C-16AC-411F-957F-38081EAD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C11C9-9384-4463-85B8-9B1577B7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1EC3E7-D135-4228-8525-2FCA7476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065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42E4-6406-4594-973B-A63B2E32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A6D06-EC91-4047-8A15-E9C80257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1233E-FAFB-4FDC-952B-1F6C79AD1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C2658-B336-4179-871B-300D54D4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334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10CD8F-351F-4FE0-8511-FB45B82C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BD9E-EAC4-405C-AE84-ED935502A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835A6-3985-425E-9C2E-DA056812C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34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7F51E-CE0D-4E29-B14C-C4D81E94C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D6D6F-0994-46B4-9732-20DC73174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15031-2996-4C8C-BDC3-A5A81BCE8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4F4FA-2A91-49FD-ABA5-325D4E76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56BED-2009-4C97-A296-39331A14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27A01-C032-450B-8BD7-36ED31E3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374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E99B1-27C0-4557-8AF3-A6FF6D6C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36FB90-33E8-417C-BEC2-138259073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C6377-2A8C-4937-A258-9E4B46749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8083C-7FCD-4329-8E3C-B1CB808D9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6577B-9588-47E4-B042-19A41772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54138-E982-4E61-A649-9D1C943B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453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2A1785-81E3-4D33-87C1-E5708FB1B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4DD74-0BB8-4C20-8716-58789AC1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4E2B3-BB29-43D8-AC17-E4915BD15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57EEA-41A4-42C3-9E3D-D3149FF99312}" type="datetimeFigureOut">
              <a:rPr lang="en-IN" smtClean="0"/>
              <a:t>13-09-2021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130CB-68F6-4E8A-9A75-DFA695D03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3577B-3D1A-42A3-8A6C-07360EAE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14B0C-8803-4405-9A9B-491EE23799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948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CE44F6-3628-4319-9CA2-93E536E799D8}"/>
              </a:ext>
            </a:extLst>
          </p:cNvPr>
          <p:cNvSpPr txBox="1">
            <a:spLocks/>
          </p:cNvSpPr>
          <p:nvPr/>
        </p:nvSpPr>
        <p:spPr>
          <a:xfrm>
            <a:off x="1828800" y="591978"/>
            <a:ext cx="8747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</a:t>
            </a:r>
            <a:r>
              <a:rPr lang="en-IN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Defensive Barriers </a:t>
            </a:r>
            <a:r>
              <a:rPr lang="en-IN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 Innate Immunity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41B1B5-46D4-40C8-AE83-B7B926E93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353947-CEA9-4F52-A368-B99E3783B830}"/>
              </a:ext>
            </a:extLst>
          </p:cNvPr>
          <p:cNvSpPr txBox="1"/>
          <p:nvPr/>
        </p:nvSpPr>
        <p:spPr>
          <a:xfrm>
            <a:off x="2027237" y="5441771"/>
            <a:ext cx="9925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N" sz="1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PRESENTATION BY:</a:t>
            </a:r>
          </a:p>
          <a:p>
            <a:pPr marL="0" indent="0">
              <a:buNone/>
            </a:pPr>
            <a:r>
              <a:rPr lang="en-IN" sz="1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Ms. </a:t>
            </a:r>
            <a:r>
              <a:rPr lang="en-IN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Pranjali</a:t>
            </a:r>
            <a:r>
              <a:rPr lang="en-IN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N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Bhuyar</a:t>
            </a:r>
            <a:r>
              <a:rPr lang="en-IN" sz="1800" b="1" dirty="0">
                <a:latin typeface="Cambria" panose="02040503050406030204" pitchFamily="18" charset="0"/>
                <a:ea typeface="Cambria" panose="02040503050406030204" pitchFamily="18" charset="0"/>
              </a:rPr>
              <a:t> (2020-21) </a:t>
            </a:r>
          </a:p>
          <a:p>
            <a:pPr marL="0" indent="0">
              <a:buNone/>
            </a:pPr>
            <a:r>
              <a:rPr lang="en-IN" sz="1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F Y Microbiology for B. Sc Cardiac/Perfusion</a:t>
            </a:r>
          </a:p>
          <a:p>
            <a:pPr marL="0" indent="0" algn="ctr">
              <a:buNone/>
            </a:pPr>
            <a:r>
              <a:rPr lang="en-IN" sz="1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Radio Imaging/Medical Laboratory Technology</a:t>
            </a:r>
          </a:p>
        </p:txBody>
      </p:sp>
    </p:spTree>
    <p:extLst>
      <p:ext uri="{BB962C8B-B14F-4D97-AF65-F5344CB8AC3E}">
        <p14:creationId xmlns:p14="http://schemas.microsoft.com/office/powerpoint/2010/main" val="41165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6"/>
    </mc:Choice>
    <mc:Fallback xmlns="">
      <p:transition spd="slow" advTm="8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E1A421-5F8E-4DE7-97A7-3F81F0B5B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"/>
            <a:ext cx="11856720" cy="667512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B33F22A-EF85-4B2B-9112-4714B846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1929765"/>
            <a:ext cx="10942320" cy="1325563"/>
          </a:xfrm>
        </p:spPr>
        <p:txBody>
          <a:bodyPr>
            <a:noAutofit/>
          </a:bodyPr>
          <a:lstStyle/>
          <a:p>
            <a:r>
              <a:rPr lang="en-I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I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.Anatomical Barriers</a:t>
            </a:r>
            <a:br>
              <a:rPr lang="en-I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I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2.Physiological Barriers</a:t>
            </a:r>
            <a:br>
              <a:rPr lang="en-I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I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3.Phagocytic or Endocytic Barriers</a:t>
            </a:r>
            <a:br>
              <a:rPr lang="en-I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I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4.Inflammatory Barriers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BA1D98C-876E-4D50-B0A3-939F51DFC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6"/>
    </mc:Choice>
    <mc:Fallback xmlns="">
      <p:transition spd="slow" advTm="16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52822-C783-4863-9020-9977C032F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81280"/>
            <a:ext cx="11795760" cy="67056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89A4AA8-793A-4ACB-A656-4A6AC37E6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5"/>
    </mc:Choice>
    <mc:Fallback xmlns="">
      <p:transition spd="slow" advTm="37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634F73-29E8-40F4-8FDF-02D2AA2ED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66" y="111760"/>
            <a:ext cx="12179508" cy="68580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A762097-63E4-409E-81DE-14C22B4BB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29"/>
    </mc:Choice>
    <mc:Fallback xmlns="">
      <p:transition spd="slow" advTm="58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5B96B-B533-4845-9A40-27CB2C03B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116840"/>
            <a:ext cx="11998960" cy="662432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8A58DE1-4068-432A-96F7-8A2F271BA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7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81"/>
    </mc:Choice>
    <mc:Fallback xmlns="">
      <p:transition spd="slow" advTm="4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B62AB-557D-4B47-83A1-F252BAC6B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127000"/>
            <a:ext cx="11866880" cy="6604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CDBBB8-52B9-4506-B6CF-3CCADCC8C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0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3"/>
    </mc:Choice>
    <mc:Fallback xmlns="">
      <p:transition spd="slow" advTm="2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9C868E-3F70-4E43-AEBB-8BA4D64E6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203200"/>
            <a:ext cx="11694160" cy="6451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5B4A1E-D0F3-4707-98B3-756428B50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9"/>
    </mc:Choice>
    <mc:Fallback xmlns="">
      <p:transition spd="slow" advTm="14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D51B5-3951-4D13-930E-A730980DA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138112"/>
            <a:ext cx="11592560" cy="65817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52F2E8-41CF-425A-B505-A961E1C95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9"/>
    </mc:Choice>
    <mc:Fallback xmlns="">
      <p:transition spd="slow" advTm="1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D9FA6E-3935-4992-A51A-749C293E8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00062"/>
            <a:ext cx="11120437" cy="585787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B260C15-B7AD-49F2-A12D-4011D94EB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8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64"/>
    </mc:Choice>
    <mc:Fallback xmlns="">
      <p:transition spd="slow" advTm="5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58</Words>
  <Application>Microsoft Office PowerPoint</Application>
  <PresentationFormat>Widescreen</PresentationFormat>
  <Paragraphs>6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Office Theme</vt:lpstr>
      <vt:lpstr>PowerPoint Presentation</vt:lpstr>
      <vt:lpstr>1.Anatomical Barriers 2.Physiological Barriers 3.Phagocytic or Endocytic Barriers 4.Inflammatory Barriers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pooja chavan</dc:creator>
  <cp:lastModifiedBy>pooja</cp:lastModifiedBy>
  <cp:revision>15</cp:revision>
  <dcterms:created xsi:type="dcterms:W3CDTF">2020-09-15T08:17:12Z</dcterms:created>
  <dcterms:modified xsi:type="dcterms:W3CDTF">2021-09-13T05:04:21Z</dcterms:modified>
</cp:coreProperties>
</file>