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72" r:id="rId3"/>
    <p:sldId id="265" r:id="rId4"/>
    <p:sldId id="259" r:id="rId5"/>
    <p:sldId id="266" r:id="rId6"/>
    <p:sldId id="267" r:id="rId7"/>
    <p:sldId id="268" r:id="rId8"/>
    <p:sldId id="269" r:id="rId9"/>
    <p:sldId id="270" r:id="rId10"/>
    <p:sldId id="271" r:id="rId11"/>
    <p:sldId id="26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280" y="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F1D99-859E-4F68-8FA8-E537D1FB752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21DBB314-4ABE-4E96-A94C-4221F7D268A3}">
      <dgm:prSet custT="1"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On the basis of elasticity</a:t>
          </a:r>
        </a:p>
      </dgm:t>
    </dgm:pt>
    <dgm:pt modelId="{268F1CF7-8646-4D7D-8E9A-5484871EA849}" type="parTrans" cxnId="{C68A5B58-99A1-4475-A035-669B67313481}">
      <dgm:prSet/>
      <dgm:spPr/>
      <dgm:t>
        <a:bodyPr/>
        <a:lstStyle/>
        <a:p>
          <a:endParaRPr lang="en-US"/>
        </a:p>
      </dgm:t>
    </dgm:pt>
    <dgm:pt modelId="{2CF3D369-E644-40F7-83DE-05BD772CB20B}" type="sibTrans" cxnId="{C68A5B58-99A1-4475-A035-669B67313481}">
      <dgm:prSet/>
      <dgm:spPr/>
      <dgm:t>
        <a:bodyPr/>
        <a:lstStyle/>
        <a:p>
          <a:endParaRPr lang="en-US"/>
        </a:p>
      </dgm:t>
    </dgm:pt>
    <dgm:pt modelId="{D7F6205B-A7B9-4FF7-BE58-B0EB0292912A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Inelastic/Rigid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material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Impression plaster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Impression compound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Zinc oxide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eugenol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paste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Corrective impression wax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gm:t>
    </dgm:pt>
    <dgm:pt modelId="{39DEF7DE-3C58-4D05-A872-DD6CDB3B2C9B}" type="parTrans" cxnId="{A0979CBA-56E9-4D72-AF08-21E494A37FAC}">
      <dgm:prSet/>
      <dgm:spPr/>
      <dgm:t>
        <a:bodyPr/>
        <a:lstStyle/>
        <a:p>
          <a:endParaRPr lang="en-US"/>
        </a:p>
      </dgm:t>
    </dgm:pt>
    <dgm:pt modelId="{091E229C-F93A-47FA-977C-010039EE7BBE}" type="sibTrans" cxnId="{A0979CBA-56E9-4D72-AF08-21E494A37FAC}">
      <dgm:prSet/>
      <dgm:spPr/>
      <dgm:t>
        <a:bodyPr/>
        <a:lstStyle/>
        <a:p>
          <a:endParaRPr lang="en-US"/>
        </a:p>
      </dgm:t>
    </dgm:pt>
    <dgm:pt modelId="{BAE0F331-C11B-49D3-AA70-034C6F943324}">
      <dgm:prSet/>
      <dgm:spPr/>
      <dgm:t>
        <a:bodyPr/>
        <a:lstStyle/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Elastic impression 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Materials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Alginate hydrocolloid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Non aqueous elastomers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    - Polysulfide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    - Polyether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    - Condensation silicone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    - Addition silicone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Agar hydrocolloid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54893F81-0F71-4A0B-B829-5A92CA36FF86}" type="parTrans" cxnId="{E4E6603C-E2BB-453B-880E-C5D8EBC5A953}">
      <dgm:prSet/>
      <dgm:spPr/>
      <dgm:t>
        <a:bodyPr/>
        <a:lstStyle/>
        <a:p>
          <a:endParaRPr lang="en-US"/>
        </a:p>
      </dgm:t>
    </dgm:pt>
    <dgm:pt modelId="{9243CCB7-7349-4CE9-BED0-4C953D2864CC}" type="sibTrans" cxnId="{E4E6603C-E2BB-453B-880E-C5D8EBC5A953}">
      <dgm:prSet/>
      <dgm:spPr/>
      <dgm:t>
        <a:bodyPr/>
        <a:lstStyle/>
        <a:p>
          <a:endParaRPr lang="en-US"/>
        </a:p>
      </dgm:t>
    </dgm:pt>
    <dgm:pt modelId="{E1566B9C-0AE0-4A42-A5A8-8FC78D4DE38A}" type="pres">
      <dgm:prSet presAssocID="{7CDF1D99-859E-4F68-8FA8-E537D1FB752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6C59A136-3D90-4CC1-AFE3-B9995A95F4E1}" type="pres">
      <dgm:prSet presAssocID="{21DBB314-4ABE-4E96-A94C-4221F7D268A3}" presName="hierRoot1" presStyleCnt="0">
        <dgm:presLayoutVars>
          <dgm:hierBranch/>
        </dgm:presLayoutVars>
      </dgm:prSet>
      <dgm:spPr/>
    </dgm:pt>
    <dgm:pt modelId="{E78F8807-674F-4F1C-9DDA-26C2AC5D0003}" type="pres">
      <dgm:prSet presAssocID="{21DBB314-4ABE-4E96-A94C-4221F7D268A3}" presName="rootComposite1" presStyleCnt="0"/>
      <dgm:spPr/>
    </dgm:pt>
    <dgm:pt modelId="{FB1171A9-28DE-4538-A1D0-39820AFC1E36}" type="pres">
      <dgm:prSet presAssocID="{21DBB314-4ABE-4E96-A94C-4221F7D268A3}" presName="rootText1" presStyleLbl="node0" presStyleIdx="0" presStyleCnt="1" custScaleX="118069" custScaleY="31238" custLinFactNeighborX="2580" custLinFactNeighborY="-2737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4EE9D94-C914-4945-A770-4AC823B22CE5}" type="pres">
      <dgm:prSet presAssocID="{21DBB314-4ABE-4E96-A94C-4221F7D268A3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8A11E4B-9A34-4521-B37A-5B0729F33D4D}" type="pres">
      <dgm:prSet presAssocID="{21DBB314-4ABE-4E96-A94C-4221F7D268A3}" presName="hierChild2" presStyleCnt="0"/>
      <dgm:spPr/>
    </dgm:pt>
    <dgm:pt modelId="{F3E7B425-82F4-4208-ABD8-744EBC9A09F0}" type="pres">
      <dgm:prSet presAssocID="{39DEF7DE-3C58-4D05-A872-DD6CDB3B2C9B}" presName="Name35" presStyleLbl="parChTrans1D2" presStyleIdx="0" presStyleCnt="2"/>
      <dgm:spPr/>
      <dgm:t>
        <a:bodyPr/>
        <a:lstStyle/>
        <a:p>
          <a:endParaRPr lang="en-US"/>
        </a:p>
      </dgm:t>
    </dgm:pt>
    <dgm:pt modelId="{2E537150-3855-4EEF-919A-A339E787EA24}" type="pres">
      <dgm:prSet presAssocID="{D7F6205B-A7B9-4FF7-BE58-B0EB0292912A}" presName="hierRoot2" presStyleCnt="0">
        <dgm:presLayoutVars>
          <dgm:hierBranch/>
        </dgm:presLayoutVars>
      </dgm:prSet>
      <dgm:spPr/>
    </dgm:pt>
    <dgm:pt modelId="{A49E5F14-9B5C-4D37-843C-39EB3CFD48C4}" type="pres">
      <dgm:prSet presAssocID="{D7F6205B-A7B9-4FF7-BE58-B0EB0292912A}" presName="rootComposite" presStyleCnt="0"/>
      <dgm:spPr/>
    </dgm:pt>
    <dgm:pt modelId="{2A1AB5FE-6C07-46A1-B542-B5E87A1EAC2E}" type="pres">
      <dgm:prSet presAssocID="{D7F6205B-A7B9-4FF7-BE58-B0EB0292912A}" presName="rootText" presStyleLbl="node2" presStyleIdx="0" presStyleCnt="2" custScaleY="15438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6FE5B2D-AD79-42BF-A753-A65228F4C24B}" type="pres">
      <dgm:prSet presAssocID="{D7F6205B-A7B9-4FF7-BE58-B0EB0292912A}" presName="rootConnector" presStyleLbl="node2" presStyleIdx="0" presStyleCnt="2"/>
      <dgm:spPr/>
      <dgm:t>
        <a:bodyPr/>
        <a:lstStyle/>
        <a:p>
          <a:endParaRPr lang="en-US"/>
        </a:p>
      </dgm:t>
    </dgm:pt>
    <dgm:pt modelId="{4ECB1637-057A-4CAD-B5B6-B6FABA2A2AC8}" type="pres">
      <dgm:prSet presAssocID="{D7F6205B-A7B9-4FF7-BE58-B0EB0292912A}" presName="hierChild4" presStyleCnt="0"/>
      <dgm:spPr/>
    </dgm:pt>
    <dgm:pt modelId="{281F7A68-5F51-4DC6-8E6E-CD1A708BA607}" type="pres">
      <dgm:prSet presAssocID="{D7F6205B-A7B9-4FF7-BE58-B0EB0292912A}" presName="hierChild5" presStyleCnt="0"/>
      <dgm:spPr/>
    </dgm:pt>
    <dgm:pt modelId="{CFBB9193-C490-4199-8CEE-E8D838722E40}" type="pres">
      <dgm:prSet presAssocID="{54893F81-0F71-4A0B-B829-5A92CA36FF86}" presName="Name35" presStyleLbl="parChTrans1D2" presStyleIdx="1" presStyleCnt="2"/>
      <dgm:spPr/>
      <dgm:t>
        <a:bodyPr/>
        <a:lstStyle/>
        <a:p>
          <a:endParaRPr lang="en-US"/>
        </a:p>
      </dgm:t>
    </dgm:pt>
    <dgm:pt modelId="{8A29BDA2-459E-4624-8DC0-D619416F40BF}" type="pres">
      <dgm:prSet presAssocID="{BAE0F331-C11B-49D3-AA70-034C6F943324}" presName="hierRoot2" presStyleCnt="0">
        <dgm:presLayoutVars>
          <dgm:hierBranch/>
        </dgm:presLayoutVars>
      </dgm:prSet>
      <dgm:spPr/>
    </dgm:pt>
    <dgm:pt modelId="{4CCA667F-A283-4635-AF34-75C864F2E9C5}" type="pres">
      <dgm:prSet presAssocID="{BAE0F331-C11B-49D3-AA70-034C6F943324}" presName="rootComposite" presStyleCnt="0"/>
      <dgm:spPr/>
    </dgm:pt>
    <dgm:pt modelId="{58843FE1-0EEB-4233-9950-BEB089598FD4}" type="pres">
      <dgm:prSet presAssocID="{BAE0F331-C11B-49D3-AA70-034C6F943324}" presName="rootText" presStyleLbl="node2" presStyleIdx="1" presStyleCnt="2" custScaleY="14731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97E140B-856D-47F5-A24D-FA675022AFBC}" type="pres">
      <dgm:prSet presAssocID="{BAE0F331-C11B-49D3-AA70-034C6F943324}" presName="rootConnector" presStyleLbl="node2" presStyleIdx="1" presStyleCnt="2"/>
      <dgm:spPr/>
      <dgm:t>
        <a:bodyPr/>
        <a:lstStyle/>
        <a:p>
          <a:endParaRPr lang="en-US"/>
        </a:p>
      </dgm:t>
    </dgm:pt>
    <dgm:pt modelId="{A2A3344D-6962-4867-AAF8-F60D0712798D}" type="pres">
      <dgm:prSet presAssocID="{BAE0F331-C11B-49D3-AA70-034C6F943324}" presName="hierChild4" presStyleCnt="0"/>
      <dgm:spPr/>
    </dgm:pt>
    <dgm:pt modelId="{283FD6E9-1EF8-4876-A60D-F70974168E23}" type="pres">
      <dgm:prSet presAssocID="{BAE0F331-C11B-49D3-AA70-034C6F943324}" presName="hierChild5" presStyleCnt="0"/>
      <dgm:spPr/>
    </dgm:pt>
    <dgm:pt modelId="{8AF3A608-F541-4475-88AE-81E61BEFFD22}" type="pres">
      <dgm:prSet presAssocID="{21DBB314-4ABE-4E96-A94C-4221F7D268A3}" presName="hierChild3" presStyleCnt="0"/>
      <dgm:spPr/>
    </dgm:pt>
  </dgm:ptLst>
  <dgm:cxnLst>
    <dgm:cxn modelId="{20E57EC4-9074-4F8E-BC21-09C5C6454B74}" type="presOf" srcId="{21DBB314-4ABE-4E96-A94C-4221F7D268A3}" destId="{FB1171A9-28DE-4538-A1D0-39820AFC1E36}" srcOrd="0" destOrd="0" presId="urn:microsoft.com/office/officeart/2005/8/layout/orgChart1"/>
    <dgm:cxn modelId="{31D836F6-4D61-4D2A-8864-AF965A0136E7}" type="presOf" srcId="{7CDF1D99-859E-4F68-8FA8-E537D1FB752D}" destId="{E1566B9C-0AE0-4A42-A5A8-8FC78D4DE38A}" srcOrd="0" destOrd="0" presId="urn:microsoft.com/office/officeart/2005/8/layout/orgChart1"/>
    <dgm:cxn modelId="{A0979CBA-56E9-4D72-AF08-21E494A37FAC}" srcId="{21DBB314-4ABE-4E96-A94C-4221F7D268A3}" destId="{D7F6205B-A7B9-4FF7-BE58-B0EB0292912A}" srcOrd="0" destOrd="0" parTransId="{39DEF7DE-3C58-4D05-A872-DD6CDB3B2C9B}" sibTransId="{091E229C-F93A-47FA-977C-010039EE7BBE}"/>
    <dgm:cxn modelId="{FEC8096C-08C0-44A2-9AD1-D24E7CAC2AFE}" type="presOf" srcId="{39DEF7DE-3C58-4D05-A872-DD6CDB3B2C9B}" destId="{F3E7B425-82F4-4208-ABD8-744EBC9A09F0}" srcOrd="0" destOrd="0" presId="urn:microsoft.com/office/officeart/2005/8/layout/orgChart1"/>
    <dgm:cxn modelId="{700935AA-B4D1-4F5C-A0A5-648043ABDBE7}" type="presOf" srcId="{BAE0F331-C11B-49D3-AA70-034C6F943324}" destId="{58843FE1-0EEB-4233-9950-BEB089598FD4}" srcOrd="0" destOrd="0" presId="urn:microsoft.com/office/officeart/2005/8/layout/orgChart1"/>
    <dgm:cxn modelId="{699CFB90-B44E-4E06-BEF6-1923DCA4635A}" type="presOf" srcId="{D7F6205B-A7B9-4FF7-BE58-B0EB0292912A}" destId="{2A1AB5FE-6C07-46A1-B542-B5E87A1EAC2E}" srcOrd="0" destOrd="0" presId="urn:microsoft.com/office/officeart/2005/8/layout/orgChart1"/>
    <dgm:cxn modelId="{77E18687-E5F0-4005-9B71-21D3937135EE}" type="presOf" srcId="{54893F81-0F71-4A0B-B829-5A92CA36FF86}" destId="{CFBB9193-C490-4199-8CEE-E8D838722E40}" srcOrd="0" destOrd="0" presId="urn:microsoft.com/office/officeart/2005/8/layout/orgChart1"/>
    <dgm:cxn modelId="{C3D9C6AE-CD94-43F7-89AF-6263F61732BE}" type="presOf" srcId="{D7F6205B-A7B9-4FF7-BE58-B0EB0292912A}" destId="{B6FE5B2D-AD79-42BF-A753-A65228F4C24B}" srcOrd="1" destOrd="0" presId="urn:microsoft.com/office/officeart/2005/8/layout/orgChart1"/>
    <dgm:cxn modelId="{AB896417-A90F-4EFA-B9CB-14BDC1F3F3AD}" type="presOf" srcId="{21DBB314-4ABE-4E96-A94C-4221F7D268A3}" destId="{54EE9D94-C914-4945-A770-4AC823B22CE5}" srcOrd="1" destOrd="0" presId="urn:microsoft.com/office/officeart/2005/8/layout/orgChart1"/>
    <dgm:cxn modelId="{3782D6A8-6575-4311-B62A-6C463C0E8518}" type="presOf" srcId="{BAE0F331-C11B-49D3-AA70-034C6F943324}" destId="{497E140B-856D-47F5-A24D-FA675022AFBC}" srcOrd="1" destOrd="0" presId="urn:microsoft.com/office/officeart/2005/8/layout/orgChart1"/>
    <dgm:cxn modelId="{C68A5B58-99A1-4475-A035-669B67313481}" srcId="{7CDF1D99-859E-4F68-8FA8-E537D1FB752D}" destId="{21DBB314-4ABE-4E96-A94C-4221F7D268A3}" srcOrd="0" destOrd="0" parTransId="{268F1CF7-8646-4D7D-8E9A-5484871EA849}" sibTransId="{2CF3D369-E644-40F7-83DE-05BD772CB20B}"/>
    <dgm:cxn modelId="{E4E6603C-E2BB-453B-880E-C5D8EBC5A953}" srcId="{21DBB314-4ABE-4E96-A94C-4221F7D268A3}" destId="{BAE0F331-C11B-49D3-AA70-034C6F943324}" srcOrd="1" destOrd="0" parTransId="{54893F81-0F71-4A0B-B829-5A92CA36FF86}" sibTransId="{9243CCB7-7349-4CE9-BED0-4C953D2864CC}"/>
    <dgm:cxn modelId="{B9429F0F-1E03-4A58-8507-D338A9A02975}" type="presParOf" srcId="{E1566B9C-0AE0-4A42-A5A8-8FC78D4DE38A}" destId="{6C59A136-3D90-4CC1-AFE3-B9995A95F4E1}" srcOrd="0" destOrd="0" presId="urn:microsoft.com/office/officeart/2005/8/layout/orgChart1"/>
    <dgm:cxn modelId="{937C5BE8-E3A2-490D-9A66-2198CF069C63}" type="presParOf" srcId="{6C59A136-3D90-4CC1-AFE3-B9995A95F4E1}" destId="{E78F8807-674F-4F1C-9DDA-26C2AC5D0003}" srcOrd="0" destOrd="0" presId="urn:microsoft.com/office/officeart/2005/8/layout/orgChart1"/>
    <dgm:cxn modelId="{89CFD3D4-6565-41CC-B25E-A0B8F0A35E66}" type="presParOf" srcId="{E78F8807-674F-4F1C-9DDA-26C2AC5D0003}" destId="{FB1171A9-28DE-4538-A1D0-39820AFC1E36}" srcOrd="0" destOrd="0" presId="urn:microsoft.com/office/officeart/2005/8/layout/orgChart1"/>
    <dgm:cxn modelId="{46CB9001-A453-42C1-9405-CA7F05935E62}" type="presParOf" srcId="{E78F8807-674F-4F1C-9DDA-26C2AC5D0003}" destId="{54EE9D94-C914-4945-A770-4AC823B22CE5}" srcOrd="1" destOrd="0" presId="urn:microsoft.com/office/officeart/2005/8/layout/orgChart1"/>
    <dgm:cxn modelId="{F434FC47-3921-4062-BFFE-1144FCB705C4}" type="presParOf" srcId="{6C59A136-3D90-4CC1-AFE3-B9995A95F4E1}" destId="{98A11E4B-9A34-4521-B37A-5B0729F33D4D}" srcOrd="1" destOrd="0" presId="urn:microsoft.com/office/officeart/2005/8/layout/orgChart1"/>
    <dgm:cxn modelId="{EBFA4B06-0BC7-41CD-81CE-D6C204762FEE}" type="presParOf" srcId="{98A11E4B-9A34-4521-B37A-5B0729F33D4D}" destId="{F3E7B425-82F4-4208-ABD8-744EBC9A09F0}" srcOrd="0" destOrd="0" presId="urn:microsoft.com/office/officeart/2005/8/layout/orgChart1"/>
    <dgm:cxn modelId="{3062166A-694E-4356-93AB-AD2673A070C5}" type="presParOf" srcId="{98A11E4B-9A34-4521-B37A-5B0729F33D4D}" destId="{2E537150-3855-4EEF-919A-A339E787EA24}" srcOrd="1" destOrd="0" presId="urn:microsoft.com/office/officeart/2005/8/layout/orgChart1"/>
    <dgm:cxn modelId="{FBA20244-C2F5-4366-9581-4FCC0254DB30}" type="presParOf" srcId="{2E537150-3855-4EEF-919A-A339E787EA24}" destId="{A49E5F14-9B5C-4D37-843C-39EB3CFD48C4}" srcOrd="0" destOrd="0" presId="urn:microsoft.com/office/officeart/2005/8/layout/orgChart1"/>
    <dgm:cxn modelId="{A28B28F3-23E0-4FB3-ADE0-66865412D084}" type="presParOf" srcId="{A49E5F14-9B5C-4D37-843C-39EB3CFD48C4}" destId="{2A1AB5FE-6C07-46A1-B542-B5E87A1EAC2E}" srcOrd="0" destOrd="0" presId="urn:microsoft.com/office/officeart/2005/8/layout/orgChart1"/>
    <dgm:cxn modelId="{500E1187-6FBD-4EBA-A4E3-258B6A0127DA}" type="presParOf" srcId="{A49E5F14-9B5C-4D37-843C-39EB3CFD48C4}" destId="{B6FE5B2D-AD79-42BF-A753-A65228F4C24B}" srcOrd="1" destOrd="0" presId="urn:microsoft.com/office/officeart/2005/8/layout/orgChart1"/>
    <dgm:cxn modelId="{2900D327-4A27-497A-8CB4-02108FB41C62}" type="presParOf" srcId="{2E537150-3855-4EEF-919A-A339E787EA24}" destId="{4ECB1637-057A-4CAD-B5B6-B6FABA2A2AC8}" srcOrd="1" destOrd="0" presId="urn:microsoft.com/office/officeart/2005/8/layout/orgChart1"/>
    <dgm:cxn modelId="{37102202-EBAD-47C3-BE16-64E8ED4513AB}" type="presParOf" srcId="{2E537150-3855-4EEF-919A-A339E787EA24}" destId="{281F7A68-5F51-4DC6-8E6E-CD1A708BA607}" srcOrd="2" destOrd="0" presId="urn:microsoft.com/office/officeart/2005/8/layout/orgChart1"/>
    <dgm:cxn modelId="{8F48F313-47CF-48CC-9740-B7C85463B52E}" type="presParOf" srcId="{98A11E4B-9A34-4521-B37A-5B0729F33D4D}" destId="{CFBB9193-C490-4199-8CEE-E8D838722E40}" srcOrd="2" destOrd="0" presId="urn:microsoft.com/office/officeart/2005/8/layout/orgChart1"/>
    <dgm:cxn modelId="{5801710D-02F4-4745-9DF8-030B3F8331F8}" type="presParOf" srcId="{98A11E4B-9A34-4521-B37A-5B0729F33D4D}" destId="{8A29BDA2-459E-4624-8DC0-D619416F40BF}" srcOrd="3" destOrd="0" presId="urn:microsoft.com/office/officeart/2005/8/layout/orgChart1"/>
    <dgm:cxn modelId="{934ADF65-9AB8-4B18-A73A-512DCB0C4376}" type="presParOf" srcId="{8A29BDA2-459E-4624-8DC0-D619416F40BF}" destId="{4CCA667F-A283-4635-AF34-75C864F2E9C5}" srcOrd="0" destOrd="0" presId="urn:microsoft.com/office/officeart/2005/8/layout/orgChart1"/>
    <dgm:cxn modelId="{3B24A9A8-249E-4C8A-BD45-ACECACF8A11E}" type="presParOf" srcId="{4CCA667F-A283-4635-AF34-75C864F2E9C5}" destId="{58843FE1-0EEB-4233-9950-BEB089598FD4}" srcOrd="0" destOrd="0" presId="urn:microsoft.com/office/officeart/2005/8/layout/orgChart1"/>
    <dgm:cxn modelId="{6C339146-DA76-45C5-B584-19071A0C5EE0}" type="presParOf" srcId="{4CCA667F-A283-4635-AF34-75C864F2E9C5}" destId="{497E140B-856D-47F5-A24D-FA675022AFBC}" srcOrd="1" destOrd="0" presId="urn:microsoft.com/office/officeart/2005/8/layout/orgChart1"/>
    <dgm:cxn modelId="{6A27A8C1-3B78-4858-A7A3-69912E59998A}" type="presParOf" srcId="{8A29BDA2-459E-4624-8DC0-D619416F40BF}" destId="{A2A3344D-6962-4867-AAF8-F60D0712798D}" srcOrd="1" destOrd="0" presId="urn:microsoft.com/office/officeart/2005/8/layout/orgChart1"/>
    <dgm:cxn modelId="{FC2D7D11-0FCF-40B6-8822-ED1DC5450213}" type="presParOf" srcId="{8A29BDA2-459E-4624-8DC0-D619416F40BF}" destId="{283FD6E9-1EF8-4876-A60D-F70974168E23}" srcOrd="2" destOrd="0" presId="urn:microsoft.com/office/officeart/2005/8/layout/orgChart1"/>
    <dgm:cxn modelId="{AFD1FCC5-9085-4978-AFE0-61CB98F69D54}" type="presParOf" srcId="{6C59A136-3D90-4CC1-AFE3-B9995A95F4E1}" destId="{8AF3A608-F541-4475-88AE-81E61BEFFD2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61E8B00-0226-42E9-A86D-812B591C885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DE9A6805-01BA-4995-9ADA-0FEB577EDC5F}">
      <dgm:prSet custT="1"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on the basis of setting mechanism</a:t>
          </a:r>
        </a:p>
      </dgm:t>
    </dgm:pt>
    <dgm:pt modelId="{F54A01F4-6519-43AD-A8CD-B4A12180B004}" type="parTrans" cxnId="{DC619575-E51D-4231-8D29-E390ED8FC2A3}">
      <dgm:prSet/>
      <dgm:spPr/>
      <dgm:t>
        <a:bodyPr/>
        <a:lstStyle/>
        <a:p>
          <a:endParaRPr lang="en-US"/>
        </a:p>
      </dgm:t>
    </dgm:pt>
    <dgm:pt modelId="{D1ABCC41-8711-4E08-B150-5CA00E3F98CD}" type="sibTrans" cxnId="{DC619575-E51D-4231-8D29-E390ED8FC2A3}">
      <dgm:prSet/>
      <dgm:spPr/>
      <dgm:t>
        <a:bodyPr/>
        <a:lstStyle/>
        <a:p>
          <a:endParaRPr lang="en-US"/>
        </a:p>
      </dgm:t>
    </dgm:pt>
    <dgm:pt modelId="{FD98D06E-72C9-4BA3-A1AC-E2FA48AD79EB}">
      <dgm:prSet custT="1"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Chemical reaction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(irreversible</a:t>
          </a: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)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plaster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Zinc oxide </a:t>
          </a:r>
          <a:r>
            <a:rPr kumimoji="0" lang="en-US" sz="1800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eugenol</a:t>
          </a: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paste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Alginate hydrocolloid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Non aqueous elastomers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- polysulfide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- polyether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- condensation silicone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- Addition silicone</a:t>
          </a:r>
        </a:p>
      </dgm:t>
    </dgm:pt>
    <dgm:pt modelId="{77D22EA3-20A0-47E8-862E-0DED93556DEC}" type="parTrans" cxnId="{3A3507B0-5C71-4637-82FA-4397057E9694}">
      <dgm:prSet/>
      <dgm:spPr/>
      <dgm:t>
        <a:bodyPr/>
        <a:lstStyle/>
        <a:p>
          <a:endParaRPr lang="en-US"/>
        </a:p>
      </dgm:t>
    </dgm:pt>
    <dgm:pt modelId="{A1AE331E-A13F-4912-9572-B751DD817154}" type="sibTrans" cxnId="{3A3507B0-5C71-4637-82FA-4397057E9694}">
      <dgm:prSet/>
      <dgm:spPr/>
      <dgm:t>
        <a:bodyPr/>
        <a:lstStyle/>
        <a:p>
          <a:endParaRPr lang="en-US"/>
        </a:p>
      </dgm:t>
    </dgm:pt>
    <dgm:pt modelId="{FBB85BC9-17D6-42F9-990B-0644E2564264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Thermally induced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(reversible)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compound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Agar hydrocolloid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Corrective impression wax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en-US" b="1" i="0" u="none" strike="noStrike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endParaRPr>
        </a:p>
      </dgm:t>
    </dgm:pt>
    <dgm:pt modelId="{B70F8DEE-8F39-4433-A3C1-B3B88C4DCA1F}" type="parTrans" cxnId="{515134CB-747B-47A9-BABC-3643B1DBED8D}">
      <dgm:prSet/>
      <dgm:spPr/>
      <dgm:t>
        <a:bodyPr/>
        <a:lstStyle/>
        <a:p>
          <a:endParaRPr lang="en-US"/>
        </a:p>
      </dgm:t>
    </dgm:pt>
    <dgm:pt modelId="{90E42231-E00E-4CC8-A1B9-9D3B2A07D293}" type="sibTrans" cxnId="{515134CB-747B-47A9-BABC-3643B1DBED8D}">
      <dgm:prSet/>
      <dgm:spPr/>
      <dgm:t>
        <a:bodyPr/>
        <a:lstStyle/>
        <a:p>
          <a:endParaRPr lang="en-US"/>
        </a:p>
      </dgm:t>
    </dgm:pt>
    <dgm:pt modelId="{FFE21828-DE07-42C2-ABF0-D7D5CEF91AA4}" type="pres">
      <dgm:prSet presAssocID="{461E8B00-0226-42E9-A86D-812B591C885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7C8458E8-E350-4F48-B24E-34CB1E02FB02}" type="pres">
      <dgm:prSet presAssocID="{DE9A6805-01BA-4995-9ADA-0FEB577EDC5F}" presName="hierRoot1" presStyleCnt="0">
        <dgm:presLayoutVars>
          <dgm:hierBranch/>
        </dgm:presLayoutVars>
      </dgm:prSet>
      <dgm:spPr/>
    </dgm:pt>
    <dgm:pt modelId="{226B5D89-B0A6-4A49-A6CE-FD754C437BD0}" type="pres">
      <dgm:prSet presAssocID="{DE9A6805-01BA-4995-9ADA-0FEB577EDC5F}" presName="rootComposite1" presStyleCnt="0"/>
      <dgm:spPr/>
    </dgm:pt>
    <dgm:pt modelId="{670EF16A-8E6D-4E19-9657-F2595A970BEC}" type="pres">
      <dgm:prSet presAssocID="{DE9A6805-01BA-4995-9ADA-0FEB577EDC5F}" presName="rootText1" presStyleLbl="node0" presStyleIdx="0" presStyleCnt="1" custScaleY="40923" custLinFactNeighborX="-2740" custLinFactNeighborY="-2948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877928D-DEAA-4D0A-906E-9B37C2847EC2}" type="pres">
      <dgm:prSet presAssocID="{DE9A6805-01BA-4995-9ADA-0FEB577EDC5F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261D6CD-F130-4514-B6CA-6C47D670E746}" type="pres">
      <dgm:prSet presAssocID="{DE9A6805-01BA-4995-9ADA-0FEB577EDC5F}" presName="hierChild2" presStyleCnt="0"/>
      <dgm:spPr/>
    </dgm:pt>
    <dgm:pt modelId="{995665E7-9E54-453C-BEB3-67A5CA1FAD6A}" type="pres">
      <dgm:prSet presAssocID="{77D22EA3-20A0-47E8-862E-0DED93556DEC}" presName="Name35" presStyleLbl="parChTrans1D2" presStyleIdx="0" presStyleCnt="2"/>
      <dgm:spPr/>
      <dgm:t>
        <a:bodyPr/>
        <a:lstStyle/>
        <a:p>
          <a:endParaRPr lang="en-US"/>
        </a:p>
      </dgm:t>
    </dgm:pt>
    <dgm:pt modelId="{225F48A5-82EA-4757-A793-AFD16B27C7CB}" type="pres">
      <dgm:prSet presAssocID="{FD98D06E-72C9-4BA3-A1AC-E2FA48AD79EB}" presName="hierRoot2" presStyleCnt="0">
        <dgm:presLayoutVars>
          <dgm:hierBranch/>
        </dgm:presLayoutVars>
      </dgm:prSet>
      <dgm:spPr/>
    </dgm:pt>
    <dgm:pt modelId="{260E59A3-BFC3-46E2-9B3B-F85D81F68151}" type="pres">
      <dgm:prSet presAssocID="{FD98D06E-72C9-4BA3-A1AC-E2FA48AD79EB}" presName="rootComposite" presStyleCnt="0"/>
      <dgm:spPr/>
    </dgm:pt>
    <dgm:pt modelId="{6DFA36BD-B2F8-4C6C-BBA6-2C114C11D49F}" type="pres">
      <dgm:prSet presAssocID="{FD98D06E-72C9-4BA3-A1AC-E2FA48AD79EB}" presName="rootText" presStyleLbl="node2" presStyleIdx="0" presStyleCnt="2" custScaleY="1781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152DD11-2160-441E-81B7-5C5762F811B6}" type="pres">
      <dgm:prSet presAssocID="{FD98D06E-72C9-4BA3-A1AC-E2FA48AD79EB}" presName="rootConnector" presStyleLbl="node2" presStyleIdx="0" presStyleCnt="2"/>
      <dgm:spPr/>
      <dgm:t>
        <a:bodyPr/>
        <a:lstStyle/>
        <a:p>
          <a:endParaRPr lang="en-US"/>
        </a:p>
      </dgm:t>
    </dgm:pt>
    <dgm:pt modelId="{102D68FB-F2CA-4A83-A41D-7330D4F47D89}" type="pres">
      <dgm:prSet presAssocID="{FD98D06E-72C9-4BA3-A1AC-E2FA48AD79EB}" presName="hierChild4" presStyleCnt="0"/>
      <dgm:spPr/>
    </dgm:pt>
    <dgm:pt modelId="{C25478B1-2D87-4C81-9358-DA19829617FD}" type="pres">
      <dgm:prSet presAssocID="{FD98D06E-72C9-4BA3-A1AC-E2FA48AD79EB}" presName="hierChild5" presStyleCnt="0"/>
      <dgm:spPr/>
    </dgm:pt>
    <dgm:pt modelId="{26D0DF25-A159-4AB9-9C9D-AFDDB9895BFF}" type="pres">
      <dgm:prSet presAssocID="{B70F8DEE-8F39-4433-A3C1-B3B88C4DCA1F}" presName="Name35" presStyleLbl="parChTrans1D2" presStyleIdx="1" presStyleCnt="2"/>
      <dgm:spPr/>
      <dgm:t>
        <a:bodyPr/>
        <a:lstStyle/>
        <a:p>
          <a:endParaRPr lang="en-US"/>
        </a:p>
      </dgm:t>
    </dgm:pt>
    <dgm:pt modelId="{A77BD5A4-7DFB-446E-93A9-B51D5A2889C5}" type="pres">
      <dgm:prSet presAssocID="{FBB85BC9-17D6-42F9-990B-0644E2564264}" presName="hierRoot2" presStyleCnt="0">
        <dgm:presLayoutVars>
          <dgm:hierBranch/>
        </dgm:presLayoutVars>
      </dgm:prSet>
      <dgm:spPr/>
    </dgm:pt>
    <dgm:pt modelId="{4482D72A-2CD8-41F1-9CB4-E015ED3C2409}" type="pres">
      <dgm:prSet presAssocID="{FBB85BC9-17D6-42F9-990B-0644E2564264}" presName="rootComposite" presStyleCnt="0"/>
      <dgm:spPr/>
    </dgm:pt>
    <dgm:pt modelId="{6DA08A8A-4BF6-426D-A39D-52113709F8BE}" type="pres">
      <dgm:prSet presAssocID="{FBB85BC9-17D6-42F9-990B-0644E2564264}" presName="rootText" presStyleLbl="node2" presStyleIdx="1" presStyleCnt="2" custScaleY="163732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870B173-7055-4684-86B6-B47533AEA871}" type="pres">
      <dgm:prSet presAssocID="{FBB85BC9-17D6-42F9-990B-0644E2564264}" presName="rootConnector" presStyleLbl="node2" presStyleIdx="1" presStyleCnt="2"/>
      <dgm:spPr/>
      <dgm:t>
        <a:bodyPr/>
        <a:lstStyle/>
        <a:p>
          <a:endParaRPr lang="en-US"/>
        </a:p>
      </dgm:t>
    </dgm:pt>
    <dgm:pt modelId="{6C084ADA-C608-4BD6-A55D-D565BE578BFC}" type="pres">
      <dgm:prSet presAssocID="{FBB85BC9-17D6-42F9-990B-0644E2564264}" presName="hierChild4" presStyleCnt="0"/>
      <dgm:spPr/>
    </dgm:pt>
    <dgm:pt modelId="{A6AFE877-198B-458F-8442-B2F0207D2B50}" type="pres">
      <dgm:prSet presAssocID="{FBB85BC9-17D6-42F9-990B-0644E2564264}" presName="hierChild5" presStyleCnt="0"/>
      <dgm:spPr/>
    </dgm:pt>
    <dgm:pt modelId="{1ED1CE16-C2A6-44D2-AE38-C70EC2F08567}" type="pres">
      <dgm:prSet presAssocID="{DE9A6805-01BA-4995-9ADA-0FEB577EDC5F}" presName="hierChild3" presStyleCnt="0"/>
      <dgm:spPr/>
    </dgm:pt>
  </dgm:ptLst>
  <dgm:cxnLst>
    <dgm:cxn modelId="{9540FA72-8D5B-42D7-9E08-C735D5C16553}" type="presOf" srcId="{DE9A6805-01BA-4995-9ADA-0FEB577EDC5F}" destId="{670EF16A-8E6D-4E19-9657-F2595A970BEC}" srcOrd="0" destOrd="0" presId="urn:microsoft.com/office/officeart/2005/8/layout/orgChart1"/>
    <dgm:cxn modelId="{FA7B191D-0B1C-42FF-BE4F-C9B9E75EAD43}" type="presOf" srcId="{FBB85BC9-17D6-42F9-990B-0644E2564264}" destId="{C870B173-7055-4684-86B6-B47533AEA871}" srcOrd="1" destOrd="0" presId="urn:microsoft.com/office/officeart/2005/8/layout/orgChart1"/>
    <dgm:cxn modelId="{8C338F41-AB11-455D-88EC-EBEBA69DA0FF}" type="presOf" srcId="{FD98D06E-72C9-4BA3-A1AC-E2FA48AD79EB}" destId="{6DFA36BD-B2F8-4C6C-BBA6-2C114C11D49F}" srcOrd="0" destOrd="0" presId="urn:microsoft.com/office/officeart/2005/8/layout/orgChart1"/>
    <dgm:cxn modelId="{9612CEBC-CF34-4738-99FF-F1BCD099B459}" type="presOf" srcId="{B70F8DEE-8F39-4433-A3C1-B3B88C4DCA1F}" destId="{26D0DF25-A159-4AB9-9C9D-AFDDB9895BFF}" srcOrd="0" destOrd="0" presId="urn:microsoft.com/office/officeart/2005/8/layout/orgChart1"/>
    <dgm:cxn modelId="{A49BE137-BBC6-453D-979B-7BF34D597BF3}" type="presOf" srcId="{FBB85BC9-17D6-42F9-990B-0644E2564264}" destId="{6DA08A8A-4BF6-426D-A39D-52113709F8BE}" srcOrd="0" destOrd="0" presId="urn:microsoft.com/office/officeart/2005/8/layout/orgChart1"/>
    <dgm:cxn modelId="{EF8CC28A-1CBC-465D-8CC5-82B9584CD5E3}" type="presOf" srcId="{77D22EA3-20A0-47E8-862E-0DED93556DEC}" destId="{995665E7-9E54-453C-BEB3-67A5CA1FAD6A}" srcOrd="0" destOrd="0" presId="urn:microsoft.com/office/officeart/2005/8/layout/orgChart1"/>
    <dgm:cxn modelId="{515134CB-747B-47A9-BABC-3643B1DBED8D}" srcId="{DE9A6805-01BA-4995-9ADA-0FEB577EDC5F}" destId="{FBB85BC9-17D6-42F9-990B-0644E2564264}" srcOrd="1" destOrd="0" parTransId="{B70F8DEE-8F39-4433-A3C1-B3B88C4DCA1F}" sibTransId="{90E42231-E00E-4CC8-A1B9-9D3B2A07D293}"/>
    <dgm:cxn modelId="{CAF898C0-1D4B-4E96-961D-E4BA7F32B19E}" type="presOf" srcId="{DE9A6805-01BA-4995-9ADA-0FEB577EDC5F}" destId="{2877928D-DEAA-4D0A-906E-9B37C2847EC2}" srcOrd="1" destOrd="0" presId="urn:microsoft.com/office/officeart/2005/8/layout/orgChart1"/>
    <dgm:cxn modelId="{DC619575-E51D-4231-8D29-E390ED8FC2A3}" srcId="{461E8B00-0226-42E9-A86D-812B591C885A}" destId="{DE9A6805-01BA-4995-9ADA-0FEB577EDC5F}" srcOrd="0" destOrd="0" parTransId="{F54A01F4-6519-43AD-A8CD-B4A12180B004}" sibTransId="{D1ABCC41-8711-4E08-B150-5CA00E3F98CD}"/>
    <dgm:cxn modelId="{471E9993-3A06-46D5-9212-0E0D4D38517E}" type="presOf" srcId="{461E8B00-0226-42E9-A86D-812B591C885A}" destId="{FFE21828-DE07-42C2-ABF0-D7D5CEF91AA4}" srcOrd="0" destOrd="0" presId="urn:microsoft.com/office/officeart/2005/8/layout/orgChart1"/>
    <dgm:cxn modelId="{3A3507B0-5C71-4637-82FA-4397057E9694}" srcId="{DE9A6805-01BA-4995-9ADA-0FEB577EDC5F}" destId="{FD98D06E-72C9-4BA3-A1AC-E2FA48AD79EB}" srcOrd="0" destOrd="0" parTransId="{77D22EA3-20A0-47E8-862E-0DED93556DEC}" sibTransId="{A1AE331E-A13F-4912-9572-B751DD817154}"/>
    <dgm:cxn modelId="{B7ED64C5-7DBD-4B01-9651-1222BE475BF8}" type="presOf" srcId="{FD98D06E-72C9-4BA3-A1AC-E2FA48AD79EB}" destId="{0152DD11-2160-441E-81B7-5C5762F811B6}" srcOrd="1" destOrd="0" presId="urn:microsoft.com/office/officeart/2005/8/layout/orgChart1"/>
    <dgm:cxn modelId="{470C11E1-AE86-49B6-A154-06E81028B0E7}" type="presParOf" srcId="{FFE21828-DE07-42C2-ABF0-D7D5CEF91AA4}" destId="{7C8458E8-E350-4F48-B24E-34CB1E02FB02}" srcOrd="0" destOrd="0" presId="urn:microsoft.com/office/officeart/2005/8/layout/orgChart1"/>
    <dgm:cxn modelId="{8B5CD57B-D6A2-47A3-ADAD-9EE248027B00}" type="presParOf" srcId="{7C8458E8-E350-4F48-B24E-34CB1E02FB02}" destId="{226B5D89-B0A6-4A49-A6CE-FD754C437BD0}" srcOrd="0" destOrd="0" presId="urn:microsoft.com/office/officeart/2005/8/layout/orgChart1"/>
    <dgm:cxn modelId="{50365512-2A7F-49EC-A4B3-97CC482FAFDC}" type="presParOf" srcId="{226B5D89-B0A6-4A49-A6CE-FD754C437BD0}" destId="{670EF16A-8E6D-4E19-9657-F2595A970BEC}" srcOrd="0" destOrd="0" presId="urn:microsoft.com/office/officeart/2005/8/layout/orgChart1"/>
    <dgm:cxn modelId="{7E0925C7-3BF9-4817-9E26-4EBAE1EBDC52}" type="presParOf" srcId="{226B5D89-B0A6-4A49-A6CE-FD754C437BD0}" destId="{2877928D-DEAA-4D0A-906E-9B37C2847EC2}" srcOrd="1" destOrd="0" presId="urn:microsoft.com/office/officeart/2005/8/layout/orgChart1"/>
    <dgm:cxn modelId="{9B4653AF-3087-4660-925F-4A403CDC9C97}" type="presParOf" srcId="{7C8458E8-E350-4F48-B24E-34CB1E02FB02}" destId="{9261D6CD-F130-4514-B6CA-6C47D670E746}" srcOrd="1" destOrd="0" presId="urn:microsoft.com/office/officeart/2005/8/layout/orgChart1"/>
    <dgm:cxn modelId="{301ECF5D-47AD-4391-A6A7-F6E5CDE02294}" type="presParOf" srcId="{9261D6CD-F130-4514-B6CA-6C47D670E746}" destId="{995665E7-9E54-453C-BEB3-67A5CA1FAD6A}" srcOrd="0" destOrd="0" presId="urn:microsoft.com/office/officeart/2005/8/layout/orgChart1"/>
    <dgm:cxn modelId="{8B3F5A33-5226-4645-8D8F-C4C85636C40C}" type="presParOf" srcId="{9261D6CD-F130-4514-B6CA-6C47D670E746}" destId="{225F48A5-82EA-4757-A793-AFD16B27C7CB}" srcOrd="1" destOrd="0" presId="urn:microsoft.com/office/officeart/2005/8/layout/orgChart1"/>
    <dgm:cxn modelId="{E334D67A-1EA6-4704-9D91-559A22B7142C}" type="presParOf" srcId="{225F48A5-82EA-4757-A793-AFD16B27C7CB}" destId="{260E59A3-BFC3-46E2-9B3B-F85D81F68151}" srcOrd="0" destOrd="0" presId="urn:microsoft.com/office/officeart/2005/8/layout/orgChart1"/>
    <dgm:cxn modelId="{7EBDD94D-CD67-42FB-BFE3-34E626C28183}" type="presParOf" srcId="{260E59A3-BFC3-46E2-9B3B-F85D81F68151}" destId="{6DFA36BD-B2F8-4C6C-BBA6-2C114C11D49F}" srcOrd="0" destOrd="0" presId="urn:microsoft.com/office/officeart/2005/8/layout/orgChart1"/>
    <dgm:cxn modelId="{5A099FC9-657C-4126-BE71-09BDDAD0DCCB}" type="presParOf" srcId="{260E59A3-BFC3-46E2-9B3B-F85D81F68151}" destId="{0152DD11-2160-441E-81B7-5C5762F811B6}" srcOrd="1" destOrd="0" presId="urn:microsoft.com/office/officeart/2005/8/layout/orgChart1"/>
    <dgm:cxn modelId="{BAE71351-59F9-46D0-9ACB-8DFF37107439}" type="presParOf" srcId="{225F48A5-82EA-4757-A793-AFD16B27C7CB}" destId="{102D68FB-F2CA-4A83-A41D-7330D4F47D89}" srcOrd="1" destOrd="0" presId="urn:microsoft.com/office/officeart/2005/8/layout/orgChart1"/>
    <dgm:cxn modelId="{6C197951-E590-4E57-9A34-47AF590E0D44}" type="presParOf" srcId="{225F48A5-82EA-4757-A793-AFD16B27C7CB}" destId="{C25478B1-2D87-4C81-9358-DA19829617FD}" srcOrd="2" destOrd="0" presId="urn:microsoft.com/office/officeart/2005/8/layout/orgChart1"/>
    <dgm:cxn modelId="{D95E1557-AF49-4122-8C91-5E3286237EE4}" type="presParOf" srcId="{9261D6CD-F130-4514-B6CA-6C47D670E746}" destId="{26D0DF25-A159-4AB9-9C9D-AFDDB9895BFF}" srcOrd="2" destOrd="0" presId="urn:microsoft.com/office/officeart/2005/8/layout/orgChart1"/>
    <dgm:cxn modelId="{88648D4B-5DF2-4DE4-AA7C-280832CB0ECB}" type="presParOf" srcId="{9261D6CD-F130-4514-B6CA-6C47D670E746}" destId="{A77BD5A4-7DFB-446E-93A9-B51D5A2889C5}" srcOrd="3" destOrd="0" presId="urn:microsoft.com/office/officeart/2005/8/layout/orgChart1"/>
    <dgm:cxn modelId="{B9ADF03E-8BCE-47C6-AB73-57ECD8662BA0}" type="presParOf" srcId="{A77BD5A4-7DFB-446E-93A9-B51D5A2889C5}" destId="{4482D72A-2CD8-41F1-9CB4-E015ED3C2409}" srcOrd="0" destOrd="0" presId="urn:microsoft.com/office/officeart/2005/8/layout/orgChart1"/>
    <dgm:cxn modelId="{EEE7C661-1FCD-46BA-A13A-EAA408215288}" type="presParOf" srcId="{4482D72A-2CD8-41F1-9CB4-E015ED3C2409}" destId="{6DA08A8A-4BF6-426D-A39D-52113709F8BE}" srcOrd="0" destOrd="0" presId="urn:microsoft.com/office/officeart/2005/8/layout/orgChart1"/>
    <dgm:cxn modelId="{D17BADE4-EA63-4066-A86A-81561F70E98F}" type="presParOf" srcId="{4482D72A-2CD8-41F1-9CB4-E015ED3C2409}" destId="{C870B173-7055-4684-86B6-B47533AEA871}" srcOrd="1" destOrd="0" presId="urn:microsoft.com/office/officeart/2005/8/layout/orgChart1"/>
    <dgm:cxn modelId="{B4C14B46-13EB-438D-A32F-20699E18E6AB}" type="presParOf" srcId="{A77BD5A4-7DFB-446E-93A9-B51D5A2889C5}" destId="{6C084ADA-C608-4BD6-A55D-D565BE578BFC}" srcOrd="1" destOrd="0" presId="urn:microsoft.com/office/officeart/2005/8/layout/orgChart1"/>
    <dgm:cxn modelId="{E38C2E2D-2751-425B-8D7F-C3623E74FAD4}" type="presParOf" srcId="{A77BD5A4-7DFB-446E-93A9-B51D5A2889C5}" destId="{A6AFE877-198B-458F-8442-B2F0207D2B50}" srcOrd="2" destOrd="0" presId="urn:microsoft.com/office/officeart/2005/8/layout/orgChart1"/>
    <dgm:cxn modelId="{7CD45AD4-794F-4CA5-9C6B-544EFDD425AB}" type="presParOf" srcId="{7C8458E8-E350-4F48-B24E-34CB1E02FB02}" destId="{1ED1CE16-C2A6-44D2-AE38-C70EC2F08567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C55E104-279B-4A4A-8031-9879370998C7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59D99A32-E9A2-4526-A615-9EEE4EC30FF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1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On the basis of their use in dentistry</a:t>
          </a:r>
        </a:p>
      </dgm:t>
    </dgm:pt>
    <dgm:pt modelId="{FBA2AF68-11BB-4C25-AE2C-3AF58CEBE9FA}" type="parTrans" cxnId="{3638A333-59A3-4757-850F-B3F8604C806A}">
      <dgm:prSet/>
      <dgm:spPr/>
      <dgm:t>
        <a:bodyPr/>
        <a:lstStyle/>
        <a:p>
          <a:endParaRPr lang="en-US"/>
        </a:p>
      </dgm:t>
    </dgm:pt>
    <dgm:pt modelId="{23D5B801-F260-4E43-98FA-BBCE0F729D48}" type="sibTrans" cxnId="{3638A333-59A3-4757-850F-B3F8604C806A}">
      <dgm:prSet/>
      <dgm:spPr/>
      <dgm:t>
        <a:bodyPr/>
        <a:lstStyle/>
        <a:p>
          <a:endParaRPr lang="en-US"/>
        </a:p>
      </dgm:t>
    </dgm:pt>
    <dgm:pt modelId="{BF5622C9-0A54-477A-97F3-3018F393D005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materials used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for complete dentures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plaster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compound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Zinc oxide </a:t>
          </a: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eugenol</a:t>
          </a:r>
          <a:endParaRPr kumimoji="0" lang="en-US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impression paste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Corrective impression wax</a:t>
          </a:r>
        </a:p>
      </dgm:t>
    </dgm:pt>
    <dgm:pt modelId="{499FCF21-530B-49C4-8F02-6D313D06FE54}" type="parTrans" cxnId="{0388D22D-24C9-48DB-9E5F-9BE13D2FC43F}">
      <dgm:prSet/>
      <dgm:spPr/>
      <dgm:t>
        <a:bodyPr/>
        <a:lstStyle/>
        <a:p>
          <a:endParaRPr lang="en-US"/>
        </a:p>
      </dgm:t>
    </dgm:pt>
    <dgm:pt modelId="{42D72972-A87B-4BBE-BB92-03FA1AB90057}" type="sibTrans" cxnId="{0388D22D-24C9-48DB-9E5F-9BE13D2FC43F}">
      <dgm:prSet/>
      <dgm:spPr/>
      <dgm:t>
        <a:bodyPr/>
        <a:lstStyle/>
        <a:p>
          <a:endParaRPr lang="en-US"/>
        </a:p>
      </dgm:t>
    </dgm:pt>
    <dgm:pt modelId="{67E21C58-E409-42CB-A881-3FF676CB10C8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used for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Dentulous mouths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Alginate hydrocolloid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Nonaqueous</a:t>
          </a: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elastomers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Agar hydrocolloid</a:t>
          </a:r>
        </a:p>
      </dgm:t>
    </dgm:pt>
    <dgm:pt modelId="{1DB19F81-EF82-4079-9B5F-70C0916F1FF4}" type="parTrans" cxnId="{7CAC84B0-F182-4D69-8DBB-457BDBCD5626}">
      <dgm:prSet/>
      <dgm:spPr/>
      <dgm:t>
        <a:bodyPr/>
        <a:lstStyle/>
        <a:p>
          <a:endParaRPr lang="en-US"/>
        </a:p>
      </dgm:t>
    </dgm:pt>
    <dgm:pt modelId="{3CAAAF50-9FD7-41C1-B3FE-97549CD25ABA}" type="sibTrans" cxnId="{7CAC84B0-F182-4D69-8DBB-457BDBCD5626}">
      <dgm:prSet/>
      <dgm:spPr/>
      <dgm:t>
        <a:bodyPr/>
        <a:lstStyle/>
        <a:p>
          <a:endParaRPr lang="en-US"/>
        </a:p>
      </dgm:t>
    </dgm:pt>
    <dgm:pt modelId="{D2C4E15F-E9D2-44DF-8F16-4554261B024F}" type="pres">
      <dgm:prSet presAssocID="{9C55E104-279B-4A4A-8031-9879370998C7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537CFE7E-9E28-4593-BA4E-2FEC4E3484F1}" type="pres">
      <dgm:prSet presAssocID="{59D99A32-E9A2-4526-A615-9EEE4EC30FFA}" presName="hierRoot1" presStyleCnt="0">
        <dgm:presLayoutVars>
          <dgm:hierBranch/>
        </dgm:presLayoutVars>
      </dgm:prSet>
      <dgm:spPr/>
    </dgm:pt>
    <dgm:pt modelId="{AA2C67D4-C5E4-4910-A0AF-4FAE1A0725AE}" type="pres">
      <dgm:prSet presAssocID="{59D99A32-E9A2-4526-A615-9EEE4EC30FFA}" presName="rootComposite1" presStyleCnt="0"/>
      <dgm:spPr/>
    </dgm:pt>
    <dgm:pt modelId="{F482F4DC-A0B4-43A2-92BE-7C39196425F5}" type="pres">
      <dgm:prSet presAssocID="{59D99A32-E9A2-4526-A615-9EEE4EC30FFA}" presName="rootText1" presStyleLbl="node0" presStyleIdx="0" presStyleCnt="1" custScaleY="52664" custLinFactY="-3674" custLinFactNeighborX="-251" custLinFactNeighborY="-10000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B6DCAD-EB71-45EA-ADEA-8A3D2378A591}" type="pres">
      <dgm:prSet presAssocID="{59D99A32-E9A2-4526-A615-9EEE4EC30FF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65668088-5ABB-4335-BF43-318EAE8BFCD1}" type="pres">
      <dgm:prSet presAssocID="{59D99A32-E9A2-4526-A615-9EEE4EC30FFA}" presName="hierChild2" presStyleCnt="0"/>
      <dgm:spPr/>
    </dgm:pt>
    <dgm:pt modelId="{8843E363-01A5-4311-971A-1B67869C25A3}" type="pres">
      <dgm:prSet presAssocID="{499FCF21-530B-49C4-8F02-6D313D06FE54}" presName="Name35" presStyleLbl="parChTrans1D2" presStyleIdx="0" presStyleCnt="2"/>
      <dgm:spPr/>
      <dgm:t>
        <a:bodyPr/>
        <a:lstStyle/>
        <a:p>
          <a:endParaRPr lang="en-US"/>
        </a:p>
      </dgm:t>
    </dgm:pt>
    <dgm:pt modelId="{17965B3B-CBA3-4712-A172-321D1C0C0F0E}" type="pres">
      <dgm:prSet presAssocID="{BF5622C9-0A54-477A-97F3-3018F393D005}" presName="hierRoot2" presStyleCnt="0">
        <dgm:presLayoutVars>
          <dgm:hierBranch/>
        </dgm:presLayoutVars>
      </dgm:prSet>
      <dgm:spPr/>
    </dgm:pt>
    <dgm:pt modelId="{88501DD1-3731-41E2-A94A-537EBFA95859}" type="pres">
      <dgm:prSet presAssocID="{BF5622C9-0A54-477A-97F3-3018F393D005}" presName="rootComposite" presStyleCnt="0"/>
      <dgm:spPr/>
    </dgm:pt>
    <dgm:pt modelId="{2BBF45DF-1072-42DA-959E-399DF71749A7}" type="pres">
      <dgm:prSet presAssocID="{BF5622C9-0A54-477A-97F3-3018F393D005}" presName="rootText" presStyleLbl="node2" presStyleIdx="0" presStyleCnt="2" custScaleY="12146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2BB1F1-4E4A-4538-96E0-177B426BE5B1}" type="pres">
      <dgm:prSet presAssocID="{BF5622C9-0A54-477A-97F3-3018F393D005}" presName="rootConnector" presStyleLbl="node2" presStyleIdx="0" presStyleCnt="2"/>
      <dgm:spPr/>
      <dgm:t>
        <a:bodyPr/>
        <a:lstStyle/>
        <a:p>
          <a:endParaRPr lang="en-US"/>
        </a:p>
      </dgm:t>
    </dgm:pt>
    <dgm:pt modelId="{00794580-CF8C-449A-A054-BBD34DFA5E4B}" type="pres">
      <dgm:prSet presAssocID="{BF5622C9-0A54-477A-97F3-3018F393D005}" presName="hierChild4" presStyleCnt="0"/>
      <dgm:spPr/>
    </dgm:pt>
    <dgm:pt modelId="{C284B3F9-D2F2-49FC-8EAB-031F8EB9E2CB}" type="pres">
      <dgm:prSet presAssocID="{BF5622C9-0A54-477A-97F3-3018F393D005}" presName="hierChild5" presStyleCnt="0"/>
      <dgm:spPr/>
    </dgm:pt>
    <dgm:pt modelId="{1D4ABE87-E11B-4ACA-807D-8AB64EBCD2F5}" type="pres">
      <dgm:prSet presAssocID="{1DB19F81-EF82-4079-9B5F-70C0916F1FF4}" presName="Name35" presStyleLbl="parChTrans1D2" presStyleIdx="1" presStyleCnt="2"/>
      <dgm:spPr/>
      <dgm:t>
        <a:bodyPr/>
        <a:lstStyle/>
        <a:p>
          <a:endParaRPr lang="en-US"/>
        </a:p>
      </dgm:t>
    </dgm:pt>
    <dgm:pt modelId="{0212136A-F22E-43AD-8F02-3457F2289ECE}" type="pres">
      <dgm:prSet presAssocID="{67E21C58-E409-42CB-A881-3FF676CB10C8}" presName="hierRoot2" presStyleCnt="0">
        <dgm:presLayoutVars>
          <dgm:hierBranch/>
        </dgm:presLayoutVars>
      </dgm:prSet>
      <dgm:spPr/>
    </dgm:pt>
    <dgm:pt modelId="{27D39CC1-E7D1-41F0-AE67-7153C79DA1EB}" type="pres">
      <dgm:prSet presAssocID="{67E21C58-E409-42CB-A881-3FF676CB10C8}" presName="rootComposite" presStyleCnt="0"/>
      <dgm:spPr/>
    </dgm:pt>
    <dgm:pt modelId="{B2CC16B8-4465-4534-B3C2-547CF50DCC60}" type="pres">
      <dgm:prSet presAssocID="{67E21C58-E409-42CB-A881-3FF676CB10C8}" presName="rootText" presStyleLbl="node2" presStyleIdx="1" presStyleCnt="2" custScaleY="11786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E38CC0-DCC6-4E99-9424-7E2DE6915BB3}" type="pres">
      <dgm:prSet presAssocID="{67E21C58-E409-42CB-A881-3FF676CB10C8}" presName="rootConnector" presStyleLbl="node2" presStyleIdx="1" presStyleCnt="2"/>
      <dgm:spPr/>
      <dgm:t>
        <a:bodyPr/>
        <a:lstStyle/>
        <a:p>
          <a:endParaRPr lang="en-US"/>
        </a:p>
      </dgm:t>
    </dgm:pt>
    <dgm:pt modelId="{53B10EC6-4D71-4AE0-8CBE-54BFD69EE112}" type="pres">
      <dgm:prSet presAssocID="{67E21C58-E409-42CB-A881-3FF676CB10C8}" presName="hierChild4" presStyleCnt="0"/>
      <dgm:spPr/>
    </dgm:pt>
    <dgm:pt modelId="{37025680-E7DD-4B67-A025-314DD4636A03}" type="pres">
      <dgm:prSet presAssocID="{67E21C58-E409-42CB-A881-3FF676CB10C8}" presName="hierChild5" presStyleCnt="0"/>
      <dgm:spPr/>
    </dgm:pt>
    <dgm:pt modelId="{834DB28F-98D0-49B3-82C4-DE52E4DAA229}" type="pres">
      <dgm:prSet presAssocID="{59D99A32-E9A2-4526-A615-9EEE4EC30FFA}" presName="hierChild3" presStyleCnt="0"/>
      <dgm:spPr/>
    </dgm:pt>
  </dgm:ptLst>
  <dgm:cxnLst>
    <dgm:cxn modelId="{20C74AAA-0AFA-49ED-92E0-902A956E9783}" type="presOf" srcId="{1DB19F81-EF82-4079-9B5F-70C0916F1FF4}" destId="{1D4ABE87-E11B-4ACA-807D-8AB64EBCD2F5}" srcOrd="0" destOrd="0" presId="urn:microsoft.com/office/officeart/2005/8/layout/orgChart1"/>
    <dgm:cxn modelId="{DA290F9A-4101-4C96-A275-D8AD79AD9CCF}" type="presOf" srcId="{59D99A32-E9A2-4526-A615-9EEE4EC30FFA}" destId="{F482F4DC-A0B4-43A2-92BE-7C39196425F5}" srcOrd="0" destOrd="0" presId="urn:microsoft.com/office/officeart/2005/8/layout/orgChart1"/>
    <dgm:cxn modelId="{1123E4A3-C9D5-415C-85DC-4153D4D2BF91}" type="presOf" srcId="{67E21C58-E409-42CB-A881-3FF676CB10C8}" destId="{38E38CC0-DCC6-4E99-9424-7E2DE6915BB3}" srcOrd="1" destOrd="0" presId="urn:microsoft.com/office/officeart/2005/8/layout/orgChart1"/>
    <dgm:cxn modelId="{7F589446-066C-4E69-AE09-D18A01A4E88D}" type="presOf" srcId="{BF5622C9-0A54-477A-97F3-3018F393D005}" destId="{EC2BB1F1-4E4A-4538-96E0-177B426BE5B1}" srcOrd="1" destOrd="0" presId="urn:microsoft.com/office/officeart/2005/8/layout/orgChart1"/>
    <dgm:cxn modelId="{3D035338-1C04-4267-BFF3-64A939951C46}" type="presOf" srcId="{59D99A32-E9A2-4526-A615-9EEE4EC30FFA}" destId="{13B6DCAD-EB71-45EA-ADEA-8A3D2378A591}" srcOrd="1" destOrd="0" presId="urn:microsoft.com/office/officeart/2005/8/layout/orgChart1"/>
    <dgm:cxn modelId="{0388D22D-24C9-48DB-9E5F-9BE13D2FC43F}" srcId="{59D99A32-E9A2-4526-A615-9EEE4EC30FFA}" destId="{BF5622C9-0A54-477A-97F3-3018F393D005}" srcOrd="0" destOrd="0" parTransId="{499FCF21-530B-49C4-8F02-6D313D06FE54}" sibTransId="{42D72972-A87B-4BBE-BB92-03FA1AB90057}"/>
    <dgm:cxn modelId="{DCF967DB-BB32-4DF2-B022-FEA74376236D}" type="presOf" srcId="{67E21C58-E409-42CB-A881-3FF676CB10C8}" destId="{B2CC16B8-4465-4534-B3C2-547CF50DCC60}" srcOrd="0" destOrd="0" presId="urn:microsoft.com/office/officeart/2005/8/layout/orgChart1"/>
    <dgm:cxn modelId="{1D7B3E3B-BF14-4D1F-9A19-8445D49C0594}" type="presOf" srcId="{BF5622C9-0A54-477A-97F3-3018F393D005}" destId="{2BBF45DF-1072-42DA-959E-399DF71749A7}" srcOrd="0" destOrd="0" presId="urn:microsoft.com/office/officeart/2005/8/layout/orgChart1"/>
    <dgm:cxn modelId="{9DD20062-7790-449E-8AB5-3D6F6E9F9E55}" type="presOf" srcId="{499FCF21-530B-49C4-8F02-6D313D06FE54}" destId="{8843E363-01A5-4311-971A-1B67869C25A3}" srcOrd="0" destOrd="0" presId="urn:microsoft.com/office/officeart/2005/8/layout/orgChart1"/>
    <dgm:cxn modelId="{667C3D57-659B-4739-AC00-975766E90C75}" type="presOf" srcId="{9C55E104-279B-4A4A-8031-9879370998C7}" destId="{D2C4E15F-E9D2-44DF-8F16-4554261B024F}" srcOrd="0" destOrd="0" presId="urn:microsoft.com/office/officeart/2005/8/layout/orgChart1"/>
    <dgm:cxn modelId="{3638A333-59A3-4757-850F-B3F8604C806A}" srcId="{9C55E104-279B-4A4A-8031-9879370998C7}" destId="{59D99A32-E9A2-4526-A615-9EEE4EC30FFA}" srcOrd="0" destOrd="0" parTransId="{FBA2AF68-11BB-4C25-AE2C-3AF58CEBE9FA}" sibTransId="{23D5B801-F260-4E43-98FA-BBCE0F729D48}"/>
    <dgm:cxn modelId="{7CAC84B0-F182-4D69-8DBB-457BDBCD5626}" srcId="{59D99A32-E9A2-4526-A615-9EEE4EC30FFA}" destId="{67E21C58-E409-42CB-A881-3FF676CB10C8}" srcOrd="1" destOrd="0" parTransId="{1DB19F81-EF82-4079-9B5F-70C0916F1FF4}" sibTransId="{3CAAAF50-9FD7-41C1-B3FE-97549CD25ABA}"/>
    <dgm:cxn modelId="{744F84DD-F9CF-47C3-B531-98A74881D972}" type="presParOf" srcId="{D2C4E15F-E9D2-44DF-8F16-4554261B024F}" destId="{537CFE7E-9E28-4593-BA4E-2FEC4E3484F1}" srcOrd="0" destOrd="0" presId="urn:microsoft.com/office/officeart/2005/8/layout/orgChart1"/>
    <dgm:cxn modelId="{2CB2403A-78EA-485D-9E7E-26180052DB18}" type="presParOf" srcId="{537CFE7E-9E28-4593-BA4E-2FEC4E3484F1}" destId="{AA2C67D4-C5E4-4910-A0AF-4FAE1A0725AE}" srcOrd="0" destOrd="0" presId="urn:microsoft.com/office/officeart/2005/8/layout/orgChart1"/>
    <dgm:cxn modelId="{196A4AA2-67C5-4C43-A359-F77584015C2A}" type="presParOf" srcId="{AA2C67D4-C5E4-4910-A0AF-4FAE1A0725AE}" destId="{F482F4DC-A0B4-43A2-92BE-7C39196425F5}" srcOrd="0" destOrd="0" presId="urn:microsoft.com/office/officeart/2005/8/layout/orgChart1"/>
    <dgm:cxn modelId="{8D4880F6-F128-44CE-AB79-BE9804B950D1}" type="presParOf" srcId="{AA2C67D4-C5E4-4910-A0AF-4FAE1A0725AE}" destId="{13B6DCAD-EB71-45EA-ADEA-8A3D2378A591}" srcOrd="1" destOrd="0" presId="urn:microsoft.com/office/officeart/2005/8/layout/orgChart1"/>
    <dgm:cxn modelId="{7FEF527D-4A60-43F3-8E1B-C487E7E08243}" type="presParOf" srcId="{537CFE7E-9E28-4593-BA4E-2FEC4E3484F1}" destId="{65668088-5ABB-4335-BF43-318EAE8BFCD1}" srcOrd="1" destOrd="0" presId="urn:microsoft.com/office/officeart/2005/8/layout/orgChart1"/>
    <dgm:cxn modelId="{3C6916D1-F3F8-4CB0-81C0-C1D3BB281CD3}" type="presParOf" srcId="{65668088-5ABB-4335-BF43-318EAE8BFCD1}" destId="{8843E363-01A5-4311-971A-1B67869C25A3}" srcOrd="0" destOrd="0" presId="urn:microsoft.com/office/officeart/2005/8/layout/orgChart1"/>
    <dgm:cxn modelId="{5F018BCA-6382-4D75-AB48-3C70A20D74D7}" type="presParOf" srcId="{65668088-5ABB-4335-BF43-318EAE8BFCD1}" destId="{17965B3B-CBA3-4712-A172-321D1C0C0F0E}" srcOrd="1" destOrd="0" presId="urn:microsoft.com/office/officeart/2005/8/layout/orgChart1"/>
    <dgm:cxn modelId="{53285BB6-BDE4-4C96-A52A-DD901FA9A903}" type="presParOf" srcId="{17965B3B-CBA3-4712-A172-321D1C0C0F0E}" destId="{88501DD1-3731-41E2-A94A-537EBFA95859}" srcOrd="0" destOrd="0" presId="urn:microsoft.com/office/officeart/2005/8/layout/orgChart1"/>
    <dgm:cxn modelId="{14F30222-5345-4B73-8D06-2039FF1CB901}" type="presParOf" srcId="{88501DD1-3731-41E2-A94A-537EBFA95859}" destId="{2BBF45DF-1072-42DA-959E-399DF71749A7}" srcOrd="0" destOrd="0" presId="urn:microsoft.com/office/officeart/2005/8/layout/orgChart1"/>
    <dgm:cxn modelId="{82EEE2E5-C290-4088-8CB8-861892CA3120}" type="presParOf" srcId="{88501DD1-3731-41E2-A94A-537EBFA95859}" destId="{EC2BB1F1-4E4A-4538-96E0-177B426BE5B1}" srcOrd="1" destOrd="0" presId="urn:microsoft.com/office/officeart/2005/8/layout/orgChart1"/>
    <dgm:cxn modelId="{AA987669-F7B5-45F5-A290-50D58303AAD9}" type="presParOf" srcId="{17965B3B-CBA3-4712-A172-321D1C0C0F0E}" destId="{00794580-CF8C-449A-A054-BBD34DFA5E4B}" srcOrd="1" destOrd="0" presId="urn:microsoft.com/office/officeart/2005/8/layout/orgChart1"/>
    <dgm:cxn modelId="{720335E6-A505-4356-A32A-5727C746B919}" type="presParOf" srcId="{17965B3B-CBA3-4712-A172-321D1C0C0F0E}" destId="{C284B3F9-D2F2-49FC-8EAB-031F8EB9E2CB}" srcOrd="2" destOrd="0" presId="urn:microsoft.com/office/officeart/2005/8/layout/orgChart1"/>
    <dgm:cxn modelId="{1A3E03BD-2BA1-4A9E-A0E0-40D1854E6B0D}" type="presParOf" srcId="{65668088-5ABB-4335-BF43-318EAE8BFCD1}" destId="{1D4ABE87-E11B-4ACA-807D-8AB64EBCD2F5}" srcOrd="2" destOrd="0" presId="urn:microsoft.com/office/officeart/2005/8/layout/orgChart1"/>
    <dgm:cxn modelId="{62482AF5-7109-4E6F-A425-7466A6CBCB52}" type="presParOf" srcId="{65668088-5ABB-4335-BF43-318EAE8BFCD1}" destId="{0212136A-F22E-43AD-8F02-3457F2289ECE}" srcOrd="3" destOrd="0" presId="urn:microsoft.com/office/officeart/2005/8/layout/orgChart1"/>
    <dgm:cxn modelId="{93D2ADB2-00F9-4308-80D1-C6550018CBAE}" type="presParOf" srcId="{0212136A-F22E-43AD-8F02-3457F2289ECE}" destId="{27D39CC1-E7D1-41F0-AE67-7153C79DA1EB}" srcOrd="0" destOrd="0" presId="urn:microsoft.com/office/officeart/2005/8/layout/orgChart1"/>
    <dgm:cxn modelId="{510545B1-B2F1-4C35-83D2-F663DEE19D16}" type="presParOf" srcId="{27D39CC1-E7D1-41F0-AE67-7153C79DA1EB}" destId="{B2CC16B8-4465-4534-B3C2-547CF50DCC60}" srcOrd="0" destOrd="0" presId="urn:microsoft.com/office/officeart/2005/8/layout/orgChart1"/>
    <dgm:cxn modelId="{709E1C45-D528-4F83-97D8-DDBECBD903B9}" type="presParOf" srcId="{27D39CC1-E7D1-41F0-AE67-7153C79DA1EB}" destId="{38E38CC0-DCC6-4E99-9424-7E2DE6915BB3}" srcOrd="1" destOrd="0" presId="urn:microsoft.com/office/officeart/2005/8/layout/orgChart1"/>
    <dgm:cxn modelId="{ECB919A8-075D-4315-8C32-2CC29FF07C58}" type="presParOf" srcId="{0212136A-F22E-43AD-8F02-3457F2289ECE}" destId="{53B10EC6-4D71-4AE0-8CBE-54BFD69EE112}" srcOrd="1" destOrd="0" presId="urn:microsoft.com/office/officeart/2005/8/layout/orgChart1"/>
    <dgm:cxn modelId="{52E56613-61E8-436C-BB00-E08495B1CD09}" type="presParOf" srcId="{0212136A-F22E-43AD-8F02-3457F2289ECE}" destId="{37025680-E7DD-4B67-A025-314DD4636A03}" srcOrd="2" destOrd="0" presId="urn:microsoft.com/office/officeart/2005/8/layout/orgChart1"/>
    <dgm:cxn modelId="{29EE7744-1110-4BB7-BB90-5594B3B711EE}" type="presParOf" srcId="{537CFE7E-9E28-4593-BA4E-2FEC4E3484F1}" destId="{834DB28F-98D0-49B3-82C4-DE52E4DAA22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954ADCD-7C36-4247-A381-E4E81C2DAC3A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6FAF7454-9F76-4D1A-8524-EAE795946E3A}">
      <dgm:prSet/>
      <dgm:spPr/>
      <dgm:t>
        <a:bodyPr/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Classification on the basis 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technique</a:t>
          </a:r>
        </a:p>
      </dgm:t>
    </dgm:pt>
    <dgm:pt modelId="{E5711700-495D-4117-9C69-1ABB9EC1E59F}" type="parTrans" cxnId="{D63A6392-2291-4C75-8976-EF68DD49EB06}">
      <dgm:prSet/>
      <dgm:spPr/>
      <dgm:t>
        <a:bodyPr/>
        <a:lstStyle/>
        <a:p>
          <a:endParaRPr lang="en-US"/>
        </a:p>
      </dgm:t>
    </dgm:pt>
    <dgm:pt modelId="{C1D75C08-5DEF-46AE-93AA-96C59189B8AD}" type="sibTrans" cxnId="{D63A6392-2291-4C75-8976-EF68DD49EB06}">
      <dgm:prSet/>
      <dgm:spPr/>
      <dgm:t>
        <a:bodyPr/>
        <a:lstStyle/>
        <a:p>
          <a:endParaRPr lang="en-US"/>
        </a:p>
      </dgm:t>
    </dgm:pt>
    <dgm:pt modelId="{75F80A3F-5C15-484A-AF07-1A9767A47116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Mucocompressive</a:t>
          </a:r>
          <a:endParaRPr kumimoji="0" lang="en-US" b="1" i="0" u="sng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compound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wax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Non aqueous elastomeric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materials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-Putty consistency</a:t>
          </a:r>
        </a:p>
      </dgm:t>
    </dgm:pt>
    <dgm:pt modelId="{6AAB3401-FD17-4105-BE1A-80E01ED15FFD}" type="parTrans" cxnId="{BFF442A6-8426-4E86-B3A8-B35FB5AD40DE}">
      <dgm:prSet/>
      <dgm:spPr/>
      <dgm:t>
        <a:bodyPr/>
        <a:lstStyle/>
        <a:p>
          <a:endParaRPr lang="en-US"/>
        </a:p>
      </dgm:t>
    </dgm:pt>
    <dgm:pt modelId="{4B7C7BCD-78EE-4636-8E52-2840AD6C3B54}" type="sibTrans" cxnId="{BFF442A6-8426-4E86-B3A8-B35FB5AD40DE}">
      <dgm:prSet/>
      <dgm:spPr/>
      <dgm:t>
        <a:bodyPr/>
        <a:lstStyle/>
        <a:p>
          <a:endParaRPr lang="en-US"/>
        </a:p>
      </dgm:t>
    </dgm:pt>
    <dgm:pt modelId="{ADEAC218-8EB2-4C21-A983-534A96CD5FEA}">
      <dgm:prSet/>
      <dgm:spPr/>
      <dgm:t>
        <a:bodyPr/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1" i="0" u="sng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Mucostatic</a:t>
          </a:r>
          <a:endParaRPr kumimoji="0" lang="en-US" b="1" i="0" u="sng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plaster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Alginate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Agar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Zinc oxide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eugenol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impression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paste.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Non aqueous </a:t>
          </a:r>
          <a:r>
            <a:rPr kumimoji="0" lang="en-US" b="0" i="0" u="none" strike="noStrike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elatomeric</a:t>
          </a: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impression  materials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-light and medium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b="0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 body</a:t>
          </a:r>
        </a:p>
      </dgm:t>
    </dgm:pt>
    <dgm:pt modelId="{B242056A-6BA2-4C11-AA86-D107B23176AD}" type="parTrans" cxnId="{648CDAD5-13C9-4AC7-A8DC-93BE8E5C0E52}">
      <dgm:prSet/>
      <dgm:spPr/>
      <dgm:t>
        <a:bodyPr/>
        <a:lstStyle/>
        <a:p>
          <a:endParaRPr lang="en-US"/>
        </a:p>
      </dgm:t>
    </dgm:pt>
    <dgm:pt modelId="{295E6CDE-EDD1-45E8-9D2D-4B41CBD8BA3F}" type="sibTrans" cxnId="{648CDAD5-13C9-4AC7-A8DC-93BE8E5C0E52}">
      <dgm:prSet/>
      <dgm:spPr/>
      <dgm:t>
        <a:bodyPr/>
        <a:lstStyle/>
        <a:p>
          <a:endParaRPr lang="en-US"/>
        </a:p>
      </dgm:t>
    </dgm:pt>
    <dgm:pt modelId="{59A05974-57AB-4750-90EF-2767C02237EA}" type="pres">
      <dgm:prSet presAssocID="{6954ADCD-7C36-4247-A381-E4E81C2DAC3A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ECB7F89-6EC4-48E3-A67D-4937A3289341}" type="pres">
      <dgm:prSet presAssocID="{6FAF7454-9F76-4D1A-8524-EAE795946E3A}" presName="hierRoot1" presStyleCnt="0">
        <dgm:presLayoutVars>
          <dgm:hierBranch/>
        </dgm:presLayoutVars>
      </dgm:prSet>
      <dgm:spPr/>
    </dgm:pt>
    <dgm:pt modelId="{E6FBA5E7-C42A-4A8B-8CA9-77DAB4D6F9DB}" type="pres">
      <dgm:prSet presAssocID="{6FAF7454-9F76-4D1A-8524-EAE795946E3A}" presName="rootComposite1" presStyleCnt="0"/>
      <dgm:spPr/>
    </dgm:pt>
    <dgm:pt modelId="{3C3A0B0B-072D-4ABC-B0E4-29F51A6F6966}" type="pres">
      <dgm:prSet presAssocID="{6FAF7454-9F76-4D1A-8524-EAE795946E3A}" presName="rootText1" presStyleLbl="node0" presStyleIdx="0" presStyleCnt="1" custScaleY="4471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6B4279-5EBD-48AD-9253-EF6C957E5E3B}" type="pres">
      <dgm:prSet presAssocID="{6FAF7454-9F76-4D1A-8524-EAE795946E3A}" presName="rootConnector1" presStyleLbl="node1" presStyleIdx="0" presStyleCnt="0"/>
      <dgm:spPr/>
      <dgm:t>
        <a:bodyPr/>
        <a:lstStyle/>
        <a:p>
          <a:endParaRPr lang="en-US"/>
        </a:p>
      </dgm:t>
    </dgm:pt>
    <dgm:pt modelId="{240FF4D2-8F4B-443D-892A-B93AAA3BA1C7}" type="pres">
      <dgm:prSet presAssocID="{6FAF7454-9F76-4D1A-8524-EAE795946E3A}" presName="hierChild2" presStyleCnt="0"/>
      <dgm:spPr/>
    </dgm:pt>
    <dgm:pt modelId="{EBD42AC2-AEE7-447C-A02F-0BC67B8FCDEB}" type="pres">
      <dgm:prSet presAssocID="{6AAB3401-FD17-4105-BE1A-80E01ED15FFD}" presName="Name35" presStyleLbl="parChTrans1D2" presStyleIdx="0" presStyleCnt="2"/>
      <dgm:spPr/>
      <dgm:t>
        <a:bodyPr/>
        <a:lstStyle/>
        <a:p>
          <a:endParaRPr lang="en-US"/>
        </a:p>
      </dgm:t>
    </dgm:pt>
    <dgm:pt modelId="{00A45EDF-3C9F-492D-898F-593DF49A5A47}" type="pres">
      <dgm:prSet presAssocID="{75F80A3F-5C15-484A-AF07-1A9767A47116}" presName="hierRoot2" presStyleCnt="0">
        <dgm:presLayoutVars>
          <dgm:hierBranch/>
        </dgm:presLayoutVars>
      </dgm:prSet>
      <dgm:spPr/>
    </dgm:pt>
    <dgm:pt modelId="{F95BC97C-F50F-4CE9-9680-669C4D370955}" type="pres">
      <dgm:prSet presAssocID="{75F80A3F-5C15-484A-AF07-1A9767A47116}" presName="rootComposite" presStyleCnt="0"/>
      <dgm:spPr/>
    </dgm:pt>
    <dgm:pt modelId="{8AF1D482-D03D-417D-AFB7-FF412DEDC702}" type="pres">
      <dgm:prSet presAssocID="{75F80A3F-5C15-484A-AF07-1A9767A47116}" presName="rootText" presStyleLbl="node2" presStyleIdx="0" presStyleCnt="2" custScaleY="19630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9D5CCD8-59E2-464D-94FC-418E16E89673}" type="pres">
      <dgm:prSet presAssocID="{75F80A3F-5C15-484A-AF07-1A9767A47116}" presName="rootConnector" presStyleLbl="node2" presStyleIdx="0" presStyleCnt="2"/>
      <dgm:spPr/>
      <dgm:t>
        <a:bodyPr/>
        <a:lstStyle/>
        <a:p>
          <a:endParaRPr lang="en-US"/>
        </a:p>
      </dgm:t>
    </dgm:pt>
    <dgm:pt modelId="{F7F0D1E9-B76D-43F2-BEEF-4F593155AAD8}" type="pres">
      <dgm:prSet presAssocID="{75F80A3F-5C15-484A-AF07-1A9767A47116}" presName="hierChild4" presStyleCnt="0"/>
      <dgm:spPr/>
    </dgm:pt>
    <dgm:pt modelId="{8A95ABCB-2A72-4391-BDC4-00FBCB51F61E}" type="pres">
      <dgm:prSet presAssocID="{75F80A3F-5C15-484A-AF07-1A9767A47116}" presName="hierChild5" presStyleCnt="0"/>
      <dgm:spPr/>
    </dgm:pt>
    <dgm:pt modelId="{2837B387-93CB-43ED-A95A-1F0C0DBB81C8}" type="pres">
      <dgm:prSet presAssocID="{B242056A-6BA2-4C11-AA86-D107B23176AD}" presName="Name35" presStyleLbl="parChTrans1D2" presStyleIdx="1" presStyleCnt="2"/>
      <dgm:spPr/>
      <dgm:t>
        <a:bodyPr/>
        <a:lstStyle/>
        <a:p>
          <a:endParaRPr lang="en-US"/>
        </a:p>
      </dgm:t>
    </dgm:pt>
    <dgm:pt modelId="{9D078294-8A31-41C2-B354-6A8E003A6E14}" type="pres">
      <dgm:prSet presAssocID="{ADEAC218-8EB2-4C21-A983-534A96CD5FEA}" presName="hierRoot2" presStyleCnt="0">
        <dgm:presLayoutVars>
          <dgm:hierBranch/>
        </dgm:presLayoutVars>
      </dgm:prSet>
      <dgm:spPr/>
    </dgm:pt>
    <dgm:pt modelId="{6195E11A-75C8-4F99-B39E-5B959DBFCC45}" type="pres">
      <dgm:prSet presAssocID="{ADEAC218-8EB2-4C21-A983-534A96CD5FEA}" presName="rootComposite" presStyleCnt="0"/>
      <dgm:spPr/>
    </dgm:pt>
    <dgm:pt modelId="{DE32401D-11E9-42E3-88CA-38CAA5B870B9}" type="pres">
      <dgm:prSet presAssocID="{ADEAC218-8EB2-4C21-A983-534A96CD5FEA}" presName="rootText" presStyleLbl="node2" presStyleIdx="1" presStyleCnt="2" custScaleY="2306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78F5FCD-5A11-4C4D-BA6E-05A035506739}" type="pres">
      <dgm:prSet presAssocID="{ADEAC218-8EB2-4C21-A983-534A96CD5FEA}" presName="rootConnector" presStyleLbl="node2" presStyleIdx="1" presStyleCnt="2"/>
      <dgm:spPr/>
      <dgm:t>
        <a:bodyPr/>
        <a:lstStyle/>
        <a:p>
          <a:endParaRPr lang="en-US"/>
        </a:p>
      </dgm:t>
    </dgm:pt>
    <dgm:pt modelId="{04156FD5-9746-40D4-AA58-E56911F46802}" type="pres">
      <dgm:prSet presAssocID="{ADEAC218-8EB2-4C21-A983-534A96CD5FEA}" presName="hierChild4" presStyleCnt="0"/>
      <dgm:spPr/>
    </dgm:pt>
    <dgm:pt modelId="{71A6C6F3-2E77-409A-92F2-A2369C2B128C}" type="pres">
      <dgm:prSet presAssocID="{ADEAC218-8EB2-4C21-A983-534A96CD5FEA}" presName="hierChild5" presStyleCnt="0"/>
      <dgm:spPr/>
    </dgm:pt>
    <dgm:pt modelId="{4A543B29-F98F-4841-B5CB-48A63F396AAB}" type="pres">
      <dgm:prSet presAssocID="{6FAF7454-9F76-4D1A-8524-EAE795946E3A}" presName="hierChild3" presStyleCnt="0"/>
      <dgm:spPr/>
    </dgm:pt>
  </dgm:ptLst>
  <dgm:cxnLst>
    <dgm:cxn modelId="{6ECDA45C-4E1B-4414-906D-4F0DE0ED5E09}" type="presOf" srcId="{75F80A3F-5C15-484A-AF07-1A9767A47116}" destId="{8AF1D482-D03D-417D-AFB7-FF412DEDC702}" srcOrd="0" destOrd="0" presId="urn:microsoft.com/office/officeart/2005/8/layout/orgChart1"/>
    <dgm:cxn modelId="{9D044965-83A8-4046-A41A-3A066A73F4E9}" type="presOf" srcId="{6FAF7454-9F76-4D1A-8524-EAE795946E3A}" destId="{3C3A0B0B-072D-4ABC-B0E4-29F51A6F6966}" srcOrd="0" destOrd="0" presId="urn:microsoft.com/office/officeart/2005/8/layout/orgChart1"/>
    <dgm:cxn modelId="{B7E02126-012A-4AB0-9035-F884A2CFBFC6}" type="presOf" srcId="{6AAB3401-FD17-4105-BE1A-80E01ED15FFD}" destId="{EBD42AC2-AEE7-447C-A02F-0BC67B8FCDEB}" srcOrd="0" destOrd="0" presId="urn:microsoft.com/office/officeart/2005/8/layout/orgChart1"/>
    <dgm:cxn modelId="{648CDAD5-13C9-4AC7-A8DC-93BE8E5C0E52}" srcId="{6FAF7454-9F76-4D1A-8524-EAE795946E3A}" destId="{ADEAC218-8EB2-4C21-A983-534A96CD5FEA}" srcOrd="1" destOrd="0" parTransId="{B242056A-6BA2-4C11-AA86-D107B23176AD}" sibTransId="{295E6CDE-EDD1-45E8-9D2D-4B41CBD8BA3F}"/>
    <dgm:cxn modelId="{B76FC3D9-2062-4804-AD87-7F2969113AB9}" type="presOf" srcId="{ADEAC218-8EB2-4C21-A983-534A96CD5FEA}" destId="{278F5FCD-5A11-4C4D-BA6E-05A035506739}" srcOrd="1" destOrd="0" presId="urn:microsoft.com/office/officeart/2005/8/layout/orgChart1"/>
    <dgm:cxn modelId="{D63A6392-2291-4C75-8976-EF68DD49EB06}" srcId="{6954ADCD-7C36-4247-A381-E4E81C2DAC3A}" destId="{6FAF7454-9F76-4D1A-8524-EAE795946E3A}" srcOrd="0" destOrd="0" parTransId="{E5711700-495D-4117-9C69-1ABB9EC1E59F}" sibTransId="{C1D75C08-5DEF-46AE-93AA-96C59189B8AD}"/>
    <dgm:cxn modelId="{2B45F136-9FCE-4D67-95D3-41C3D3840C58}" type="presOf" srcId="{B242056A-6BA2-4C11-AA86-D107B23176AD}" destId="{2837B387-93CB-43ED-A95A-1F0C0DBB81C8}" srcOrd="0" destOrd="0" presId="urn:microsoft.com/office/officeart/2005/8/layout/orgChart1"/>
    <dgm:cxn modelId="{4E9D55BA-2B0A-457B-9CC6-CB7930DC048C}" type="presOf" srcId="{6FAF7454-9F76-4D1A-8524-EAE795946E3A}" destId="{F76B4279-5EBD-48AD-9253-EF6C957E5E3B}" srcOrd="1" destOrd="0" presId="urn:microsoft.com/office/officeart/2005/8/layout/orgChart1"/>
    <dgm:cxn modelId="{265BE09A-0DE9-4A56-B126-EEBB286E280E}" type="presOf" srcId="{ADEAC218-8EB2-4C21-A983-534A96CD5FEA}" destId="{DE32401D-11E9-42E3-88CA-38CAA5B870B9}" srcOrd="0" destOrd="0" presId="urn:microsoft.com/office/officeart/2005/8/layout/orgChart1"/>
    <dgm:cxn modelId="{61D8C880-3912-449A-9BF6-31C31CCE75B7}" type="presOf" srcId="{6954ADCD-7C36-4247-A381-E4E81C2DAC3A}" destId="{59A05974-57AB-4750-90EF-2767C02237EA}" srcOrd="0" destOrd="0" presId="urn:microsoft.com/office/officeart/2005/8/layout/orgChart1"/>
    <dgm:cxn modelId="{7F2D3AD2-6226-42D4-A9C2-8019D317BAB5}" type="presOf" srcId="{75F80A3F-5C15-484A-AF07-1A9767A47116}" destId="{E9D5CCD8-59E2-464D-94FC-418E16E89673}" srcOrd="1" destOrd="0" presId="urn:microsoft.com/office/officeart/2005/8/layout/orgChart1"/>
    <dgm:cxn modelId="{BFF442A6-8426-4E86-B3A8-B35FB5AD40DE}" srcId="{6FAF7454-9F76-4D1A-8524-EAE795946E3A}" destId="{75F80A3F-5C15-484A-AF07-1A9767A47116}" srcOrd="0" destOrd="0" parTransId="{6AAB3401-FD17-4105-BE1A-80E01ED15FFD}" sibTransId="{4B7C7BCD-78EE-4636-8E52-2840AD6C3B54}"/>
    <dgm:cxn modelId="{61D7657D-037D-4E0F-81A3-7B40DB1E928B}" type="presParOf" srcId="{59A05974-57AB-4750-90EF-2767C02237EA}" destId="{0ECB7F89-6EC4-48E3-A67D-4937A3289341}" srcOrd="0" destOrd="0" presId="urn:microsoft.com/office/officeart/2005/8/layout/orgChart1"/>
    <dgm:cxn modelId="{A5F7C6C6-FBCA-4028-94C9-B62F1B99E4DE}" type="presParOf" srcId="{0ECB7F89-6EC4-48E3-A67D-4937A3289341}" destId="{E6FBA5E7-C42A-4A8B-8CA9-77DAB4D6F9DB}" srcOrd="0" destOrd="0" presId="urn:microsoft.com/office/officeart/2005/8/layout/orgChart1"/>
    <dgm:cxn modelId="{95B7C726-EBB0-4D9B-9A8A-3218D8BED63D}" type="presParOf" srcId="{E6FBA5E7-C42A-4A8B-8CA9-77DAB4D6F9DB}" destId="{3C3A0B0B-072D-4ABC-B0E4-29F51A6F6966}" srcOrd="0" destOrd="0" presId="urn:microsoft.com/office/officeart/2005/8/layout/orgChart1"/>
    <dgm:cxn modelId="{F9C3939C-89A8-4652-AA33-C3F20388AED1}" type="presParOf" srcId="{E6FBA5E7-C42A-4A8B-8CA9-77DAB4D6F9DB}" destId="{F76B4279-5EBD-48AD-9253-EF6C957E5E3B}" srcOrd="1" destOrd="0" presId="urn:microsoft.com/office/officeart/2005/8/layout/orgChart1"/>
    <dgm:cxn modelId="{B0CCAF7B-43B5-412E-9726-5CF475C94F80}" type="presParOf" srcId="{0ECB7F89-6EC4-48E3-A67D-4937A3289341}" destId="{240FF4D2-8F4B-443D-892A-B93AAA3BA1C7}" srcOrd="1" destOrd="0" presId="urn:microsoft.com/office/officeart/2005/8/layout/orgChart1"/>
    <dgm:cxn modelId="{0F5367BA-AAD2-4D63-9555-853C81545415}" type="presParOf" srcId="{240FF4D2-8F4B-443D-892A-B93AAA3BA1C7}" destId="{EBD42AC2-AEE7-447C-A02F-0BC67B8FCDEB}" srcOrd="0" destOrd="0" presId="urn:microsoft.com/office/officeart/2005/8/layout/orgChart1"/>
    <dgm:cxn modelId="{849C9C7B-EA24-4AFA-A83D-C63F3D703991}" type="presParOf" srcId="{240FF4D2-8F4B-443D-892A-B93AAA3BA1C7}" destId="{00A45EDF-3C9F-492D-898F-593DF49A5A47}" srcOrd="1" destOrd="0" presId="urn:microsoft.com/office/officeart/2005/8/layout/orgChart1"/>
    <dgm:cxn modelId="{3E5BB538-4F2D-4430-9E57-9C8BB559DC41}" type="presParOf" srcId="{00A45EDF-3C9F-492D-898F-593DF49A5A47}" destId="{F95BC97C-F50F-4CE9-9680-669C4D370955}" srcOrd="0" destOrd="0" presId="urn:microsoft.com/office/officeart/2005/8/layout/orgChart1"/>
    <dgm:cxn modelId="{AAF09369-6BF1-4E39-91D3-4C77A1F65560}" type="presParOf" srcId="{F95BC97C-F50F-4CE9-9680-669C4D370955}" destId="{8AF1D482-D03D-417D-AFB7-FF412DEDC702}" srcOrd="0" destOrd="0" presId="urn:microsoft.com/office/officeart/2005/8/layout/orgChart1"/>
    <dgm:cxn modelId="{C23AF3ED-4A4B-4B13-B64C-68564815DABC}" type="presParOf" srcId="{F95BC97C-F50F-4CE9-9680-669C4D370955}" destId="{E9D5CCD8-59E2-464D-94FC-418E16E89673}" srcOrd="1" destOrd="0" presId="urn:microsoft.com/office/officeart/2005/8/layout/orgChart1"/>
    <dgm:cxn modelId="{CCAB20F0-4C8B-4841-8EA2-E12702B1229D}" type="presParOf" srcId="{00A45EDF-3C9F-492D-898F-593DF49A5A47}" destId="{F7F0D1E9-B76D-43F2-BEEF-4F593155AAD8}" srcOrd="1" destOrd="0" presId="urn:microsoft.com/office/officeart/2005/8/layout/orgChart1"/>
    <dgm:cxn modelId="{716B57E3-10AE-4A2F-B3D7-43FE186BBCD1}" type="presParOf" srcId="{00A45EDF-3C9F-492D-898F-593DF49A5A47}" destId="{8A95ABCB-2A72-4391-BDC4-00FBCB51F61E}" srcOrd="2" destOrd="0" presId="urn:microsoft.com/office/officeart/2005/8/layout/orgChart1"/>
    <dgm:cxn modelId="{C58ABC1A-D23A-48CC-833B-C8BCAE8B4A21}" type="presParOf" srcId="{240FF4D2-8F4B-443D-892A-B93AAA3BA1C7}" destId="{2837B387-93CB-43ED-A95A-1F0C0DBB81C8}" srcOrd="2" destOrd="0" presId="urn:microsoft.com/office/officeart/2005/8/layout/orgChart1"/>
    <dgm:cxn modelId="{06AE99B3-652E-4BA2-B461-16F33191FF06}" type="presParOf" srcId="{240FF4D2-8F4B-443D-892A-B93AAA3BA1C7}" destId="{9D078294-8A31-41C2-B354-6A8E003A6E14}" srcOrd="3" destOrd="0" presId="urn:microsoft.com/office/officeart/2005/8/layout/orgChart1"/>
    <dgm:cxn modelId="{24C81959-9336-432C-A0C8-7A5C5519A34A}" type="presParOf" srcId="{9D078294-8A31-41C2-B354-6A8E003A6E14}" destId="{6195E11A-75C8-4F99-B39E-5B959DBFCC45}" srcOrd="0" destOrd="0" presId="urn:microsoft.com/office/officeart/2005/8/layout/orgChart1"/>
    <dgm:cxn modelId="{D03871BC-1481-4ACB-B135-5C48479B2830}" type="presParOf" srcId="{6195E11A-75C8-4F99-B39E-5B959DBFCC45}" destId="{DE32401D-11E9-42E3-88CA-38CAA5B870B9}" srcOrd="0" destOrd="0" presId="urn:microsoft.com/office/officeart/2005/8/layout/orgChart1"/>
    <dgm:cxn modelId="{72897660-5187-45EE-9A3B-C433156B33FA}" type="presParOf" srcId="{6195E11A-75C8-4F99-B39E-5B959DBFCC45}" destId="{278F5FCD-5A11-4C4D-BA6E-05A035506739}" srcOrd="1" destOrd="0" presId="urn:microsoft.com/office/officeart/2005/8/layout/orgChart1"/>
    <dgm:cxn modelId="{4EFB64C6-B4BE-4165-9800-D690F2C3BF9C}" type="presParOf" srcId="{9D078294-8A31-41C2-B354-6A8E003A6E14}" destId="{04156FD5-9746-40D4-AA58-E56911F46802}" srcOrd="1" destOrd="0" presId="urn:microsoft.com/office/officeart/2005/8/layout/orgChart1"/>
    <dgm:cxn modelId="{30F28FD0-ED21-4281-AA82-AFCA5A6A31B0}" type="presParOf" srcId="{9D078294-8A31-41C2-B354-6A8E003A6E14}" destId="{71A6C6F3-2E77-409A-92F2-A2369C2B128C}" srcOrd="2" destOrd="0" presId="urn:microsoft.com/office/officeart/2005/8/layout/orgChart1"/>
    <dgm:cxn modelId="{ECFFB5DF-EE34-4913-BB3C-A3F69C4DDAAF}" type="presParOf" srcId="{0ECB7F89-6EC4-48E3-A67D-4937A3289341}" destId="{4A543B29-F98F-4841-B5CB-48A63F396AA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B9193-C490-4199-8CEE-E8D838722E40}">
      <dsp:nvSpPr>
        <dsp:cNvPr id="0" name=""/>
        <dsp:cNvSpPr/>
      </dsp:nvSpPr>
      <dsp:spPr>
        <a:xfrm>
          <a:off x="4461820" y="615991"/>
          <a:ext cx="2284284" cy="83180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701"/>
              </a:lnTo>
              <a:lnTo>
                <a:pt x="2284284" y="417701"/>
              </a:lnTo>
              <a:lnTo>
                <a:pt x="2284284" y="8318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3E7B425-82F4-4208-ABD8-744EBC9A09F0}">
      <dsp:nvSpPr>
        <dsp:cNvPr id="0" name=""/>
        <dsp:cNvSpPr/>
      </dsp:nvSpPr>
      <dsp:spPr>
        <a:xfrm>
          <a:off x="1974032" y="615991"/>
          <a:ext cx="2487787" cy="831807"/>
        </a:xfrm>
        <a:custGeom>
          <a:avLst/>
          <a:gdLst/>
          <a:ahLst/>
          <a:cxnLst/>
          <a:rect l="0" t="0" r="0" b="0"/>
          <a:pathLst>
            <a:path>
              <a:moveTo>
                <a:pt x="2487787" y="0"/>
              </a:moveTo>
              <a:lnTo>
                <a:pt x="2487787" y="417701"/>
              </a:lnTo>
              <a:lnTo>
                <a:pt x="0" y="417701"/>
              </a:lnTo>
              <a:lnTo>
                <a:pt x="0" y="831807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B1171A9-28DE-4538-A1D0-39820AFC1E36}">
      <dsp:nvSpPr>
        <dsp:cNvPr id="0" name=""/>
        <dsp:cNvSpPr/>
      </dsp:nvSpPr>
      <dsp:spPr>
        <a:xfrm>
          <a:off x="2133581" y="0"/>
          <a:ext cx="4656477" cy="61599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400" b="1" i="1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On the basis of elasticity</a:t>
          </a:r>
        </a:p>
      </dsp:txBody>
      <dsp:txXfrm>
        <a:off x="2133581" y="0"/>
        <a:ext cx="4656477" cy="615991"/>
      </dsp:txXfrm>
    </dsp:sp>
    <dsp:sp modelId="{2A1AB5FE-6C07-46A1-B542-B5E87A1EAC2E}">
      <dsp:nvSpPr>
        <dsp:cNvPr id="0" name=""/>
        <dsp:cNvSpPr/>
      </dsp:nvSpPr>
      <dsp:spPr>
        <a:xfrm>
          <a:off x="2102" y="1447799"/>
          <a:ext cx="3943861" cy="30444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Inelastic/Rigid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material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Impression plaster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Impression compound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Zinc oxide </a:t>
          </a:r>
          <a:r>
            <a:rPr kumimoji="0" lang="en-US" sz="19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eugenol</a:t>
          </a: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paste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Corrective impression wax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en-US" sz="19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</dsp:txBody>
      <dsp:txXfrm>
        <a:off x="2102" y="1447799"/>
        <a:ext cx="3943861" cy="3044404"/>
      </dsp:txXfrm>
    </dsp:sp>
    <dsp:sp modelId="{58843FE1-0EEB-4233-9950-BEB089598FD4}">
      <dsp:nvSpPr>
        <dsp:cNvPr id="0" name=""/>
        <dsp:cNvSpPr/>
      </dsp:nvSpPr>
      <dsp:spPr>
        <a:xfrm>
          <a:off x="4774174" y="1447799"/>
          <a:ext cx="3943861" cy="290487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Elastic impression 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Materials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Alginate hydrocolloid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Non aqueous elastomers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    - Polysulfide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    - Polyether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    - Condensation silicone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    - Addition silicone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Agar hydrocolloid</a:t>
          </a:r>
        </a:p>
        <a:p>
          <a:pPr marL="342900" marR="0" lvl="0" indent="-34290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4774174" y="1447799"/>
        <a:ext cx="3943861" cy="290487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D0DF25-A159-4AB9-9C9D-AFDDB9895BFF}">
      <dsp:nvSpPr>
        <dsp:cNvPr id="0" name=""/>
        <dsp:cNvSpPr/>
      </dsp:nvSpPr>
      <dsp:spPr>
        <a:xfrm>
          <a:off x="3901349" y="740424"/>
          <a:ext cx="2288412" cy="129331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13356"/>
              </a:lnTo>
              <a:lnTo>
                <a:pt x="2288412" y="913356"/>
              </a:lnTo>
              <a:lnTo>
                <a:pt x="2288412" y="12933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5665E7-9E54-453C-BEB3-67A5CA1FAD6A}">
      <dsp:nvSpPr>
        <dsp:cNvPr id="0" name=""/>
        <dsp:cNvSpPr/>
      </dsp:nvSpPr>
      <dsp:spPr>
        <a:xfrm>
          <a:off x="1811237" y="740424"/>
          <a:ext cx="2090112" cy="1293311"/>
        </a:xfrm>
        <a:custGeom>
          <a:avLst/>
          <a:gdLst/>
          <a:ahLst/>
          <a:cxnLst/>
          <a:rect l="0" t="0" r="0" b="0"/>
          <a:pathLst>
            <a:path>
              <a:moveTo>
                <a:pt x="2090112" y="0"/>
              </a:moveTo>
              <a:lnTo>
                <a:pt x="2090112" y="913356"/>
              </a:lnTo>
              <a:lnTo>
                <a:pt x="0" y="913356"/>
              </a:lnTo>
              <a:lnTo>
                <a:pt x="0" y="1293311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70EF16A-8E6D-4E19-9657-F2595A970BEC}">
      <dsp:nvSpPr>
        <dsp:cNvPr id="0" name=""/>
        <dsp:cNvSpPr/>
      </dsp:nvSpPr>
      <dsp:spPr>
        <a:xfrm>
          <a:off x="2092041" y="1"/>
          <a:ext cx="3618616" cy="74042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1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on the basis of setting mechanism</a:t>
          </a:r>
        </a:p>
      </dsp:txBody>
      <dsp:txXfrm>
        <a:off x="2092041" y="1"/>
        <a:ext cx="3618616" cy="740423"/>
      </dsp:txXfrm>
    </dsp:sp>
    <dsp:sp modelId="{6DFA36BD-B2F8-4C6C-BBA6-2C114C11D49F}">
      <dsp:nvSpPr>
        <dsp:cNvPr id="0" name=""/>
        <dsp:cNvSpPr/>
      </dsp:nvSpPr>
      <dsp:spPr>
        <a:xfrm>
          <a:off x="1928" y="2033736"/>
          <a:ext cx="3618616" cy="322406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Chemical reaction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(irreversible</a:t>
          </a: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)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plaster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Zinc oxide </a:t>
          </a:r>
          <a:r>
            <a:rPr kumimoji="0" lang="en-US" sz="18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eugenol</a:t>
          </a: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paste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Alginate hydrocolloid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Non aqueous elastomers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- polysulfide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- polyether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- condensation silicone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- Addition silicone</a:t>
          </a:r>
        </a:p>
      </dsp:txBody>
      <dsp:txXfrm>
        <a:off x="1928" y="2033736"/>
        <a:ext cx="3618616" cy="3224060"/>
      </dsp:txXfrm>
    </dsp:sp>
    <dsp:sp modelId="{6DA08A8A-4BF6-426D-A39D-52113709F8BE}">
      <dsp:nvSpPr>
        <dsp:cNvPr id="0" name=""/>
        <dsp:cNvSpPr/>
      </dsp:nvSpPr>
      <dsp:spPr>
        <a:xfrm>
          <a:off x="4380454" y="2033736"/>
          <a:ext cx="3618616" cy="296241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Thermally induced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5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(reversible)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compound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Agar hydrocolloid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5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Corrective impression wax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endParaRPr kumimoji="0" lang="en-US" sz="2500" b="1" i="0" u="none" strike="noStrike" kern="1200" cap="none" normalizeH="0" baseline="0" dirty="0" smtClean="0">
            <a:ln>
              <a:noFill/>
            </a:ln>
            <a:solidFill>
              <a:schemeClr val="tx2"/>
            </a:solidFill>
            <a:effectLst/>
            <a:latin typeface="Arial" charset="0"/>
            <a:cs typeface="Arial" charset="0"/>
          </a:endParaRPr>
        </a:p>
      </dsp:txBody>
      <dsp:txXfrm>
        <a:off x="4380454" y="2033736"/>
        <a:ext cx="3618616" cy="29624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D4ABE87-E11B-4ACA-807D-8AB64EBCD2F5}">
      <dsp:nvSpPr>
        <dsp:cNvPr id="0" name=""/>
        <dsp:cNvSpPr/>
      </dsp:nvSpPr>
      <dsp:spPr>
        <a:xfrm>
          <a:off x="3763336" y="898405"/>
          <a:ext cx="2072725" cy="100659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48350"/>
              </a:lnTo>
              <a:lnTo>
                <a:pt x="2072725" y="648350"/>
              </a:lnTo>
              <a:lnTo>
                <a:pt x="2072725" y="10065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3E363-01A5-4311-971A-1B67869C25A3}">
      <dsp:nvSpPr>
        <dsp:cNvPr id="0" name=""/>
        <dsp:cNvSpPr/>
      </dsp:nvSpPr>
      <dsp:spPr>
        <a:xfrm>
          <a:off x="1707737" y="898405"/>
          <a:ext cx="2055598" cy="1006593"/>
        </a:xfrm>
        <a:custGeom>
          <a:avLst/>
          <a:gdLst/>
          <a:ahLst/>
          <a:cxnLst/>
          <a:rect l="0" t="0" r="0" b="0"/>
          <a:pathLst>
            <a:path>
              <a:moveTo>
                <a:pt x="2055598" y="0"/>
              </a:moveTo>
              <a:lnTo>
                <a:pt x="2055598" y="648350"/>
              </a:lnTo>
              <a:lnTo>
                <a:pt x="0" y="648350"/>
              </a:lnTo>
              <a:lnTo>
                <a:pt x="0" y="100659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482F4DC-A0B4-43A2-92BE-7C39196425F5}">
      <dsp:nvSpPr>
        <dsp:cNvPr id="0" name=""/>
        <dsp:cNvSpPr/>
      </dsp:nvSpPr>
      <dsp:spPr>
        <a:xfrm>
          <a:off x="2057417" y="0"/>
          <a:ext cx="3411838" cy="89840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1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On the basis of their use in dentistry</a:t>
          </a:r>
        </a:p>
      </dsp:txBody>
      <dsp:txXfrm>
        <a:off x="2057417" y="0"/>
        <a:ext cx="3411838" cy="898405"/>
      </dsp:txXfrm>
    </dsp:sp>
    <dsp:sp modelId="{2BBF45DF-1072-42DA-959E-399DF71749A7}">
      <dsp:nvSpPr>
        <dsp:cNvPr id="0" name=""/>
        <dsp:cNvSpPr/>
      </dsp:nvSpPr>
      <dsp:spPr>
        <a:xfrm>
          <a:off x="1818" y="1904998"/>
          <a:ext cx="3411838" cy="207209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materials used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for complete dentures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plaster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compound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Zinc oxide </a:t>
          </a:r>
          <a:r>
            <a:rPr kumimoji="0" lang="en-US" sz="20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eugenol</a:t>
          </a:r>
          <a:endParaRPr kumimoji="0" lang="en-US" sz="2000" b="1" i="0" u="none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impression paste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Corrective impression wax</a:t>
          </a:r>
        </a:p>
      </dsp:txBody>
      <dsp:txXfrm>
        <a:off x="1818" y="1904998"/>
        <a:ext cx="3411838" cy="2072094"/>
      </dsp:txXfrm>
    </dsp:sp>
    <dsp:sp modelId="{B2CC16B8-4465-4534-B3C2-547CF50DCC60}">
      <dsp:nvSpPr>
        <dsp:cNvPr id="0" name=""/>
        <dsp:cNvSpPr/>
      </dsp:nvSpPr>
      <dsp:spPr>
        <a:xfrm>
          <a:off x="4130143" y="1904998"/>
          <a:ext cx="3411838" cy="201071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used for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20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Dentulous mouths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Alginate hydrocolloid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000" b="1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Nonaqueous</a:t>
          </a: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elastomers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2000" b="1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Agar hydrocolloid</a:t>
          </a:r>
        </a:p>
      </dsp:txBody>
      <dsp:txXfrm>
        <a:off x="4130143" y="1904998"/>
        <a:ext cx="3411838" cy="201071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37B387-93CB-43ED-A95A-1F0C0DBB81C8}">
      <dsp:nvSpPr>
        <dsp:cNvPr id="0" name=""/>
        <dsp:cNvSpPr/>
      </dsp:nvSpPr>
      <dsp:spPr>
        <a:xfrm>
          <a:off x="3810000" y="1007537"/>
          <a:ext cx="2085012" cy="72372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61861"/>
              </a:lnTo>
              <a:lnTo>
                <a:pt x="2085012" y="361861"/>
              </a:lnTo>
              <a:lnTo>
                <a:pt x="2085012" y="7237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BD42AC2-AEE7-447C-A02F-0BC67B8FCDEB}">
      <dsp:nvSpPr>
        <dsp:cNvPr id="0" name=""/>
        <dsp:cNvSpPr/>
      </dsp:nvSpPr>
      <dsp:spPr>
        <a:xfrm>
          <a:off x="1724987" y="1007537"/>
          <a:ext cx="2085012" cy="723723"/>
        </a:xfrm>
        <a:custGeom>
          <a:avLst/>
          <a:gdLst/>
          <a:ahLst/>
          <a:cxnLst/>
          <a:rect l="0" t="0" r="0" b="0"/>
          <a:pathLst>
            <a:path>
              <a:moveTo>
                <a:pt x="2085012" y="0"/>
              </a:moveTo>
              <a:lnTo>
                <a:pt x="2085012" y="361861"/>
              </a:lnTo>
              <a:lnTo>
                <a:pt x="0" y="361861"/>
              </a:lnTo>
              <a:lnTo>
                <a:pt x="0" y="723723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3A0B0B-072D-4ABC-B0E4-29F51A6F6966}">
      <dsp:nvSpPr>
        <dsp:cNvPr id="0" name=""/>
        <dsp:cNvSpPr/>
      </dsp:nvSpPr>
      <dsp:spPr>
        <a:xfrm>
          <a:off x="2086849" y="237065"/>
          <a:ext cx="3446301" cy="7704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Classification on the basis of </a:t>
          </a:r>
        </a:p>
        <a:p>
          <a:pPr marL="0" marR="0" lvl="0" indent="0" algn="ctr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sng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technique</a:t>
          </a:r>
        </a:p>
      </dsp:txBody>
      <dsp:txXfrm>
        <a:off x="2086849" y="237065"/>
        <a:ext cx="3446301" cy="770472"/>
      </dsp:txXfrm>
    </dsp:sp>
    <dsp:sp modelId="{8AF1D482-D03D-417D-AFB7-FF412DEDC702}">
      <dsp:nvSpPr>
        <dsp:cNvPr id="0" name=""/>
        <dsp:cNvSpPr/>
      </dsp:nvSpPr>
      <dsp:spPr>
        <a:xfrm>
          <a:off x="1837" y="1731260"/>
          <a:ext cx="3446301" cy="3382613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sng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Mucocompressive</a:t>
          </a:r>
          <a:endParaRPr kumimoji="0" lang="en-US" sz="1900" b="1" i="0" u="sng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compound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wax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Non aqueous elastomeric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materials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-Putty consistency</a:t>
          </a:r>
        </a:p>
      </dsp:txBody>
      <dsp:txXfrm>
        <a:off x="1837" y="1731260"/>
        <a:ext cx="3446301" cy="3382613"/>
      </dsp:txXfrm>
    </dsp:sp>
    <dsp:sp modelId="{DE32401D-11E9-42E3-88CA-38CAA5B870B9}">
      <dsp:nvSpPr>
        <dsp:cNvPr id="0" name=""/>
        <dsp:cNvSpPr/>
      </dsp:nvSpPr>
      <dsp:spPr>
        <a:xfrm>
          <a:off x="4171861" y="1731260"/>
          <a:ext cx="3446301" cy="397527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1" i="0" u="sng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Mucostatic</a:t>
          </a:r>
          <a:endParaRPr kumimoji="0" lang="en-US" sz="1900" b="1" i="0" u="sng" strike="noStrike" kern="1200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endParaRP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Impression plaster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Alginate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Agar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Zinc oxide </a:t>
          </a:r>
          <a:r>
            <a:rPr kumimoji="0" lang="en-US" sz="1900" b="0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eugenol</a:t>
          </a: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impression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paste.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Char char="•"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Non aqueous </a:t>
          </a:r>
          <a:r>
            <a:rPr kumimoji="0" lang="en-US" sz="1900" b="0" i="0" u="none" strike="noStrike" kern="1200" cap="none" normalizeH="0" baseline="0" dirty="0" err="1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elatomeric</a:t>
          </a: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impression  materials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-light and medium </a:t>
          </a:r>
        </a:p>
        <a:p>
          <a:pPr marL="0" marR="0" lvl="0" indent="0" algn="l" defTabSz="914400" rtl="0" eaLnBrk="0" fontAlgn="base" latinLnBrk="0" hangingPunct="0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900" b="0" i="0" u="none" strike="noStrike" kern="1200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Arial" charset="0"/>
              <a:cs typeface="Arial" charset="0"/>
            </a:rPr>
            <a:t>           body</a:t>
          </a:r>
        </a:p>
      </dsp:txBody>
      <dsp:txXfrm>
        <a:off x="4171861" y="1731260"/>
        <a:ext cx="3446301" cy="39752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1524000" y="1905000"/>
            <a:ext cx="70104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6294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524000" y="6248400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fld id="{546298FE-1871-4EC8-B68C-C3158E055B2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27/08/2021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4.xml"/><Relationship Id="rId2" Type="http://schemas.openxmlformats.org/officeDocument/2006/relationships/audio" Target="../media/media10.wma"/><Relationship Id="rId1" Type="http://schemas.microsoft.com/office/2007/relationships/media" Target="../media/media10.wma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wma"/><Relationship Id="rId1" Type="http://schemas.microsoft.com/office/2007/relationships/media" Target="../media/media11.wma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wma"/><Relationship Id="rId1" Type="http://schemas.microsoft.com/office/2007/relationships/media" Target="../media/media6.wma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1.xml"/><Relationship Id="rId2" Type="http://schemas.openxmlformats.org/officeDocument/2006/relationships/audio" Target="../media/media7.wma"/><Relationship Id="rId1" Type="http://schemas.microsoft.com/office/2007/relationships/media" Target="../media/media7.wma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2.xml"/><Relationship Id="rId2" Type="http://schemas.openxmlformats.org/officeDocument/2006/relationships/audio" Target="../media/media8.wma"/><Relationship Id="rId1" Type="http://schemas.microsoft.com/office/2007/relationships/media" Target="../media/media8.wma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Relationship Id="rId9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slideLayout" Target="../slideLayouts/slideLayout12.xml"/><Relationship Id="rId7" Type="http://schemas.openxmlformats.org/officeDocument/2006/relationships/diagramColors" Target="../diagrams/colors3.xml"/><Relationship Id="rId2" Type="http://schemas.openxmlformats.org/officeDocument/2006/relationships/audio" Target="../media/media9.wma"/><Relationship Id="rId1" Type="http://schemas.microsoft.com/office/2007/relationships/media" Target="../media/media9.wma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Relationship Id="rId9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Classification of impression materials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/>
              <a:t>K</a:t>
            </a:r>
            <a:r>
              <a:rPr lang="en-US" dirty="0" err="1" smtClean="0"/>
              <a:t>avita</a:t>
            </a:r>
            <a:r>
              <a:rPr lang="en-US" dirty="0" smtClean="0"/>
              <a:t> Gupta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51"/>
    </mc:Choice>
    <mc:Fallback>
      <p:transition spd="slow" advTm="335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517991311"/>
              </p:ext>
            </p:extLst>
          </p:nvPr>
        </p:nvGraphicFramePr>
        <p:xfrm>
          <a:off x="762000" y="381000"/>
          <a:ext cx="76200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909"/>
    </mc:Choice>
    <mc:Fallback>
      <p:transition spd="slow" advTm="30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 anchor="ctr">
            <a:normAutofit/>
          </a:bodyPr>
          <a:lstStyle/>
          <a:p>
            <a:pPr marL="0" indent="0" algn="ctr">
              <a:buNone/>
            </a:pPr>
            <a:r>
              <a:rPr lang="en-US" sz="9600" b="1" i="1" dirty="0" smtClean="0"/>
              <a:t>Thank you</a:t>
            </a:r>
            <a:endParaRPr lang="en-US" sz="9600" b="1" i="1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026"/>
    </mc:Choice>
    <mc:Fallback>
      <p:transition spd="slow" advTm="50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impression?</a:t>
            </a:r>
          </a:p>
          <a:p>
            <a:r>
              <a:rPr lang="en-US" dirty="0" smtClean="0"/>
              <a:t>How to classify impression materials?</a:t>
            </a:r>
            <a:endParaRPr lang="en-US" dirty="0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7844"/>
    </mc:Choice>
    <mc:Fallback>
      <p:transition spd="slow" advTm="78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Impression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tx2"/>
                </a:solidFill>
              </a:rPr>
              <a:t>A dental impression can be defined a negative likeness or copy in reverse of the surface of an object ; an imprint of the teeth and adjacent structures used in dentistry. ---GPT</a:t>
            </a:r>
          </a:p>
          <a:p>
            <a:r>
              <a:rPr lang="en-US" i="1" dirty="0" smtClean="0"/>
              <a:t>Impression material can be defined as any substance or combination of substances used for making impression or negative reproduction.</a:t>
            </a:r>
          </a:p>
          <a:p>
            <a:pPr>
              <a:buFont typeface="Wingdings" pitchFamily="2" charset="2"/>
              <a:buNone/>
            </a:pPr>
            <a:r>
              <a:rPr lang="en-US" i="1" dirty="0" smtClean="0"/>
              <a:t>    ---GPT</a:t>
            </a:r>
          </a:p>
          <a:p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131"/>
    </mc:Choice>
    <mc:Fallback>
      <p:transition spd="slow" advTm="2413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Purpose</a:t>
            </a:r>
            <a:br>
              <a:rPr lang="en-US" b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To prepare accurate and true replicas of oral structures (teeth, mucosa)</a:t>
            </a:r>
          </a:p>
          <a:p>
            <a:endParaRPr lang="en-US" dirty="0" smtClean="0"/>
          </a:p>
          <a:p>
            <a:r>
              <a:rPr lang="en-US" dirty="0" smtClean="0"/>
              <a:t>The replica is prepared in 2 steps:</a:t>
            </a:r>
          </a:p>
          <a:p>
            <a:r>
              <a:rPr lang="en-US" b="1" dirty="0" smtClean="0"/>
              <a:t>Step 1</a:t>
            </a:r>
            <a:r>
              <a:rPr lang="en-US" dirty="0" smtClean="0"/>
              <a:t>. Making a negative (impression)</a:t>
            </a:r>
          </a:p>
          <a:p>
            <a:r>
              <a:rPr lang="en-US" b="1" dirty="0" smtClean="0"/>
              <a:t>Step 2</a:t>
            </a:r>
            <a:r>
              <a:rPr lang="en-US" dirty="0" smtClean="0"/>
              <a:t>. Prepare a model or a cast -accurate positive</a:t>
            </a:r>
            <a:endParaRPr lang="en-US" dirty="0"/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046"/>
    </mc:Choice>
    <mc:Fallback>
      <p:transition spd="slow" advTm="210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533400" y="457200"/>
            <a:ext cx="7412038" cy="6555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b="1" i="0" u="sng" dirty="0">
                <a:solidFill>
                  <a:schemeClr val="tx2"/>
                </a:solidFill>
                <a:latin typeface="Castellar" pitchFamily="18" charset="0"/>
              </a:rPr>
              <a:t>IDEAL REQUIREMENTS OF IMPRESSION</a:t>
            </a:r>
            <a:r>
              <a:rPr lang="en-US" b="1" i="0" dirty="0">
                <a:solidFill>
                  <a:schemeClr val="tx2"/>
                </a:solidFill>
                <a:latin typeface="Castellar" pitchFamily="18" charset="0"/>
              </a:rPr>
              <a:t> </a:t>
            </a:r>
            <a:r>
              <a:rPr lang="en-US" b="1" i="0" u="sng" dirty="0">
                <a:solidFill>
                  <a:schemeClr val="tx2"/>
                </a:solidFill>
                <a:latin typeface="Castellar" pitchFamily="18" charset="0"/>
              </a:rPr>
              <a:t>MATERIALS</a:t>
            </a:r>
          </a:p>
          <a:p>
            <a:endParaRPr lang="en-US" b="1" i="0" dirty="0">
              <a:solidFill>
                <a:schemeClr val="tx2"/>
              </a:solidFill>
              <a:latin typeface="Castellar" pitchFamily="18" charset="0"/>
            </a:endParaRPr>
          </a:p>
          <a:p>
            <a:pPr algn="just">
              <a:buFontTx/>
              <a:buChar char="o"/>
            </a:pPr>
            <a:r>
              <a:rPr lang="en-US" sz="2400" i="0" dirty="0">
                <a:solidFill>
                  <a:schemeClr val="tx2"/>
                </a:solidFill>
                <a:latin typeface="Arial Narrow" pitchFamily="34" charset="0"/>
              </a:rPr>
              <a:t>They should be fluid enough to adapt to the oral cavity and viscous enough to be contained in a tray</a:t>
            </a:r>
            <a:r>
              <a:rPr lang="en-US" sz="2400" i="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algn="just">
              <a:buFontTx/>
              <a:buChar char="o"/>
            </a:pPr>
            <a:endParaRPr lang="en-US" sz="2400" i="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>
              <a:buFontTx/>
              <a:buChar char="o"/>
            </a:pPr>
            <a:r>
              <a:rPr lang="en-US" sz="2400" i="0" dirty="0">
                <a:solidFill>
                  <a:schemeClr val="tx2"/>
                </a:solidFill>
                <a:latin typeface="Arial Narrow" pitchFamily="34" charset="0"/>
              </a:rPr>
              <a:t> While in mouth they should set into rubbery or solid state in a reasonable amount of time; total setting time should be less than 7 </a:t>
            </a:r>
            <a:r>
              <a:rPr lang="en-US" sz="2400" i="0" dirty="0" err="1">
                <a:solidFill>
                  <a:schemeClr val="tx2"/>
                </a:solidFill>
                <a:latin typeface="Arial Narrow" pitchFamily="34" charset="0"/>
              </a:rPr>
              <a:t>mins</a:t>
            </a:r>
            <a:r>
              <a:rPr lang="en-US" sz="2400" i="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algn="just">
              <a:buFontTx/>
              <a:buChar char="o"/>
            </a:pPr>
            <a:endParaRPr lang="en-US" sz="2400" i="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>
              <a:buFontTx/>
              <a:buChar char="o"/>
            </a:pPr>
            <a:r>
              <a:rPr lang="en-US" sz="2400" i="0" dirty="0">
                <a:solidFill>
                  <a:schemeClr val="tx2"/>
                </a:solidFill>
                <a:latin typeface="Arial Narrow" pitchFamily="34" charset="0"/>
              </a:rPr>
              <a:t> Set impression should not distort or tear when removed from mouth</a:t>
            </a:r>
            <a:r>
              <a:rPr lang="en-US" sz="2400" i="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</a:p>
          <a:p>
            <a:pPr algn="just">
              <a:buFontTx/>
              <a:buChar char="o"/>
            </a:pPr>
            <a:endParaRPr lang="en-US" sz="2400" i="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>
              <a:buFontTx/>
              <a:buChar char="o"/>
            </a:pPr>
            <a:r>
              <a:rPr lang="en-US" sz="2400" i="0" dirty="0">
                <a:solidFill>
                  <a:schemeClr val="tx2"/>
                </a:solidFill>
                <a:latin typeface="Arial Narrow" pitchFamily="34" charset="0"/>
              </a:rPr>
              <a:t> Impression made should remain dimensionally stable, at least until cast is poured</a:t>
            </a:r>
            <a:r>
              <a:rPr lang="en-US" sz="2400" i="0" dirty="0" smtClean="0">
                <a:solidFill>
                  <a:schemeClr val="tx2"/>
                </a:solidFill>
                <a:latin typeface="Arial Narrow" pitchFamily="34" charset="0"/>
              </a:rPr>
              <a:t>.</a:t>
            </a:r>
            <a:endParaRPr lang="en-US" sz="2400" i="0" smtClean="0">
              <a:solidFill>
                <a:schemeClr val="tx2"/>
              </a:solidFill>
              <a:latin typeface="Arial Narrow" pitchFamily="34" charset="0"/>
            </a:endParaRPr>
          </a:p>
          <a:p>
            <a:pPr algn="just">
              <a:buFontTx/>
              <a:buChar char="o"/>
            </a:pPr>
            <a:endParaRPr lang="en-US" sz="2400" i="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>
              <a:buFontTx/>
              <a:buChar char="o"/>
            </a:pPr>
            <a:r>
              <a:rPr lang="en-US" sz="2400" i="0" dirty="0">
                <a:solidFill>
                  <a:schemeClr val="tx2"/>
                </a:solidFill>
                <a:latin typeface="Arial Narrow" pitchFamily="34" charset="0"/>
              </a:rPr>
              <a:t> Impression should maintain its dimensional stability after removal of cast so that second or third impression can be made.</a:t>
            </a:r>
            <a:endParaRPr lang="en-US" sz="2400" b="1" i="0" dirty="0">
              <a:solidFill>
                <a:schemeClr val="tx2"/>
              </a:solidFill>
              <a:latin typeface="Arial Narrow" pitchFamily="34" charset="0"/>
            </a:endParaRPr>
          </a:p>
          <a:p>
            <a:pPr algn="just">
              <a:buFontTx/>
              <a:buChar char="•"/>
            </a:pPr>
            <a:endParaRPr lang="en-US" sz="2400" b="1" i="0" dirty="0">
              <a:solidFill>
                <a:schemeClr val="tx2"/>
              </a:solidFill>
              <a:latin typeface="Arial Narrow" pitchFamily="34" charset="0"/>
            </a:endParaRP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3999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228600" y="1905000"/>
            <a:ext cx="8305800" cy="4800600"/>
          </a:xfrm>
        </p:spPr>
        <p:txBody>
          <a:bodyPr>
            <a:normAutofit/>
          </a:bodyPr>
          <a:lstStyle/>
          <a:p>
            <a:r>
              <a:rPr lang="en-US" sz="2400" dirty="0"/>
              <a:t>They should be biocompatible </a:t>
            </a:r>
          </a:p>
          <a:p>
            <a:r>
              <a:rPr lang="en-US" sz="2400" dirty="0"/>
              <a:t> Associated processing , equipment &amp; processing time should be cost effective.</a:t>
            </a:r>
          </a:p>
          <a:p>
            <a:r>
              <a:rPr lang="en-US" sz="2400" dirty="0"/>
              <a:t>Setting characteristics  should meet clinical requirements.</a:t>
            </a:r>
          </a:p>
          <a:p>
            <a:r>
              <a:rPr lang="en-US" sz="2400" dirty="0"/>
              <a:t>Readily wet oral tissue.</a:t>
            </a:r>
          </a:p>
          <a:p>
            <a:r>
              <a:rPr lang="en-US" sz="2400" dirty="0"/>
              <a:t>Compatibility with cast material.</a:t>
            </a:r>
          </a:p>
          <a:p>
            <a:r>
              <a:rPr lang="en-US" sz="2400" dirty="0"/>
              <a:t>Can be readily disinfected with out loss of accuracy.</a:t>
            </a:r>
          </a:p>
          <a:p>
            <a:r>
              <a:rPr lang="en-US" sz="2400" dirty="0"/>
              <a:t>No release of gases during setting of impression or cast.</a:t>
            </a:r>
          </a:p>
          <a:p>
            <a:endParaRPr lang="en-US" sz="2400" dirty="0"/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127"/>
    </mc:Choice>
    <mc:Fallback>
      <p:transition spd="slow" advTm="281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3" name="Rectangle 5"/>
          <p:cNvSpPr>
            <a:spLocks noGrp="1" noChangeArrowheads="1"/>
          </p:cNvSpPr>
          <p:nvPr>
            <p:ph type="title"/>
          </p:nvPr>
        </p:nvSpPr>
        <p:spPr>
          <a:xfrm>
            <a:off x="1007269" y="0"/>
            <a:ext cx="7010400" cy="1527175"/>
          </a:xfrm>
        </p:spPr>
        <p:txBody>
          <a:bodyPr/>
          <a:lstStyle/>
          <a:p>
            <a:pPr algn="ctr"/>
            <a:r>
              <a:rPr lang="en-US" sz="3200" b="1" u="sng" dirty="0">
                <a:latin typeface="Castellar" pitchFamily="18" charset="0"/>
              </a:rPr>
              <a:t>Classification of impression materials</a:t>
            </a:r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4003397"/>
              </p:ext>
            </p:extLst>
          </p:nvPr>
        </p:nvGraphicFramePr>
        <p:xfrm>
          <a:off x="152400" y="2133600"/>
          <a:ext cx="8720138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25768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8" dur="2000" fill="hold"/>
                                        <p:tgtEl>
                                          <p:spTgt spid="430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30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810264043"/>
              </p:ext>
            </p:extLst>
          </p:nvPr>
        </p:nvGraphicFramePr>
        <p:xfrm>
          <a:off x="422564" y="457200"/>
          <a:ext cx="8001000" cy="5791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30038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191470364"/>
              </p:ext>
            </p:extLst>
          </p:nvPr>
        </p:nvGraphicFramePr>
        <p:xfrm>
          <a:off x="609600" y="1600200"/>
          <a:ext cx="7543800" cy="4267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8585200" y="6299200"/>
            <a:ext cx="406400" cy="406400"/>
          </a:xfrm>
          <a:prstGeom prst="rect">
            <a:avLst/>
          </a:prstGeom>
        </p:spPr>
      </p:pic>
    </p:spTree>
  </p:cSld>
  <p:clrMapOvr>
    <a:masterClrMapping/>
  </p:clrMapOvr>
  <p:transition advTm="271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</TotalTime>
  <Words>468</Words>
  <Application>Microsoft Office PowerPoint</Application>
  <PresentationFormat>On-screen Show (4:3)</PresentationFormat>
  <Paragraphs>101</Paragraphs>
  <Slides>11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Arial Narrow</vt:lpstr>
      <vt:lpstr>Castellar</vt:lpstr>
      <vt:lpstr>Tw Cen MT</vt:lpstr>
      <vt:lpstr>Wingdings</vt:lpstr>
      <vt:lpstr>Wingdings 2</vt:lpstr>
      <vt:lpstr>Median</vt:lpstr>
      <vt:lpstr>Classification of impression materials</vt:lpstr>
      <vt:lpstr>Aim </vt:lpstr>
      <vt:lpstr>Impression </vt:lpstr>
      <vt:lpstr>Purpose </vt:lpstr>
      <vt:lpstr>PowerPoint Presentation</vt:lpstr>
      <vt:lpstr>PowerPoint Presentation</vt:lpstr>
      <vt:lpstr>Classification of impression materials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Kavita</dc:creator>
  <cp:lastModifiedBy>DELL</cp:lastModifiedBy>
  <cp:revision>11</cp:revision>
  <dcterms:created xsi:type="dcterms:W3CDTF">2006-08-16T00:00:00Z</dcterms:created>
  <dcterms:modified xsi:type="dcterms:W3CDTF">2021-08-27T07:00:22Z</dcterms:modified>
</cp:coreProperties>
</file>