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082407-C273-4EE8-A8A3-172E29DC9CA5}">
  <a:tblStyle styleId="{44082407-C273-4EE8-A8A3-172E29DC9CA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1" Type="http://schemas.openxmlformats.org/officeDocument/2006/relationships/slide" Target="slides/slide54.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200" u="none" cap="none" strike="noStrike">
                <a:solidFill>
                  <a:srgbClr val="000000"/>
                </a:solidFill>
                <a:latin typeface="Comic Sans MS"/>
                <a:ea typeface="Comic Sans MS"/>
                <a:cs typeface="Comic Sans MS"/>
                <a:sym typeface="Comic Sans MS"/>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85" name="Google Shape;1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61" name="Shape 61"/>
        <p:cNvGrpSpPr/>
        <p:nvPr/>
      </p:nvGrpSpPr>
      <p:grpSpPr>
        <a:xfrm>
          <a:off x="0" y="0"/>
          <a:ext cx="0" cy="0"/>
          <a:chOff x="0" y="0"/>
          <a:chExt cx="0" cy="0"/>
        </a:xfrm>
      </p:grpSpPr>
      <p:sp>
        <p:nvSpPr>
          <p:cNvPr id="62" name="Google Shape;62;p2"/>
          <p:cNvSpPr txBox="1"/>
          <p:nvPr>
            <p:ph idx="1" type="body"/>
          </p:nvPr>
        </p:nvSpPr>
        <p:spPr>
          <a:xfrm>
            <a:off x="685800" y="152400"/>
            <a:ext cx="7696200" cy="5334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63" name="Google Shape;63;p2"/>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p2"/>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p2"/>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7" name="Shape 117"/>
        <p:cNvGrpSpPr/>
        <p:nvPr/>
      </p:nvGrpSpPr>
      <p:grpSpPr>
        <a:xfrm>
          <a:off x="0" y="0"/>
          <a:ext cx="0" cy="0"/>
          <a:chOff x="0" y="0"/>
          <a:chExt cx="0" cy="0"/>
        </a:xfrm>
      </p:grpSpPr>
      <p:sp>
        <p:nvSpPr>
          <p:cNvPr id="118" name="Google Shape;118;p11"/>
          <p:cNvSpPr txBox="1"/>
          <p:nvPr>
            <p:ph type="title"/>
          </p:nvPr>
        </p:nvSpPr>
        <p:spPr>
          <a:xfrm>
            <a:off x="630238" y="457200"/>
            <a:ext cx="2949600" cy="1600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sz="32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9" name="Google Shape;119;p11"/>
          <p:cNvSpPr txBox="1"/>
          <p:nvPr>
            <p:ph idx="1" type="body"/>
          </p:nvPr>
        </p:nvSpPr>
        <p:spPr>
          <a:xfrm>
            <a:off x="3887788" y="987425"/>
            <a:ext cx="4629300" cy="48735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lt1"/>
              </a:buClr>
              <a:buSzPts val="3200"/>
              <a:buFont typeface="Comic Sans MS"/>
              <a:buChar char="•"/>
              <a:defRPr sz="3200"/>
            </a:lvl1pPr>
            <a:lvl2pPr indent="-406400" lvl="1" marL="914400" rtl="0" algn="l">
              <a:spcBef>
                <a:spcPts val="560"/>
              </a:spcBef>
              <a:spcAft>
                <a:spcPts val="0"/>
              </a:spcAft>
              <a:buClr>
                <a:schemeClr val="lt1"/>
              </a:buClr>
              <a:buSzPts val="2800"/>
              <a:buFont typeface="Comic Sans MS"/>
              <a:buChar char="–"/>
              <a:defRPr sz="2800"/>
            </a:lvl2pPr>
            <a:lvl3pPr indent="-381000" lvl="2" marL="1371600" rtl="0" algn="l">
              <a:spcBef>
                <a:spcPts val="480"/>
              </a:spcBef>
              <a:spcAft>
                <a:spcPts val="0"/>
              </a:spcAft>
              <a:buClr>
                <a:schemeClr val="lt1"/>
              </a:buClr>
              <a:buSzPts val="2400"/>
              <a:buFont typeface="Comic Sans MS"/>
              <a:buChar char="•"/>
              <a:defRPr sz="2400"/>
            </a:lvl3pPr>
            <a:lvl4pPr indent="-355600" lvl="3" marL="1828800" rtl="0" algn="l">
              <a:spcBef>
                <a:spcPts val="400"/>
              </a:spcBef>
              <a:spcAft>
                <a:spcPts val="0"/>
              </a:spcAft>
              <a:buClr>
                <a:schemeClr val="lt1"/>
              </a:buClr>
              <a:buSzPts val="2000"/>
              <a:buFont typeface="Comic Sans MS"/>
              <a:buChar char="–"/>
              <a:defRPr sz="2000"/>
            </a:lvl4pPr>
            <a:lvl5pPr indent="-355600" lvl="4" marL="2286000" rtl="0" algn="l">
              <a:spcBef>
                <a:spcPts val="400"/>
              </a:spcBef>
              <a:spcAft>
                <a:spcPts val="0"/>
              </a:spcAft>
              <a:buClr>
                <a:schemeClr val="lt1"/>
              </a:buClr>
              <a:buSzPts val="2000"/>
              <a:buFont typeface="Comic Sans MS"/>
              <a:buChar char="»"/>
              <a:defRPr sz="2000"/>
            </a:lvl5pPr>
            <a:lvl6pPr indent="-355600" lvl="5" marL="2743200" rtl="0" algn="l">
              <a:lnSpc>
                <a:spcPct val="90000"/>
              </a:lnSpc>
              <a:spcBef>
                <a:spcPts val="500"/>
              </a:spcBef>
              <a:spcAft>
                <a:spcPts val="0"/>
              </a:spcAft>
              <a:buClr>
                <a:schemeClr val="lt1"/>
              </a:buClr>
              <a:buSzPts val="2000"/>
              <a:buChar char="•"/>
              <a:defRPr sz="2000"/>
            </a:lvl6pPr>
            <a:lvl7pPr indent="-355600" lvl="6" marL="3200400" rtl="0" algn="l">
              <a:lnSpc>
                <a:spcPct val="90000"/>
              </a:lnSpc>
              <a:spcBef>
                <a:spcPts val="500"/>
              </a:spcBef>
              <a:spcAft>
                <a:spcPts val="0"/>
              </a:spcAft>
              <a:buClr>
                <a:schemeClr val="lt1"/>
              </a:buClr>
              <a:buSzPts val="2000"/>
              <a:buChar char="•"/>
              <a:defRPr sz="2000"/>
            </a:lvl7pPr>
            <a:lvl8pPr indent="-355600" lvl="7" marL="3657600" rtl="0" algn="l">
              <a:lnSpc>
                <a:spcPct val="90000"/>
              </a:lnSpc>
              <a:spcBef>
                <a:spcPts val="500"/>
              </a:spcBef>
              <a:spcAft>
                <a:spcPts val="0"/>
              </a:spcAft>
              <a:buClr>
                <a:schemeClr val="lt1"/>
              </a:buClr>
              <a:buSzPts val="2000"/>
              <a:buChar char="•"/>
              <a:defRPr sz="2000"/>
            </a:lvl8pPr>
            <a:lvl9pPr indent="-355600" lvl="8" marL="4114800" rtl="0" algn="l">
              <a:lnSpc>
                <a:spcPct val="90000"/>
              </a:lnSpc>
              <a:spcBef>
                <a:spcPts val="500"/>
              </a:spcBef>
              <a:spcAft>
                <a:spcPts val="0"/>
              </a:spcAft>
              <a:buClr>
                <a:schemeClr val="lt1"/>
              </a:buClr>
              <a:buSzPts val="2000"/>
              <a:buChar char="•"/>
              <a:defRPr sz="2000"/>
            </a:lvl9pPr>
          </a:lstStyle>
          <a:p/>
        </p:txBody>
      </p:sp>
      <p:sp>
        <p:nvSpPr>
          <p:cNvPr id="120" name="Google Shape;120;p11"/>
          <p:cNvSpPr txBox="1"/>
          <p:nvPr>
            <p:ph idx="2" type="body"/>
          </p:nvPr>
        </p:nvSpPr>
        <p:spPr>
          <a:xfrm>
            <a:off x="630238" y="2057400"/>
            <a:ext cx="2949600" cy="3811500"/>
          </a:xfrm>
          <a:prstGeom prst="rect">
            <a:avLst/>
          </a:prstGeom>
          <a:noFill/>
          <a:ln>
            <a:noFill/>
          </a:ln>
        </p:spPr>
        <p:txBody>
          <a:bodyPr anchorCtr="0" anchor="t" bIns="45700" lIns="91425" spcFirstLastPara="1" rIns="91425" wrap="square" tIns="45700">
            <a:noAutofit/>
          </a:bodyPr>
          <a:lstStyle>
            <a:lvl1pPr indent="-228600" lvl="0" marL="457200" rtl="0" algn="l">
              <a:spcBef>
                <a:spcPts val="320"/>
              </a:spcBef>
              <a:spcAft>
                <a:spcPts val="0"/>
              </a:spcAft>
              <a:buClr>
                <a:schemeClr val="lt1"/>
              </a:buClr>
              <a:buSzPts val="1600"/>
              <a:buFont typeface="Comic Sans MS"/>
              <a:buNone/>
              <a:defRPr sz="1600"/>
            </a:lvl1pPr>
            <a:lvl2pPr indent="-228600" lvl="1" marL="914400" rtl="0" algn="l">
              <a:spcBef>
                <a:spcPts val="280"/>
              </a:spcBef>
              <a:spcAft>
                <a:spcPts val="0"/>
              </a:spcAft>
              <a:buClr>
                <a:schemeClr val="lt1"/>
              </a:buClr>
              <a:buSzPts val="1400"/>
              <a:buFont typeface="Comic Sans MS"/>
              <a:buNone/>
              <a:defRPr sz="1400"/>
            </a:lvl2pPr>
            <a:lvl3pPr indent="-228600" lvl="2" marL="1371600" rtl="0" algn="l">
              <a:spcBef>
                <a:spcPts val="240"/>
              </a:spcBef>
              <a:spcAft>
                <a:spcPts val="0"/>
              </a:spcAft>
              <a:buClr>
                <a:schemeClr val="lt1"/>
              </a:buClr>
              <a:buSzPts val="1200"/>
              <a:buFont typeface="Comic Sans MS"/>
              <a:buNone/>
              <a:defRPr sz="1200"/>
            </a:lvl3pPr>
            <a:lvl4pPr indent="-228600" lvl="3" marL="1828800" rtl="0" algn="l">
              <a:spcBef>
                <a:spcPts val="200"/>
              </a:spcBef>
              <a:spcAft>
                <a:spcPts val="0"/>
              </a:spcAft>
              <a:buClr>
                <a:schemeClr val="lt1"/>
              </a:buClr>
              <a:buSzPts val="1000"/>
              <a:buFont typeface="Comic Sans MS"/>
              <a:buNone/>
              <a:defRPr sz="1000"/>
            </a:lvl4pPr>
            <a:lvl5pPr indent="-228600" lvl="4" marL="2286000" rtl="0" algn="l">
              <a:spcBef>
                <a:spcPts val="200"/>
              </a:spcBef>
              <a:spcAft>
                <a:spcPts val="0"/>
              </a:spcAft>
              <a:buClr>
                <a:schemeClr val="lt1"/>
              </a:buClr>
              <a:buSzPts val="1000"/>
              <a:buFont typeface="Comic Sans MS"/>
              <a:buNone/>
              <a:defRPr sz="1000"/>
            </a:lvl5pPr>
            <a:lvl6pPr indent="-228600" lvl="5" marL="2743200" rtl="0" algn="l">
              <a:lnSpc>
                <a:spcPct val="90000"/>
              </a:lnSpc>
              <a:spcBef>
                <a:spcPts val="500"/>
              </a:spcBef>
              <a:spcAft>
                <a:spcPts val="0"/>
              </a:spcAft>
              <a:buClr>
                <a:schemeClr val="lt1"/>
              </a:buClr>
              <a:buSzPts val="1000"/>
              <a:buNone/>
              <a:defRPr sz="1000"/>
            </a:lvl6pPr>
            <a:lvl7pPr indent="-228600" lvl="6" marL="3200400" rtl="0" algn="l">
              <a:lnSpc>
                <a:spcPct val="90000"/>
              </a:lnSpc>
              <a:spcBef>
                <a:spcPts val="500"/>
              </a:spcBef>
              <a:spcAft>
                <a:spcPts val="0"/>
              </a:spcAft>
              <a:buClr>
                <a:schemeClr val="lt1"/>
              </a:buClr>
              <a:buSzPts val="1000"/>
              <a:buNone/>
              <a:defRPr sz="1000"/>
            </a:lvl7pPr>
            <a:lvl8pPr indent="-228600" lvl="7" marL="3657600" rtl="0" algn="l">
              <a:lnSpc>
                <a:spcPct val="90000"/>
              </a:lnSpc>
              <a:spcBef>
                <a:spcPts val="500"/>
              </a:spcBef>
              <a:spcAft>
                <a:spcPts val="0"/>
              </a:spcAft>
              <a:buClr>
                <a:schemeClr val="lt1"/>
              </a:buClr>
              <a:buSzPts val="1000"/>
              <a:buNone/>
              <a:defRPr sz="1000"/>
            </a:lvl8pPr>
            <a:lvl9pPr indent="-228600" lvl="8" marL="4114800" rtl="0" algn="l">
              <a:lnSpc>
                <a:spcPct val="90000"/>
              </a:lnSpc>
              <a:spcBef>
                <a:spcPts val="500"/>
              </a:spcBef>
              <a:spcAft>
                <a:spcPts val="0"/>
              </a:spcAft>
              <a:buClr>
                <a:schemeClr val="lt1"/>
              </a:buClr>
              <a:buSzPts val="1000"/>
              <a:buNone/>
              <a:defRPr sz="1000"/>
            </a:lvl9pPr>
          </a:lstStyle>
          <a:p/>
        </p:txBody>
      </p:sp>
      <p:sp>
        <p:nvSpPr>
          <p:cNvPr id="121" name="Google Shape;121;p11"/>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11"/>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11"/>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12"/>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12"/>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p12"/>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13"/>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0" name="Google Shape;130;p13"/>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13"/>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2" name="Google Shape;132;p13"/>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3" name="Shape 133"/>
        <p:cNvGrpSpPr/>
        <p:nvPr/>
      </p:nvGrpSpPr>
      <p:grpSpPr>
        <a:xfrm>
          <a:off x="0" y="0"/>
          <a:ext cx="0" cy="0"/>
          <a:chOff x="0" y="0"/>
          <a:chExt cx="0" cy="0"/>
        </a:xfrm>
      </p:grpSpPr>
      <p:sp>
        <p:nvSpPr>
          <p:cNvPr id="134" name="Google Shape;134;p14"/>
          <p:cNvSpPr txBox="1"/>
          <p:nvPr>
            <p:ph type="title"/>
          </p:nvPr>
        </p:nvSpPr>
        <p:spPr>
          <a:xfrm>
            <a:off x="630238" y="365125"/>
            <a:ext cx="7886700" cy="13257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5" name="Google Shape;135;p14"/>
          <p:cNvSpPr txBox="1"/>
          <p:nvPr>
            <p:ph idx="1" type="body"/>
          </p:nvPr>
        </p:nvSpPr>
        <p:spPr>
          <a:xfrm>
            <a:off x="630238" y="1681163"/>
            <a:ext cx="38688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lt1"/>
              </a:buClr>
              <a:buSzPts val="2400"/>
              <a:buFont typeface="Comic Sans MS"/>
              <a:buNone/>
              <a:defRPr b="1" sz="2400"/>
            </a:lvl1pPr>
            <a:lvl2pPr indent="-228600" lvl="1" marL="914400" rtl="0" algn="l">
              <a:spcBef>
                <a:spcPts val="400"/>
              </a:spcBef>
              <a:spcAft>
                <a:spcPts val="0"/>
              </a:spcAft>
              <a:buClr>
                <a:schemeClr val="lt1"/>
              </a:buClr>
              <a:buSzPts val="2000"/>
              <a:buFont typeface="Comic Sans MS"/>
              <a:buNone/>
              <a:defRPr b="1" sz="2000"/>
            </a:lvl2pPr>
            <a:lvl3pPr indent="-228600" lvl="2" marL="1371600" rtl="0" algn="l">
              <a:spcBef>
                <a:spcPts val="360"/>
              </a:spcBef>
              <a:spcAft>
                <a:spcPts val="0"/>
              </a:spcAft>
              <a:buClr>
                <a:schemeClr val="lt1"/>
              </a:buClr>
              <a:buSzPts val="1800"/>
              <a:buFont typeface="Comic Sans MS"/>
              <a:buNone/>
              <a:defRPr b="1" sz="1800"/>
            </a:lvl3pPr>
            <a:lvl4pPr indent="-228600" lvl="3" marL="1828800" rtl="0" algn="l">
              <a:spcBef>
                <a:spcPts val="320"/>
              </a:spcBef>
              <a:spcAft>
                <a:spcPts val="0"/>
              </a:spcAft>
              <a:buClr>
                <a:schemeClr val="lt1"/>
              </a:buClr>
              <a:buSzPts val="1600"/>
              <a:buFont typeface="Comic Sans MS"/>
              <a:buNone/>
              <a:defRPr b="1" sz="1600"/>
            </a:lvl4pPr>
            <a:lvl5pPr indent="-228600" lvl="4" marL="2286000" rtl="0" algn="l">
              <a:spcBef>
                <a:spcPts val="320"/>
              </a:spcBef>
              <a:spcAft>
                <a:spcPts val="0"/>
              </a:spcAft>
              <a:buClr>
                <a:schemeClr val="lt1"/>
              </a:buClr>
              <a:buSzPts val="1600"/>
              <a:buFont typeface="Comic Sans MS"/>
              <a:buNone/>
              <a:defRPr b="1" sz="1600"/>
            </a:lvl5pPr>
            <a:lvl6pPr indent="-228600" lvl="5" marL="2743200" rtl="0" algn="l">
              <a:lnSpc>
                <a:spcPct val="90000"/>
              </a:lnSpc>
              <a:spcBef>
                <a:spcPts val="500"/>
              </a:spcBef>
              <a:spcAft>
                <a:spcPts val="0"/>
              </a:spcAft>
              <a:buClr>
                <a:schemeClr val="lt1"/>
              </a:buClr>
              <a:buSzPts val="1600"/>
              <a:buNone/>
              <a:defRPr b="1" sz="1600"/>
            </a:lvl6pPr>
            <a:lvl7pPr indent="-228600" lvl="6" marL="3200400" rtl="0" algn="l">
              <a:lnSpc>
                <a:spcPct val="90000"/>
              </a:lnSpc>
              <a:spcBef>
                <a:spcPts val="500"/>
              </a:spcBef>
              <a:spcAft>
                <a:spcPts val="0"/>
              </a:spcAft>
              <a:buClr>
                <a:schemeClr val="lt1"/>
              </a:buClr>
              <a:buSzPts val="1600"/>
              <a:buNone/>
              <a:defRPr b="1" sz="1600"/>
            </a:lvl7pPr>
            <a:lvl8pPr indent="-228600" lvl="7" marL="3657600" rtl="0" algn="l">
              <a:lnSpc>
                <a:spcPct val="90000"/>
              </a:lnSpc>
              <a:spcBef>
                <a:spcPts val="500"/>
              </a:spcBef>
              <a:spcAft>
                <a:spcPts val="0"/>
              </a:spcAft>
              <a:buClr>
                <a:schemeClr val="lt1"/>
              </a:buClr>
              <a:buSzPts val="1600"/>
              <a:buNone/>
              <a:defRPr b="1" sz="1600"/>
            </a:lvl8pPr>
            <a:lvl9pPr indent="-228600" lvl="8" marL="4114800" rtl="0" algn="l">
              <a:lnSpc>
                <a:spcPct val="90000"/>
              </a:lnSpc>
              <a:spcBef>
                <a:spcPts val="500"/>
              </a:spcBef>
              <a:spcAft>
                <a:spcPts val="0"/>
              </a:spcAft>
              <a:buClr>
                <a:schemeClr val="lt1"/>
              </a:buClr>
              <a:buSzPts val="1600"/>
              <a:buNone/>
              <a:defRPr b="1" sz="1600"/>
            </a:lvl9pPr>
          </a:lstStyle>
          <a:p/>
        </p:txBody>
      </p:sp>
      <p:sp>
        <p:nvSpPr>
          <p:cNvPr id="136" name="Google Shape;136;p14"/>
          <p:cNvSpPr txBox="1"/>
          <p:nvPr>
            <p:ph idx="2" type="body"/>
          </p:nvPr>
        </p:nvSpPr>
        <p:spPr>
          <a:xfrm>
            <a:off x="630238" y="2505075"/>
            <a:ext cx="3868800" cy="3684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137" name="Google Shape;137;p14"/>
          <p:cNvSpPr txBox="1"/>
          <p:nvPr>
            <p:ph idx="3" type="body"/>
          </p:nvPr>
        </p:nvSpPr>
        <p:spPr>
          <a:xfrm>
            <a:off x="4629150" y="1681163"/>
            <a:ext cx="38877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lt1"/>
              </a:buClr>
              <a:buSzPts val="2400"/>
              <a:buFont typeface="Comic Sans MS"/>
              <a:buNone/>
              <a:defRPr b="1" sz="2400"/>
            </a:lvl1pPr>
            <a:lvl2pPr indent="-228600" lvl="1" marL="914400" rtl="0" algn="l">
              <a:spcBef>
                <a:spcPts val="400"/>
              </a:spcBef>
              <a:spcAft>
                <a:spcPts val="0"/>
              </a:spcAft>
              <a:buClr>
                <a:schemeClr val="lt1"/>
              </a:buClr>
              <a:buSzPts val="2000"/>
              <a:buFont typeface="Comic Sans MS"/>
              <a:buNone/>
              <a:defRPr b="1" sz="2000"/>
            </a:lvl2pPr>
            <a:lvl3pPr indent="-228600" lvl="2" marL="1371600" rtl="0" algn="l">
              <a:spcBef>
                <a:spcPts val="360"/>
              </a:spcBef>
              <a:spcAft>
                <a:spcPts val="0"/>
              </a:spcAft>
              <a:buClr>
                <a:schemeClr val="lt1"/>
              </a:buClr>
              <a:buSzPts val="1800"/>
              <a:buFont typeface="Comic Sans MS"/>
              <a:buNone/>
              <a:defRPr b="1" sz="1800"/>
            </a:lvl3pPr>
            <a:lvl4pPr indent="-228600" lvl="3" marL="1828800" rtl="0" algn="l">
              <a:spcBef>
                <a:spcPts val="320"/>
              </a:spcBef>
              <a:spcAft>
                <a:spcPts val="0"/>
              </a:spcAft>
              <a:buClr>
                <a:schemeClr val="lt1"/>
              </a:buClr>
              <a:buSzPts val="1600"/>
              <a:buFont typeface="Comic Sans MS"/>
              <a:buNone/>
              <a:defRPr b="1" sz="1600"/>
            </a:lvl4pPr>
            <a:lvl5pPr indent="-228600" lvl="4" marL="2286000" rtl="0" algn="l">
              <a:spcBef>
                <a:spcPts val="320"/>
              </a:spcBef>
              <a:spcAft>
                <a:spcPts val="0"/>
              </a:spcAft>
              <a:buClr>
                <a:schemeClr val="lt1"/>
              </a:buClr>
              <a:buSzPts val="1600"/>
              <a:buFont typeface="Comic Sans MS"/>
              <a:buNone/>
              <a:defRPr b="1" sz="1600"/>
            </a:lvl5pPr>
            <a:lvl6pPr indent="-228600" lvl="5" marL="2743200" rtl="0" algn="l">
              <a:lnSpc>
                <a:spcPct val="90000"/>
              </a:lnSpc>
              <a:spcBef>
                <a:spcPts val="500"/>
              </a:spcBef>
              <a:spcAft>
                <a:spcPts val="0"/>
              </a:spcAft>
              <a:buClr>
                <a:schemeClr val="lt1"/>
              </a:buClr>
              <a:buSzPts val="1600"/>
              <a:buNone/>
              <a:defRPr b="1" sz="1600"/>
            </a:lvl6pPr>
            <a:lvl7pPr indent="-228600" lvl="6" marL="3200400" rtl="0" algn="l">
              <a:lnSpc>
                <a:spcPct val="90000"/>
              </a:lnSpc>
              <a:spcBef>
                <a:spcPts val="500"/>
              </a:spcBef>
              <a:spcAft>
                <a:spcPts val="0"/>
              </a:spcAft>
              <a:buClr>
                <a:schemeClr val="lt1"/>
              </a:buClr>
              <a:buSzPts val="1600"/>
              <a:buNone/>
              <a:defRPr b="1" sz="1600"/>
            </a:lvl7pPr>
            <a:lvl8pPr indent="-228600" lvl="7" marL="3657600" rtl="0" algn="l">
              <a:lnSpc>
                <a:spcPct val="90000"/>
              </a:lnSpc>
              <a:spcBef>
                <a:spcPts val="500"/>
              </a:spcBef>
              <a:spcAft>
                <a:spcPts val="0"/>
              </a:spcAft>
              <a:buClr>
                <a:schemeClr val="lt1"/>
              </a:buClr>
              <a:buSzPts val="1600"/>
              <a:buNone/>
              <a:defRPr b="1" sz="1600"/>
            </a:lvl8pPr>
            <a:lvl9pPr indent="-228600" lvl="8" marL="4114800" rtl="0" algn="l">
              <a:lnSpc>
                <a:spcPct val="90000"/>
              </a:lnSpc>
              <a:spcBef>
                <a:spcPts val="500"/>
              </a:spcBef>
              <a:spcAft>
                <a:spcPts val="0"/>
              </a:spcAft>
              <a:buClr>
                <a:schemeClr val="lt1"/>
              </a:buClr>
              <a:buSzPts val="1600"/>
              <a:buNone/>
              <a:defRPr b="1" sz="1600"/>
            </a:lvl9pPr>
          </a:lstStyle>
          <a:p/>
        </p:txBody>
      </p:sp>
      <p:sp>
        <p:nvSpPr>
          <p:cNvPr id="138" name="Google Shape;138;p14"/>
          <p:cNvSpPr txBox="1"/>
          <p:nvPr>
            <p:ph idx="4" type="body"/>
          </p:nvPr>
        </p:nvSpPr>
        <p:spPr>
          <a:xfrm>
            <a:off x="4629150" y="2505075"/>
            <a:ext cx="3887700" cy="3684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139" name="Google Shape;139;p14"/>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p14"/>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1" name="Google Shape;141;p14"/>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2" name="Shape 142"/>
        <p:cNvGrpSpPr/>
        <p:nvPr/>
      </p:nvGrpSpPr>
      <p:grpSpPr>
        <a:xfrm>
          <a:off x="0" y="0"/>
          <a:ext cx="0" cy="0"/>
          <a:chOff x="0" y="0"/>
          <a:chExt cx="0" cy="0"/>
        </a:xfrm>
      </p:grpSpPr>
      <p:sp>
        <p:nvSpPr>
          <p:cNvPr id="143" name="Google Shape;143;p15"/>
          <p:cNvSpPr txBox="1"/>
          <p:nvPr>
            <p:ph type="title"/>
          </p:nvPr>
        </p:nvSpPr>
        <p:spPr>
          <a:xfrm>
            <a:off x="623888" y="1709738"/>
            <a:ext cx="7886700" cy="28527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sz="6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4" name="Google Shape;144;p15"/>
          <p:cNvSpPr txBox="1"/>
          <p:nvPr>
            <p:ph idx="1" type="body"/>
          </p:nvPr>
        </p:nvSpPr>
        <p:spPr>
          <a:xfrm>
            <a:off x="623888" y="4589463"/>
            <a:ext cx="7886700" cy="15003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chemeClr val="lt1"/>
              </a:buClr>
              <a:buSzPts val="2400"/>
              <a:buFont typeface="Comic Sans MS"/>
              <a:buNone/>
              <a:defRPr sz="2400"/>
            </a:lvl1pPr>
            <a:lvl2pPr indent="-228600" lvl="1" marL="914400" rtl="0" algn="l">
              <a:spcBef>
                <a:spcPts val="400"/>
              </a:spcBef>
              <a:spcAft>
                <a:spcPts val="0"/>
              </a:spcAft>
              <a:buClr>
                <a:schemeClr val="lt1"/>
              </a:buClr>
              <a:buSzPts val="2000"/>
              <a:buFont typeface="Comic Sans MS"/>
              <a:buNone/>
              <a:defRPr sz="2000"/>
            </a:lvl2pPr>
            <a:lvl3pPr indent="-228600" lvl="2" marL="1371600" rtl="0" algn="l">
              <a:spcBef>
                <a:spcPts val="360"/>
              </a:spcBef>
              <a:spcAft>
                <a:spcPts val="0"/>
              </a:spcAft>
              <a:buClr>
                <a:schemeClr val="lt1"/>
              </a:buClr>
              <a:buSzPts val="1800"/>
              <a:buFont typeface="Comic Sans MS"/>
              <a:buNone/>
              <a:defRPr sz="1800"/>
            </a:lvl3pPr>
            <a:lvl4pPr indent="-228600" lvl="3" marL="1828800" rtl="0" algn="l">
              <a:spcBef>
                <a:spcPts val="320"/>
              </a:spcBef>
              <a:spcAft>
                <a:spcPts val="0"/>
              </a:spcAft>
              <a:buClr>
                <a:schemeClr val="lt1"/>
              </a:buClr>
              <a:buSzPts val="1600"/>
              <a:buFont typeface="Comic Sans MS"/>
              <a:buNone/>
              <a:defRPr sz="1600"/>
            </a:lvl4pPr>
            <a:lvl5pPr indent="-228600" lvl="4" marL="2286000" rtl="0" algn="l">
              <a:spcBef>
                <a:spcPts val="320"/>
              </a:spcBef>
              <a:spcAft>
                <a:spcPts val="0"/>
              </a:spcAft>
              <a:buClr>
                <a:schemeClr val="lt1"/>
              </a:buClr>
              <a:buSzPts val="1600"/>
              <a:buFont typeface="Comic Sans MS"/>
              <a:buNone/>
              <a:defRPr sz="1600"/>
            </a:lvl5pPr>
            <a:lvl6pPr indent="-228600" lvl="5" marL="2743200" rtl="0" algn="l">
              <a:lnSpc>
                <a:spcPct val="90000"/>
              </a:lnSpc>
              <a:spcBef>
                <a:spcPts val="500"/>
              </a:spcBef>
              <a:spcAft>
                <a:spcPts val="0"/>
              </a:spcAft>
              <a:buClr>
                <a:schemeClr val="lt1"/>
              </a:buClr>
              <a:buSzPts val="1600"/>
              <a:buNone/>
              <a:defRPr sz="1600"/>
            </a:lvl6pPr>
            <a:lvl7pPr indent="-228600" lvl="6" marL="3200400" rtl="0" algn="l">
              <a:lnSpc>
                <a:spcPct val="90000"/>
              </a:lnSpc>
              <a:spcBef>
                <a:spcPts val="500"/>
              </a:spcBef>
              <a:spcAft>
                <a:spcPts val="0"/>
              </a:spcAft>
              <a:buClr>
                <a:schemeClr val="lt1"/>
              </a:buClr>
              <a:buSzPts val="1600"/>
              <a:buNone/>
              <a:defRPr sz="1600"/>
            </a:lvl7pPr>
            <a:lvl8pPr indent="-228600" lvl="7" marL="3657600" rtl="0" algn="l">
              <a:lnSpc>
                <a:spcPct val="90000"/>
              </a:lnSpc>
              <a:spcBef>
                <a:spcPts val="500"/>
              </a:spcBef>
              <a:spcAft>
                <a:spcPts val="0"/>
              </a:spcAft>
              <a:buClr>
                <a:schemeClr val="lt1"/>
              </a:buClr>
              <a:buSzPts val="1600"/>
              <a:buNone/>
              <a:defRPr sz="1600"/>
            </a:lvl8pPr>
            <a:lvl9pPr indent="-228600" lvl="8" marL="4114800" rtl="0" algn="l">
              <a:lnSpc>
                <a:spcPct val="90000"/>
              </a:lnSpc>
              <a:spcBef>
                <a:spcPts val="500"/>
              </a:spcBef>
              <a:spcAft>
                <a:spcPts val="0"/>
              </a:spcAft>
              <a:buClr>
                <a:schemeClr val="lt1"/>
              </a:buClr>
              <a:buSzPts val="1600"/>
              <a:buNone/>
              <a:defRPr sz="1600"/>
            </a:lvl9pPr>
          </a:lstStyle>
          <a:p/>
        </p:txBody>
      </p:sp>
      <p:sp>
        <p:nvSpPr>
          <p:cNvPr id="145" name="Google Shape;145;p15"/>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 name="Google Shape;146;p15"/>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p15"/>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7" name="Shape 177"/>
        <p:cNvGrpSpPr/>
        <p:nvPr/>
      </p:nvGrpSpPr>
      <p:grpSpPr>
        <a:xfrm>
          <a:off x="0" y="0"/>
          <a:ext cx="0" cy="0"/>
          <a:chOff x="0" y="0"/>
          <a:chExt cx="0" cy="0"/>
        </a:xfrm>
      </p:grpSpPr>
      <p:sp>
        <p:nvSpPr>
          <p:cNvPr id="178" name="Google Shape;178;p17"/>
          <p:cNvSpPr txBox="1"/>
          <p:nvPr>
            <p:ph type="ctrTitle"/>
          </p:nvPr>
        </p:nvSpPr>
        <p:spPr>
          <a:xfrm>
            <a:off x="1371600" y="1511300"/>
            <a:ext cx="6400800" cy="2273400"/>
          </a:xfrm>
          <a:prstGeom prst="rect">
            <a:avLst/>
          </a:prstGeom>
          <a:noFill/>
          <a:ln>
            <a:noFill/>
          </a:ln>
          <a:effectLst>
            <a:outerShdw rotWithShape="0" algn="ctr" dir="2021404" dist="45791">
              <a:schemeClr val="dk1"/>
            </a:outerShdw>
          </a:effectLst>
        </p:spPr>
        <p:txBody>
          <a:bodyPr anchorCtr="0" anchor="b" bIns="45700" lIns="91425" spcFirstLastPara="1" rIns="91425" wrap="square" tIns="45700">
            <a:noAutofit/>
          </a:bodyPr>
          <a:lstStyle>
            <a:lvl1pPr lvl="0" rtl="0" algn="ctr">
              <a:spcBef>
                <a:spcPts val="0"/>
              </a:spcBef>
              <a:spcAft>
                <a:spcPts val="0"/>
              </a:spcAft>
              <a:buSzPts val="1400"/>
              <a:buNone/>
              <a:defRPr>
                <a:solidFill>
                  <a:schemeClr val="lt2"/>
                </a:solidFill>
                <a:effectLst>
                  <a:outerShdw blurRad="38100" algn="tl" dir="2700000" dist="38100">
                    <a:srgbClr val="000000"/>
                  </a:outerShdw>
                </a:effectLs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9" name="Google Shape;179;p17"/>
          <p:cNvSpPr txBox="1"/>
          <p:nvPr>
            <p:ph idx="1" type="subTitle"/>
          </p:nvPr>
        </p:nvSpPr>
        <p:spPr>
          <a:xfrm>
            <a:off x="1549400" y="4051300"/>
            <a:ext cx="6032400" cy="1003200"/>
          </a:xfrm>
          <a:prstGeom prst="rect">
            <a:avLst/>
          </a:prstGeom>
          <a:noFill/>
          <a:ln>
            <a:noFill/>
          </a:ln>
        </p:spPr>
        <p:txBody>
          <a:bodyPr anchorCtr="0" anchor="t" bIns="45700" lIns="91425" spcFirstLastPara="1" rIns="91425" wrap="square" tIns="45700">
            <a:noAutofit/>
          </a:bodyPr>
          <a:lstStyle>
            <a:lvl1pPr lvl="0" rtl="0" algn="ctr">
              <a:spcBef>
                <a:spcPts val="560"/>
              </a:spcBef>
              <a:spcAft>
                <a:spcPts val="0"/>
              </a:spcAft>
              <a:buClr>
                <a:schemeClr val="lt1"/>
              </a:buClr>
              <a:buSzPts val="2800"/>
              <a:buFont typeface="Comic Sans MS"/>
              <a:buNone/>
              <a:defRPr sz="2800">
                <a:effectLst>
                  <a:outerShdw blurRad="38100" algn="tl" dir="2700000" dist="38100">
                    <a:srgbClr val="000000"/>
                  </a:outerShdw>
                </a:effectLst>
              </a:defRPr>
            </a:lvl1pPr>
            <a:lvl2pPr lvl="1" rtl="0" algn="l">
              <a:spcBef>
                <a:spcPts val="360"/>
              </a:spcBef>
              <a:spcAft>
                <a:spcPts val="0"/>
              </a:spcAft>
              <a:buClr>
                <a:schemeClr val="lt1"/>
              </a:buClr>
              <a:buSzPts val="1800"/>
              <a:buChar char="–"/>
              <a:defRPr/>
            </a:lvl2pPr>
            <a:lvl3pPr lvl="2" rtl="0" algn="l">
              <a:spcBef>
                <a:spcPts val="360"/>
              </a:spcBef>
              <a:spcAft>
                <a:spcPts val="0"/>
              </a:spcAft>
              <a:buClr>
                <a:schemeClr val="lt1"/>
              </a:buClr>
              <a:buSzPts val="1800"/>
              <a:buChar char="•"/>
              <a:defRPr/>
            </a:lvl3pPr>
            <a:lvl4pPr lvl="3" rtl="0" algn="l">
              <a:spcBef>
                <a:spcPts val="360"/>
              </a:spcBef>
              <a:spcAft>
                <a:spcPts val="0"/>
              </a:spcAft>
              <a:buClr>
                <a:schemeClr val="lt1"/>
              </a:buClr>
              <a:buSzPts val="1800"/>
              <a:buChar char="–"/>
              <a:defRPr/>
            </a:lvl4pPr>
            <a:lvl5pPr lvl="4" rtl="0" algn="l">
              <a:spcBef>
                <a:spcPts val="360"/>
              </a:spcBef>
              <a:spcAft>
                <a:spcPts val="0"/>
              </a:spcAft>
              <a:buClr>
                <a:schemeClr val="lt1"/>
              </a:buClr>
              <a:buSzPts val="1800"/>
              <a:buChar char="»"/>
              <a:defRPr/>
            </a:lvl5pPr>
            <a:lvl6pPr lvl="5" rtl="0" algn="l">
              <a:lnSpc>
                <a:spcPct val="90000"/>
              </a:lnSpc>
              <a:spcBef>
                <a:spcPts val="500"/>
              </a:spcBef>
              <a:spcAft>
                <a:spcPts val="0"/>
              </a:spcAft>
              <a:buClr>
                <a:schemeClr val="lt1"/>
              </a:buClr>
              <a:buSzPts val="1800"/>
              <a:buChar char="•"/>
              <a:defRPr/>
            </a:lvl6pPr>
            <a:lvl7pPr lvl="6" rtl="0" algn="l">
              <a:lnSpc>
                <a:spcPct val="90000"/>
              </a:lnSpc>
              <a:spcBef>
                <a:spcPts val="500"/>
              </a:spcBef>
              <a:spcAft>
                <a:spcPts val="0"/>
              </a:spcAft>
              <a:buClr>
                <a:schemeClr val="lt1"/>
              </a:buClr>
              <a:buSzPts val="1800"/>
              <a:buChar char="•"/>
              <a:defRPr/>
            </a:lvl7pPr>
            <a:lvl8pPr lvl="7" rtl="0" algn="l">
              <a:lnSpc>
                <a:spcPct val="90000"/>
              </a:lnSpc>
              <a:spcBef>
                <a:spcPts val="500"/>
              </a:spcBef>
              <a:spcAft>
                <a:spcPts val="0"/>
              </a:spcAft>
              <a:buClr>
                <a:schemeClr val="lt1"/>
              </a:buClr>
              <a:buSzPts val="1800"/>
              <a:buChar char="•"/>
              <a:defRPr/>
            </a:lvl8pPr>
            <a:lvl9pPr lvl="8" rtl="0" algn="l">
              <a:lnSpc>
                <a:spcPct val="90000"/>
              </a:lnSpc>
              <a:spcBef>
                <a:spcPts val="500"/>
              </a:spcBef>
              <a:spcAft>
                <a:spcPts val="0"/>
              </a:spcAft>
              <a:buClr>
                <a:schemeClr val="lt1"/>
              </a:buClr>
              <a:buSzPts val="1800"/>
              <a:buChar char="•"/>
              <a:defRPr/>
            </a:lvl9pPr>
          </a:lstStyle>
          <a:p/>
        </p:txBody>
      </p:sp>
      <p:sp>
        <p:nvSpPr>
          <p:cNvPr id="180" name="Google Shape;180;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1" name="Google Shape;181;p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2" name="Google Shape;182;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3"/>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8" name="Google Shape;68;p3"/>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69" name="Google Shape;69;p3"/>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3"/>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Google Shape;71;p3"/>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sp>
        <p:nvSpPr>
          <p:cNvPr id="73" name="Google Shape;73;p4"/>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4" name="Google Shape;74;p4"/>
          <p:cNvSpPr txBox="1"/>
          <p:nvPr>
            <p:ph idx="1" type="body"/>
          </p:nvPr>
        </p:nvSpPr>
        <p:spPr>
          <a:xfrm>
            <a:off x="685800" y="1828800"/>
            <a:ext cx="3771900" cy="3657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75" name="Google Shape;75;p4"/>
          <p:cNvSpPr txBox="1"/>
          <p:nvPr>
            <p:ph idx="2" type="body"/>
          </p:nvPr>
        </p:nvSpPr>
        <p:spPr>
          <a:xfrm>
            <a:off x="4610100" y="1828800"/>
            <a:ext cx="3771900" cy="3657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76" name="Google Shape;76;p4"/>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 name="Google Shape;77;p4"/>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4"/>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79" name="Shape 79"/>
        <p:cNvGrpSpPr/>
        <p:nvPr/>
      </p:nvGrpSpPr>
      <p:grpSpPr>
        <a:xfrm>
          <a:off x="0" y="0"/>
          <a:ext cx="0" cy="0"/>
          <a:chOff x="0" y="0"/>
          <a:chExt cx="0" cy="0"/>
        </a:xfrm>
      </p:grpSpPr>
      <p:sp>
        <p:nvSpPr>
          <p:cNvPr id="80" name="Google Shape;80;p5"/>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1" name="Google Shape;81;p5"/>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5"/>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p5"/>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84" name="Shape 84"/>
        <p:cNvGrpSpPr/>
        <p:nvPr/>
      </p:nvGrpSpPr>
      <p:grpSpPr>
        <a:xfrm>
          <a:off x="0" y="0"/>
          <a:ext cx="0" cy="0"/>
          <a:chOff x="0" y="0"/>
          <a:chExt cx="0" cy="0"/>
        </a:xfrm>
      </p:grpSpPr>
      <p:sp>
        <p:nvSpPr>
          <p:cNvPr id="85" name="Google Shape;85;p6"/>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6" name="Google Shape;86;p6"/>
          <p:cNvSpPr txBox="1"/>
          <p:nvPr>
            <p:ph idx="1" type="body"/>
          </p:nvPr>
        </p:nvSpPr>
        <p:spPr>
          <a:xfrm>
            <a:off x="685800" y="1828800"/>
            <a:ext cx="3771900" cy="3657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87" name="Google Shape;87;p6"/>
          <p:cNvSpPr txBox="1"/>
          <p:nvPr>
            <p:ph idx="2" type="body"/>
          </p:nvPr>
        </p:nvSpPr>
        <p:spPr>
          <a:xfrm>
            <a:off x="4610100" y="1828800"/>
            <a:ext cx="3771900" cy="3657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88" name="Google Shape;88;p6"/>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6"/>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6"/>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Media Clip and Text" type="mediaAndTx">
  <p:cSld name="MEDIA_AND_TEXT">
    <p:spTree>
      <p:nvGrpSpPr>
        <p:cNvPr id="91" name="Shape 91"/>
        <p:cNvGrpSpPr/>
        <p:nvPr/>
      </p:nvGrpSpPr>
      <p:grpSpPr>
        <a:xfrm>
          <a:off x="0" y="0"/>
          <a:ext cx="0" cy="0"/>
          <a:chOff x="0" y="0"/>
          <a:chExt cx="0" cy="0"/>
        </a:xfrm>
      </p:grpSpPr>
      <p:sp>
        <p:nvSpPr>
          <p:cNvPr id="92" name="Google Shape;92;p7"/>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3" name="Google Shape;93;p7"/>
          <p:cNvSpPr/>
          <p:nvPr>
            <p:ph idx="2" type="media"/>
          </p:nvPr>
        </p:nvSpPr>
        <p:spPr>
          <a:xfrm>
            <a:off x="685800" y="1828800"/>
            <a:ext cx="3771900" cy="36576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1"/>
              </a:buClr>
              <a:buSzPts val="3200"/>
              <a:buFont typeface="Comic Sans MS"/>
              <a:buChar char="•"/>
              <a:defRPr sz="3200">
                <a:solidFill>
                  <a:schemeClr val="lt1"/>
                </a:solidFill>
                <a:latin typeface="Comic Sans MS"/>
                <a:ea typeface="Comic Sans MS"/>
                <a:cs typeface="Comic Sans MS"/>
                <a:sym typeface="Comic Sans MS"/>
              </a:defRPr>
            </a:lvl1pPr>
            <a:lvl2pPr lvl="1" marR="0" rtl="0" algn="l">
              <a:spcBef>
                <a:spcPts val="560"/>
              </a:spcBef>
              <a:spcAft>
                <a:spcPts val="0"/>
              </a:spcAft>
              <a:buClr>
                <a:schemeClr val="lt1"/>
              </a:buClr>
              <a:buSzPts val="2800"/>
              <a:buFont typeface="Comic Sans MS"/>
              <a:buChar char="–"/>
              <a:defRPr b="0" i="0" sz="2800" u="none" cap="none" strike="noStrike">
                <a:solidFill>
                  <a:schemeClr val="lt1"/>
                </a:solidFill>
                <a:latin typeface="Comic Sans MS"/>
                <a:ea typeface="Comic Sans MS"/>
                <a:cs typeface="Comic Sans MS"/>
                <a:sym typeface="Comic Sans MS"/>
              </a:defRPr>
            </a:lvl2pPr>
            <a:lvl3pPr lvl="2" marR="0" rtl="0" algn="l">
              <a:spcBef>
                <a:spcPts val="480"/>
              </a:spcBef>
              <a:spcAft>
                <a:spcPts val="0"/>
              </a:spcAft>
              <a:buClr>
                <a:schemeClr val="lt1"/>
              </a:buClr>
              <a:buSzPts val="2400"/>
              <a:buFont typeface="Comic Sans MS"/>
              <a:buChar char="•"/>
              <a:defRPr b="0" i="0" sz="2400" u="none" cap="none" strike="noStrike">
                <a:solidFill>
                  <a:schemeClr val="lt1"/>
                </a:solidFill>
                <a:latin typeface="Comic Sans MS"/>
                <a:ea typeface="Comic Sans MS"/>
                <a:cs typeface="Comic Sans MS"/>
                <a:sym typeface="Comic Sans MS"/>
              </a:defRPr>
            </a:lvl3pPr>
            <a:lvl4pPr lvl="3" marR="0" rtl="0" algn="l">
              <a:spcBef>
                <a:spcPts val="400"/>
              </a:spcBef>
              <a:spcAft>
                <a:spcPts val="0"/>
              </a:spcAft>
              <a:buClr>
                <a:schemeClr val="lt1"/>
              </a:buClr>
              <a:buSzPts val="2000"/>
              <a:buFont typeface="Comic Sans MS"/>
              <a:buChar char="–"/>
              <a:defRPr b="0" i="0" sz="2000" u="none" cap="none" strike="noStrike">
                <a:solidFill>
                  <a:schemeClr val="lt1"/>
                </a:solidFill>
                <a:latin typeface="Comic Sans MS"/>
                <a:ea typeface="Comic Sans MS"/>
                <a:cs typeface="Comic Sans MS"/>
                <a:sym typeface="Comic Sans MS"/>
              </a:defRPr>
            </a:lvl4pPr>
            <a:lvl5pPr lvl="4" marR="0" rtl="0" algn="l">
              <a:spcBef>
                <a:spcPts val="400"/>
              </a:spcBef>
              <a:spcAft>
                <a:spcPts val="0"/>
              </a:spcAft>
              <a:buClr>
                <a:schemeClr val="lt1"/>
              </a:buClr>
              <a:buSzPts val="2000"/>
              <a:buFont typeface="Comic Sans MS"/>
              <a:buChar char="»"/>
              <a:defRPr b="0" i="0" sz="2000" u="none" cap="none" strike="noStrike">
                <a:solidFill>
                  <a:schemeClr val="lt1"/>
                </a:solidFill>
                <a:latin typeface="Comic Sans MS"/>
                <a:ea typeface="Comic Sans MS"/>
                <a:cs typeface="Comic Sans MS"/>
                <a:sym typeface="Comic Sans M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9pPr>
          </a:lstStyle>
          <a:p/>
        </p:txBody>
      </p:sp>
      <p:sp>
        <p:nvSpPr>
          <p:cNvPr id="94" name="Google Shape;94;p7"/>
          <p:cNvSpPr txBox="1"/>
          <p:nvPr>
            <p:ph idx="1" type="body"/>
          </p:nvPr>
        </p:nvSpPr>
        <p:spPr>
          <a:xfrm>
            <a:off x="4610100" y="1828800"/>
            <a:ext cx="3771900" cy="3657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95" name="Google Shape;95;p7"/>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7"/>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p7"/>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8"/>
          <p:cNvSpPr txBox="1"/>
          <p:nvPr>
            <p:ph type="title"/>
          </p:nvPr>
        </p:nvSpPr>
        <p:spPr>
          <a:xfrm rot="5400000">
            <a:off x="4753050" y="1857450"/>
            <a:ext cx="5334000" cy="19239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0" name="Google Shape;100;p8"/>
          <p:cNvSpPr txBox="1"/>
          <p:nvPr>
            <p:ph idx="1" type="body"/>
          </p:nvPr>
        </p:nvSpPr>
        <p:spPr>
          <a:xfrm rot="5400000">
            <a:off x="828750" y="9600"/>
            <a:ext cx="5334000" cy="561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101" name="Google Shape;101;p8"/>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p8"/>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8"/>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4" name="Shape 104"/>
        <p:cNvGrpSpPr/>
        <p:nvPr/>
      </p:nvGrpSpPr>
      <p:grpSpPr>
        <a:xfrm>
          <a:off x="0" y="0"/>
          <a:ext cx="0" cy="0"/>
          <a:chOff x="0" y="0"/>
          <a:chExt cx="0" cy="0"/>
        </a:xfrm>
      </p:grpSpPr>
      <p:sp>
        <p:nvSpPr>
          <p:cNvPr id="105" name="Google Shape;105;p9"/>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6" name="Google Shape;106;p9"/>
          <p:cNvSpPr txBox="1"/>
          <p:nvPr>
            <p:ph idx="1" type="body"/>
          </p:nvPr>
        </p:nvSpPr>
        <p:spPr>
          <a:xfrm rot="5400000">
            <a:off x="2705100" y="-190500"/>
            <a:ext cx="3657600" cy="7696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107" name="Google Shape;107;p9"/>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9"/>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9"/>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0" name="Shape 110"/>
        <p:cNvGrpSpPr/>
        <p:nvPr/>
      </p:nvGrpSpPr>
      <p:grpSpPr>
        <a:xfrm>
          <a:off x="0" y="0"/>
          <a:ext cx="0" cy="0"/>
          <a:chOff x="0" y="0"/>
          <a:chExt cx="0" cy="0"/>
        </a:xfrm>
      </p:grpSpPr>
      <p:sp>
        <p:nvSpPr>
          <p:cNvPr id="111" name="Google Shape;111;p10"/>
          <p:cNvSpPr txBox="1"/>
          <p:nvPr>
            <p:ph type="title"/>
          </p:nvPr>
        </p:nvSpPr>
        <p:spPr>
          <a:xfrm>
            <a:off x="630238" y="457200"/>
            <a:ext cx="2949600" cy="1600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sz="32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2" name="Google Shape;112;p10"/>
          <p:cNvSpPr/>
          <p:nvPr>
            <p:ph idx="2" type="pic"/>
          </p:nvPr>
        </p:nvSpPr>
        <p:spPr>
          <a:xfrm>
            <a:off x="3887788" y="987425"/>
            <a:ext cx="4629300" cy="48735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1"/>
              </a:buClr>
              <a:buSzPts val="3200"/>
              <a:buFont typeface="Comic Sans MS"/>
              <a:buNone/>
              <a:defRPr sz="3200">
                <a:solidFill>
                  <a:schemeClr val="lt1"/>
                </a:solidFill>
                <a:latin typeface="Comic Sans MS"/>
                <a:ea typeface="Comic Sans MS"/>
                <a:cs typeface="Comic Sans MS"/>
                <a:sym typeface="Comic Sans MS"/>
              </a:defRPr>
            </a:lvl1pPr>
            <a:lvl2pPr lvl="1" marR="0" rtl="0" algn="l">
              <a:spcBef>
                <a:spcPts val="560"/>
              </a:spcBef>
              <a:spcAft>
                <a:spcPts val="0"/>
              </a:spcAft>
              <a:buClr>
                <a:schemeClr val="lt1"/>
              </a:buClr>
              <a:buSzPts val="2800"/>
              <a:buFont typeface="Comic Sans MS"/>
              <a:buNone/>
              <a:defRPr b="0" i="0" sz="2800" u="none" cap="none" strike="noStrike">
                <a:solidFill>
                  <a:schemeClr val="lt1"/>
                </a:solidFill>
                <a:latin typeface="Comic Sans MS"/>
                <a:ea typeface="Comic Sans MS"/>
                <a:cs typeface="Comic Sans MS"/>
                <a:sym typeface="Comic Sans MS"/>
              </a:defRPr>
            </a:lvl2pPr>
            <a:lvl3pPr lvl="2" marR="0" rtl="0" algn="l">
              <a:spcBef>
                <a:spcPts val="480"/>
              </a:spcBef>
              <a:spcAft>
                <a:spcPts val="0"/>
              </a:spcAft>
              <a:buClr>
                <a:schemeClr val="lt1"/>
              </a:buClr>
              <a:buSzPts val="2400"/>
              <a:buFont typeface="Comic Sans MS"/>
              <a:buNone/>
              <a:defRPr b="0" i="0" sz="2400" u="none" cap="none" strike="noStrike">
                <a:solidFill>
                  <a:schemeClr val="lt1"/>
                </a:solidFill>
                <a:latin typeface="Comic Sans MS"/>
                <a:ea typeface="Comic Sans MS"/>
                <a:cs typeface="Comic Sans MS"/>
                <a:sym typeface="Comic Sans MS"/>
              </a:defRPr>
            </a:lvl3pPr>
            <a:lvl4pPr lvl="3" marR="0" rtl="0" algn="l">
              <a:spcBef>
                <a:spcPts val="400"/>
              </a:spcBef>
              <a:spcAft>
                <a:spcPts val="0"/>
              </a:spcAft>
              <a:buClr>
                <a:schemeClr val="lt1"/>
              </a:buClr>
              <a:buSzPts val="2000"/>
              <a:buFont typeface="Comic Sans MS"/>
              <a:buNone/>
              <a:defRPr b="0" i="0" sz="2000" u="none" cap="none" strike="noStrike">
                <a:solidFill>
                  <a:schemeClr val="lt1"/>
                </a:solidFill>
                <a:latin typeface="Comic Sans MS"/>
                <a:ea typeface="Comic Sans MS"/>
                <a:cs typeface="Comic Sans MS"/>
                <a:sym typeface="Comic Sans MS"/>
              </a:defRPr>
            </a:lvl4pPr>
            <a:lvl5pPr lvl="4" marR="0" rtl="0" algn="l">
              <a:spcBef>
                <a:spcPts val="400"/>
              </a:spcBef>
              <a:spcAft>
                <a:spcPts val="0"/>
              </a:spcAft>
              <a:buClr>
                <a:schemeClr val="lt1"/>
              </a:buClr>
              <a:buSzPts val="2000"/>
              <a:buFont typeface="Comic Sans MS"/>
              <a:buNone/>
              <a:defRPr b="0" i="0" sz="2000" u="none" cap="none" strike="noStrike">
                <a:solidFill>
                  <a:schemeClr val="lt1"/>
                </a:solidFill>
                <a:latin typeface="Comic Sans MS"/>
                <a:ea typeface="Comic Sans MS"/>
                <a:cs typeface="Comic Sans MS"/>
                <a:sym typeface="Comic Sans MS"/>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mic Sans MS"/>
                <a:ea typeface="Comic Sans MS"/>
                <a:cs typeface="Comic Sans MS"/>
                <a:sym typeface="Comic Sans MS"/>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mic Sans MS"/>
                <a:ea typeface="Comic Sans MS"/>
                <a:cs typeface="Comic Sans MS"/>
                <a:sym typeface="Comic Sans MS"/>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mic Sans MS"/>
                <a:ea typeface="Comic Sans MS"/>
                <a:cs typeface="Comic Sans MS"/>
                <a:sym typeface="Comic Sans MS"/>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mic Sans MS"/>
                <a:ea typeface="Comic Sans MS"/>
                <a:cs typeface="Comic Sans MS"/>
                <a:sym typeface="Comic Sans MS"/>
              </a:defRPr>
            </a:lvl9pPr>
          </a:lstStyle>
          <a:p/>
        </p:txBody>
      </p:sp>
      <p:sp>
        <p:nvSpPr>
          <p:cNvPr id="113" name="Google Shape;113;p10"/>
          <p:cNvSpPr txBox="1"/>
          <p:nvPr>
            <p:ph idx="1" type="body"/>
          </p:nvPr>
        </p:nvSpPr>
        <p:spPr>
          <a:xfrm>
            <a:off x="630238" y="2057400"/>
            <a:ext cx="2949600" cy="3811500"/>
          </a:xfrm>
          <a:prstGeom prst="rect">
            <a:avLst/>
          </a:prstGeom>
          <a:noFill/>
          <a:ln>
            <a:noFill/>
          </a:ln>
        </p:spPr>
        <p:txBody>
          <a:bodyPr anchorCtr="0" anchor="t" bIns="45700" lIns="91425" spcFirstLastPara="1" rIns="91425" wrap="square" tIns="45700">
            <a:noAutofit/>
          </a:bodyPr>
          <a:lstStyle>
            <a:lvl1pPr indent="-228600" lvl="0" marL="457200" rtl="0" algn="l">
              <a:spcBef>
                <a:spcPts val="320"/>
              </a:spcBef>
              <a:spcAft>
                <a:spcPts val="0"/>
              </a:spcAft>
              <a:buClr>
                <a:schemeClr val="lt1"/>
              </a:buClr>
              <a:buSzPts val="1600"/>
              <a:buFont typeface="Comic Sans MS"/>
              <a:buNone/>
              <a:defRPr sz="1600"/>
            </a:lvl1pPr>
            <a:lvl2pPr indent="-228600" lvl="1" marL="914400" rtl="0" algn="l">
              <a:spcBef>
                <a:spcPts val="280"/>
              </a:spcBef>
              <a:spcAft>
                <a:spcPts val="0"/>
              </a:spcAft>
              <a:buClr>
                <a:schemeClr val="lt1"/>
              </a:buClr>
              <a:buSzPts val="1400"/>
              <a:buFont typeface="Comic Sans MS"/>
              <a:buNone/>
              <a:defRPr sz="1400"/>
            </a:lvl2pPr>
            <a:lvl3pPr indent="-228600" lvl="2" marL="1371600" rtl="0" algn="l">
              <a:spcBef>
                <a:spcPts val="240"/>
              </a:spcBef>
              <a:spcAft>
                <a:spcPts val="0"/>
              </a:spcAft>
              <a:buClr>
                <a:schemeClr val="lt1"/>
              </a:buClr>
              <a:buSzPts val="1200"/>
              <a:buFont typeface="Comic Sans MS"/>
              <a:buNone/>
              <a:defRPr sz="1200"/>
            </a:lvl3pPr>
            <a:lvl4pPr indent="-228600" lvl="3" marL="1828800" rtl="0" algn="l">
              <a:spcBef>
                <a:spcPts val="200"/>
              </a:spcBef>
              <a:spcAft>
                <a:spcPts val="0"/>
              </a:spcAft>
              <a:buClr>
                <a:schemeClr val="lt1"/>
              </a:buClr>
              <a:buSzPts val="1000"/>
              <a:buFont typeface="Comic Sans MS"/>
              <a:buNone/>
              <a:defRPr sz="1000"/>
            </a:lvl4pPr>
            <a:lvl5pPr indent="-228600" lvl="4" marL="2286000" rtl="0" algn="l">
              <a:spcBef>
                <a:spcPts val="200"/>
              </a:spcBef>
              <a:spcAft>
                <a:spcPts val="0"/>
              </a:spcAft>
              <a:buClr>
                <a:schemeClr val="lt1"/>
              </a:buClr>
              <a:buSzPts val="1000"/>
              <a:buFont typeface="Comic Sans MS"/>
              <a:buNone/>
              <a:defRPr sz="1000"/>
            </a:lvl5pPr>
            <a:lvl6pPr indent="-228600" lvl="5" marL="2743200" rtl="0" algn="l">
              <a:lnSpc>
                <a:spcPct val="90000"/>
              </a:lnSpc>
              <a:spcBef>
                <a:spcPts val="500"/>
              </a:spcBef>
              <a:spcAft>
                <a:spcPts val="0"/>
              </a:spcAft>
              <a:buClr>
                <a:schemeClr val="lt1"/>
              </a:buClr>
              <a:buSzPts val="1000"/>
              <a:buNone/>
              <a:defRPr sz="1000"/>
            </a:lvl6pPr>
            <a:lvl7pPr indent="-228600" lvl="6" marL="3200400" rtl="0" algn="l">
              <a:lnSpc>
                <a:spcPct val="90000"/>
              </a:lnSpc>
              <a:spcBef>
                <a:spcPts val="500"/>
              </a:spcBef>
              <a:spcAft>
                <a:spcPts val="0"/>
              </a:spcAft>
              <a:buClr>
                <a:schemeClr val="lt1"/>
              </a:buClr>
              <a:buSzPts val="1000"/>
              <a:buNone/>
              <a:defRPr sz="1000"/>
            </a:lvl7pPr>
            <a:lvl8pPr indent="-228600" lvl="7" marL="3657600" rtl="0" algn="l">
              <a:lnSpc>
                <a:spcPct val="90000"/>
              </a:lnSpc>
              <a:spcBef>
                <a:spcPts val="500"/>
              </a:spcBef>
              <a:spcAft>
                <a:spcPts val="0"/>
              </a:spcAft>
              <a:buClr>
                <a:schemeClr val="lt1"/>
              </a:buClr>
              <a:buSzPts val="1000"/>
              <a:buNone/>
              <a:defRPr sz="1000"/>
            </a:lvl8pPr>
            <a:lvl9pPr indent="-228600" lvl="8" marL="4114800" rtl="0" algn="l">
              <a:lnSpc>
                <a:spcPct val="90000"/>
              </a:lnSpc>
              <a:spcBef>
                <a:spcPts val="500"/>
              </a:spcBef>
              <a:spcAft>
                <a:spcPts val="0"/>
              </a:spcAft>
              <a:buClr>
                <a:schemeClr val="lt1"/>
              </a:buClr>
              <a:buSzPts val="1000"/>
              <a:buNone/>
              <a:defRPr sz="1000"/>
            </a:lvl9pPr>
          </a:lstStyle>
          <a:p/>
        </p:txBody>
      </p:sp>
      <p:sp>
        <p:nvSpPr>
          <p:cNvPr id="114" name="Google Shape;114;p10"/>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10"/>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6" name="Google Shape;116;p10"/>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
          <p:cNvSpPr/>
          <p:nvPr/>
        </p:nvSpPr>
        <p:spPr>
          <a:xfrm rot="-3179995">
            <a:off x="7777955" y="-15078"/>
            <a:ext cx="1162049" cy="2084387"/>
          </a:xfrm>
          <a:custGeom>
            <a:rect b="b" l="l" r="r" t="t"/>
            <a:pathLst>
              <a:path extrusionOk="0" h="3686" w="2903">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1" name="Google Shape;11;p1"/>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9pPr>
          </a:lstStyle>
          <a:p/>
        </p:txBody>
      </p:sp>
      <p:sp>
        <p:nvSpPr>
          <p:cNvPr id="12" name="Google Shape;12;p1"/>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Comic Sans MS"/>
              <a:buChar char="•"/>
              <a:defRPr b="0" i="0" sz="3200" u="none" cap="none" strike="noStrike">
                <a:solidFill>
                  <a:schemeClr val="lt1"/>
                </a:solidFill>
                <a:latin typeface="Comic Sans MS"/>
                <a:ea typeface="Comic Sans MS"/>
                <a:cs typeface="Comic Sans MS"/>
                <a:sym typeface="Comic Sans MS"/>
              </a:defRPr>
            </a:lvl1pPr>
            <a:lvl2pPr indent="-406400" lvl="1" marL="914400" marR="0" rtl="0" algn="l">
              <a:spcBef>
                <a:spcPts val="560"/>
              </a:spcBef>
              <a:spcAft>
                <a:spcPts val="0"/>
              </a:spcAft>
              <a:buClr>
                <a:schemeClr val="lt1"/>
              </a:buClr>
              <a:buSzPts val="2800"/>
              <a:buFont typeface="Comic Sans MS"/>
              <a:buChar char="–"/>
              <a:defRPr b="0" i="0" sz="2800" u="none" cap="none" strike="noStrike">
                <a:solidFill>
                  <a:schemeClr val="lt1"/>
                </a:solidFill>
                <a:latin typeface="Comic Sans MS"/>
                <a:ea typeface="Comic Sans MS"/>
                <a:cs typeface="Comic Sans MS"/>
                <a:sym typeface="Comic Sans MS"/>
              </a:defRPr>
            </a:lvl2pPr>
            <a:lvl3pPr indent="-381000" lvl="2" marL="1371600" marR="0" rtl="0" algn="l">
              <a:spcBef>
                <a:spcPts val="480"/>
              </a:spcBef>
              <a:spcAft>
                <a:spcPts val="0"/>
              </a:spcAft>
              <a:buClr>
                <a:schemeClr val="lt1"/>
              </a:buClr>
              <a:buSzPts val="2400"/>
              <a:buFont typeface="Comic Sans MS"/>
              <a:buChar char="•"/>
              <a:defRPr b="0" i="0" sz="2400" u="none" cap="none" strike="noStrike">
                <a:solidFill>
                  <a:schemeClr val="lt1"/>
                </a:solidFill>
                <a:latin typeface="Comic Sans MS"/>
                <a:ea typeface="Comic Sans MS"/>
                <a:cs typeface="Comic Sans MS"/>
                <a:sym typeface="Comic Sans MS"/>
              </a:defRPr>
            </a:lvl3pPr>
            <a:lvl4pPr indent="-355600" lvl="3" marL="1828800" marR="0" rtl="0" algn="l">
              <a:spcBef>
                <a:spcPts val="400"/>
              </a:spcBef>
              <a:spcAft>
                <a:spcPts val="0"/>
              </a:spcAft>
              <a:buClr>
                <a:schemeClr val="lt1"/>
              </a:buClr>
              <a:buSzPts val="2000"/>
              <a:buFont typeface="Comic Sans MS"/>
              <a:buChar char="–"/>
              <a:defRPr b="0" i="0" sz="2000" u="none" cap="none" strike="noStrike">
                <a:solidFill>
                  <a:schemeClr val="lt1"/>
                </a:solidFill>
                <a:latin typeface="Comic Sans MS"/>
                <a:ea typeface="Comic Sans MS"/>
                <a:cs typeface="Comic Sans MS"/>
                <a:sym typeface="Comic Sans MS"/>
              </a:defRPr>
            </a:lvl4pPr>
            <a:lvl5pPr indent="-355600" lvl="4" marL="2286000" marR="0" rtl="0" algn="l">
              <a:spcBef>
                <a:spcPts val="400"/>
              </a:spcBef>
              <a:spcAft>
                <a:spcPts val="0"/>
              </a:spcAft>
              <a:buClr>
                <a:schemeClr val="lt1"/>
              </a:buClr>
              <a:buSzPts val="2000"/>
              <a:buFont typeface="Comic Sans MS"/>
              <a:buChar char="»"/>
              <a:defRPr b="0" i="0" sz="2000" u="none" cap="none" strike="noStrike">
                <a:solidFill>
                  <a:schemeClr val="lt1"/>
                </a:solidFill>
                <a:latin typeface="Comic Sans MS"/>
                <a:ea typeface="Comic Sans MS"/>
                <a:cs typeface="Comic Sans MS"/>
                <a:sym typeface="Comic Sans M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9pPr>
          </a:lstStyle>
          <a:p/>
        </p:txBody>
      </p:sp>
      <p:sp>
        <p:nvSpPr>
          <p:cNvPr id="13" name="Google Shape;13;p1"/>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chemeClr val="lt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9pPr>
          </a:lstStyle>
          <a:p/>
        </p:txBody>
      </p:sp>
      <p:sp>
        <p:nvSpPr>
          <p:cNvPr id="14" name="Google Shape;14;p1"/>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chemeClr val="lt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9pPr>
          </a:lstStyle>
          <a:p/>
        </p:txBody>
      </p:sp>
      <p:sp>
        <p:nvSpPr>
          <p:cNvPr id="15" name="Google Shape;15;p1"/>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16" name="Google Shape;16;p1"/>
          <p:cNvSpPr/>
          <p:nvPr/>
        </p:nvSpPr>
        <p:spPr>
          <a:xfrm rot="-3179991">
            <a:off x="7865271" y="24605"/>
            <a:ext cx="1165225" cy="2097088"/>
          </a:xfrm>
          <a:custGeom>
            <a:rect b="b" l="l" r="r" t="t"/>
            <a:pathLst>
              <a:path extrusionOk="0" h="3703" w="2911">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7" name="Google Shape;17;p1"/>
          <p:cNvSpPr/>
          <p:nvPr/>
        </p:nvSpPr>
        <p:spPr>
          <a:xfrm rot="-3180002">
            <a:off x="7831137" y="192087"/>
            <a:ext cx="1025524" cy="1571624"/>
          </a:xfrm>
          <a:custGeom>
            <a:rect b="b" l="l" r="r" t="t"/>
            <a:pathLst>
              <a:path extrusionOk="0" h="2777" w="2561">
                <a:moveTo>
                  <a:pt x="0" y="2485"/>
                </a:moveTo>
                <a:lnTo>
                  <a:pt x="432" y="2553"/>
                </a:lnTo>
                <a:lnTo>
                  <a:pt x="736" y="2777"/>
                </a:lnTo>
                <a:lnTo>
                  <a:pt x="2561" y="399"/>
                </a:lnTo>
                <a:lnTo>
                  <a:pt x="2118" y="82"/>
                </a:lnTo>
                <a:lnTo>
                  <a:pt x="1898" y="0"/>
                </a:lnTo>
                <a:lnTo>
                  <a:pt x="0" y="2485"/>
                </a:lnTo>
                <a:lnTo>
                  <a:pt x="0" y="248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nvGrpSpPr>
          <p:cNvPr id="18" name="Google Shape;18;p1"/>
          <p:cNvGrpSpPr/>
          <p:nvPr/>
        </p:nvGrpSpPr>
        <p:grpSpPr>
          <a:xfrm>
            <a:off x="7937" y="5540375"/>
            <a:ext cx="1783556" cy="1246187"/>
            <a:chOff x="5" y="3490"/>
            <a:chExt cx="1123" cy="785"/>
          </a:xfrm>
        </p:grpSpPr>
        <p:sp>
          <p:nvSpPr>
            <p:cNvPr id="19" name="Google Shape;19;p1"/>
            <p:cNvSpPr/>
            <p:nvPr/>
          </p:nvSpPr>
          <p:spPr>
            <a:xfrm>
              <a:off x="24" y="3505"/>
              <a:ext cx="1089" cy="649"/>
            </a:xfrm>
            <a:custGeom>
              <a:rect b="b" l="l" r="r" t="t"/>
              <a:pathLst>
                <a:path extrusionOk="0" h="1298" w="2177">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20" name="Google Shape;20;p1"/>
            <p:cNvSpPr/>
            <p:nvPr/>
          </p:nvSpPr>
          <p:spPr>
            <a:xfrm>
              <a:off x="1022" y="3582"/>
              <a:ext cx="71" cy="129"/>
            </a:xfrm>
            <a:custGeom>
              <a:rect b="b" l="l" r="r" t="t"/>
              <a:pathLst>
                <a:path extrusionOk="0" h="258" w="143">
                  <a:moveTo>
                    <a:pt x="0" y="7"/>
                  </a:moveTo>
                  <a:lnTo>
                    <a:pt x="120" y="0"/>
                  </a:lnTo>
                  <a:lnTo>
                    <a:pt x="143" y="233"/>
                  </a:lnTo>
                  <a:lnTo>
                    <a:pt x="8" y="258"/>
                  </a:lnTo>
                  <a:lnTo>
                    <a:pt x="0" y="7"/>
                  </a:lnTo>
                  <a:lnTo>
                    <a:pt x="0" y="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21" name="Google Shape;21;p1"/>
            <p:cNvSpPr/>
            <p:nvPr/>
          </p:nvSpPr>
          <p:spPr>
            <a:xfrm>
              <a:off x="20" y="3774"/>
              <a:ext cx="793" cy="410"/>
            </a:xfrm>
            <a:custGeom>
              <a:rect b="b" l="l" r="r" t="t"/>
              <a:pathLst>
                <a:path extrusionOk="0" h="821" w="1586">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22" name="Google Shape;22;p1"/>
            <p:cNvSpPr/>
            <p:nvPr/>
          </p:nvSpPr>
          <p:spPr>
            <a:xfrm>
              <a:off x="129" y="3808"/>
              <a:ext cx="525" cy="373"/>
            </a:xfrm>
            <a:custGeom>
              <a:rect b="b" l="l" r="r" t="t"/>
              <a:pathLst>
                <a:path extrusionOk="0" h="747" w="1049">
                  <a:moveTo>
                    <a:pt x="0" y="325"/>
                  </a:moveTo>
                  <a:lnTo>
                    <a:pt x="922" y="747"/>
                  </a:lnTo>
                  <a:lnTo>
                    <a:pt x="939" y="534"/>
                  </a:lnTo>
                  <a:lnTo>
                    <a:pt x="1049" y="422"/>
                  </a:lnTo>
                  <a:lnTo>
                    <a:pt x="78" y="0"/>
                  </a:lnTo>
                  <a:lnTo>
                    <a:pt x="0" y="127"/>
                  </a:lnTo>
                  <a:lnTo>
                    <a:pt x="0" y="325"/>
                  </a:lnTo>
                  <a:lnTo>
                    <a:pt x="0" y="32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23" name="Google Shape;23;p1"/>
            <p:cNvSpPr/>
            <p:nvPr/>
          </p:nvSpPr>
          <p:spPr>
            <a:xfrm>
              <a:off x="485" y="3532"/>
              <a:ext cx="135" cy="121"/>
            </a:xfrm>
            <a:custGeom>
              <a:rect b="b" l="l" r="r" t="t"/>
              <a:pathLst>
                <a:path extrusionOk="0" h="241" w="272">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24" name="Google Shape;24;p1"/>
            <p:cNvSpPr/>
            <p:nvPr/>
          </p:nvSpPr>
          <p:spPr>
            <a:xfrm>
              <a:off x="641" y="4163"/>
              <a:ext cx="76" cy="112"/>
            </a:xfrm>
            <a:custGeom>
              <a:rect b="b" l="l" r="r" t="t"/>
              <a:pathLst>
                <a:path extrusionOk="0" h="224" w="152">
                  <a:moveTo>
                    <a:pt x="152" y="4"/>
                  </a:moveTo>
                  <a:lnTo>
                    <a:pt x="152" y="224"/>
                  </a:lnTo>
                  <a:lnTo>
                    <a:pt x="0" y="8"/>
                  </a:lnTo>
                  <a:lnTo>
                    <a:pt x="72" y="0"/>
                  </a:lnTo>
                  <a:lnTo>
                    <a:pt x="152" y="4"/>
                  </a:lnTo>
                  <a:lnTo>
                    <a:pt x="152" y="4"/>
                  </a:lnTo>
                  <a:close/>
                </a:path>
              </a:pathLst>
            </a:custGeom>
            <a:solidFill>
              <a:schemeClr va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25" name="Google Shape;25;p1"/>
            <p:cNvSpPr/>
            <p:nvPr/>
          </p:nvSpPr>
          <p:spPr>
            <a:xfrm>
              <a:off x="504" y="3607"/>
              <a:ext cx="193" cy="384"/>
            </a:xfrm>
            <a:custGeom>
              <a:rect b="b" l="l" r="r" t="t"/>
              <a:pathLst>
                <a:path extrusionOk="0" h="764" w="386">
                  <a:moveTo>
                    <a:pt x="0" y="80"/>
                  </a:moveTo>
                  <a:lnTo>
                    <a:pt x="87" y="0"/>
                  </a:lnTo>
                  <a:lnTo>
                    <a:pt x="232" y="6"/>
                  </a:lnTo>
                  <a:lnTo>
                    <a:pt x="386" y="764"/>
                  </a:lnTo>
                  <a:lnTo>
                    <a:pt x="279" y="720"/>
                  </a:lnTo>
                  <a:lnTo>
                    <a:pt x="152" y="677"/>
                  </a:lnTo>
                  <a:lnTo>
                    <a:pt x="0" y="80"/>
                  </a:lnTo>
                  <a:lnTo>
                    <a:pt x="0" y="8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26" name="Google Shape;26;p1"/>
            <p:cNvSpPr/>
            <p:nvPr/>
          </p:nvSpPr>
          <p:spPr>
            <a:xfrm>
              <a:off x="668" y="3590"/>
              <a:ext cx="364" cy="174"/>
            </a:xfrm>
            <a:custGeom>
              <a:rect b="b" l="l" r="r" t="t"/>
              <a:pathLst>
                <a:path extrusionOk="0" h="348" w="728">
                  <a:moveTo>
                    <a:pt x="692" y="0"/>
                  </a:moveTo>
                  <a:lnTo>
                    <a:pt x="0" y="106"/>
                  </a:lnTo>
                  <a:lnTo>
                    <a:pt x="28" y="348"/>
                  </a:lnTo>
                  <a:lnTo>
                    <a:pt x="715" y="237"/>
                  </a:lnTo>
                  <a:lnTo>
                    <a:pt x="728" y="43"/>
                  </a:lnTo>
                  <a:lnTo>
                    <a:pt x="692" y="0"/>
                  </a:lnTo>
                  <a:lnTo>
                    <a:pt x="692"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27" name="Google Shape;27;p1"/>
            <p:cNvSpPr/>
            <p:nvPr/>
          </p:nvSpPr>
          <p:spPr>
            <a:xfrm>
              <a:off x="347" y="3693"/>
              <a:ext cx="156" cy="67"/>
            </a:xfrm>
            <a:custGeom>
              <a:rect b="b" l="l" r="r" t="t"/>
              <a:pathLst>
                <a:path extrusionOk="0" h="135" w="312">
                  <a:moveTo>
                    <a:pt x="272" y="0"/>
                  </a:moveTo>
                  <a:lnTo>
                    <a:pt x="0" y="78"/>
                  </a:lnTo>
                  <a:lnTo>
                    <a:pt x="312" y="135"/>
                  </a:lnTo>
                  <a:lnTo>
                    <a:pt x="272" y="0"/>
                  </a:lnTo>
                  <a:lnTo>
                    <a:pt x="27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nvGrpSpPr>
            <p:cNvPr id="28" name="Google Shape;28;p1"/>
            <p:cNvGrpSpPr/>
            <p:nvPr/>
          </p:nvGrpSpPr>
          <p:grpSpPr>
            <a:xfrm>
              <a:off x="5" y="3490"/>
              <a:ext cx="1123" cy="780"/>
              <a:chOff x="5" y="3490"/>
              <a:chExt cx="1123" cy="780"/>
            </a:xfrm>
          </p:grpSpPr>
          <p:grpSp>
            <p:nvGrpSpPr>
              <p:cNvPr id="29" name="Google Shape;29;p1"/>
              <p:cNvGrpSpPr/>
              <p:nvPr/>
            </p:nvGrpSpPr>
            <p:grpSpPr>
              <a:xfrm>
                <a:off x="499" y="3562"/>
                <a:ext cx="548" cy="708"/>
                <a:chOff x="499" y="3562"/>
                <a:chExt cx="548" cy="708"/>
              </a:xfrm>
            </p:grpSpPr>
            <p:sp>
              <p:nvSpPr>
                <p:cNvPr id="30" name="Google Shape;30;p1"/>
                <p:cNvSpPr/>
                <p:nvPr/>
              </p:nvSpPr>
              <p:spPr>
                <a:xfrm>
                  <a:off x="499" y="3587"/>
                  <a:ext cx="157" cy="87"/>
                </a:xfrm>
                <a:custGeom>
                  <a:rect b="b" l="l" r="r" t="t"/>
                  <a:pathLst>
                    <a:path extrusionOk="0" h="175" w="313">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31" name="Google Shape;31;p1"/>
                <p:cNvSpPr/>
                <p:nvPr/>
              </p:nvSpPr>
              <p:spPr>
                <a:xfrm>
                  <a:off x="636" y="4137"/>
                  <a:ext cx="115" cy="133"/>
                </a:xfrm>
                <a:custGeom>
                  <a:rect b="b" l="l" r="r" t="t"/>
                  <a:pathLst>
                    <a:path extrusionOk="0" h="266" w="230">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32" name="Google Shape;32;p1"/>
                <p:cNvSpPr/>
                <p:nvPr/>
              </p:nvSpPr>
              <p:spPr>
                <a:xfrm>
                  <a:off x="1004" y="3562"/>
                  <a:ext cx="43" cy="117"/>
                </a:xfrm>
                <a:custGeom>
                  <a:rect b="b" l="l" r="r" t="t"/>
                  <a:pathLst>
                    <a:path extrusionOk="0" h="234" w="87">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sp>
            <p:nvSpPr>
              <p:cNvPr id="33" name="Google Shape;33;p1"/>
              <p:cNvSpPr/>
              <p:nvPr/>
            </p:nvSpPr>
            <p:spPr>
              <a:xfrm>
                <a:off x="76" y="3732"/>
                <a:ext cx="595" cy="250"/>
              </a:xfrm>
              <a:custGeom>
                <a:rect b="b" l="l" r="r" t="t"/>
                <a:pathLst>
                  <a:path extrusionOk="0" h="500" w="1190">
                    <a:moveTo>
                      <a:pt x="100" y="0"/>
                    </a:moveTo>
                    <a:lnTo>
                      <a:pt x="1190" y="490"/>
                    </a:lnTo>
                    <a:lnTo>
                      <a:pt x="1076" y="500"/>
                    </a:lnTo>
                    <a:lnTo>
                      <a:pt x="0" y="27"/>
                    </a:lnTo>
                    <a:lnTo>
                      <a:pt x="100" y="0"/>
                    </a:lnTo>
                    <a:lnTo>
                      <a:pt x="10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34" name="Google Shape;34;p1"/>
              <p:cNvSpPr/>
              <p:nvPr/>
            </p:nvSpPr>
            <p:spPr>
              <a:xfrm>
                <a:off x="260" y="3886"/>
                <a:ext cx="245" cy="148"/>
              </a:xfrm>
              <a:custGeom>
                <a:rect b="b" l="l" r="r" t="t"/>
                <a:pathLst>
                  <a:path extrusionOk="0" h="296" w="489">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35" name="Google Shape;35;p1"/>
              <p:cNvSpPr/>
              <p:nvPr/>
            </p:nvSpPr>
            <p:spPr>
              <a:xfrm>
                <a:off x="565" y="3680"/>
                <a:ext cx="107" cy="238"/>
              </a:xfrm>
              <a:custGeom>
                <a:rect b="b" l="l" r="r" t="t"/>
                <a:pathLst>
                  <a:path extrusionOk="0" h="478" w="213">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nvGrpSpPr>
              <p:cNvPr id="36" name="Google Shape;36;p1"/>
              <p:cNvGrpSpPr/>
              <p:nvPr/>
            </p:nvGrpSpPr>
            <p:grpSpPr>
              <a:xfrm>
                <a:off x="5" y="3490"/>
                <a:ext cx="1123" cy="678"/>
                <a:chOff x="5" y="3490"/>
                <a:chExt cx="1123" cy="678"/>
              </a:xfrm>
            </p:grpSpPr>
            <p:sp>
              <p:nvSpPr>
                <p:cNvPr id="37" name="Google Shape;37;p1"/>
                <p:cNvSpPr/>
                <p:nvPr/>
              </p:nvSpPr>
              <p:spPr>
                <a:xfrm>
                  <a:off x="669" y="4048"/>
                  <a:ext cx="75" cy="87"/>
                </a:xfrm>
                <a:custGeom>
                  <a:rect b="b" l="l" r="r" t="t"/>
                  <a:pathLst>
                    <a:path extrusionOk="0" h="173" w="150">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38" name="Google Shape;38;p1"/>
                <p:cNvSpPr/>
                <p:nvPr/>
              </p:nvSpPr>
              <p:spPr>
                <a:xfrm>
                  <a:off x="5" y="3728"/>
                  <a:ext cx="842" cy="440"/>
                </a:xfrm>
                <a:custGeom>
                  <a:rect b="b" l="l" r="r" t="t"/>
                  <a:pathLst>
                    <a:path extrusionOk="0" h="880" w="1684">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39" name="Google Shape;39;p1"/>
                <p:cNvSpPr/>
                <p:nvPr/>
              </p:nvSpPr>
              <p:spPr>
                <a:xfrm>
                  <a:off x="106" y="3770"/>
                  <a:ext cx="80" cy="167"/>
                </a:xfrm>
                <a:custGeom>
                  <a:rect b="b" l="l" r="r" t="t"/>
                  <a:pathLst>
                    <a:path extrusionOk="0" h="335" w="160">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40" name="Google Shape;40;p1"/>
                <p:cNvSpPr/>
                <p:nvPr/>
              </p:nvSpPr>
              <p:spPr>
                <a:xfrm>
                  <a:off x="449" y="3490"/>
                  <a:ext cx="323" cy="594"/>
                </a:xfrm>
                <a:custGeom>
                  <a:rect b="b" l="l" r="r" t="t"/>
                  <a:pathLst>
                    <a:path extrusionOk="0" h="1188" w="642">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41" name="Google Shape;41;p1"/>
                <p:cNvSpPr/>
                <p:nvPr/>
              </p:nvSpPr>
              <p:spPr>
                <a:xfrm>
                  <a:off x="578" y="3650"/>
                  <a:ext cx="96" cy="252"/>
                </a:xfrm>
                <a:custGeom>
                  <a:rect b="b" l="l" r="r" t="t"/>
                  <a:pathLst>
                    <a:path extrusionOk="0" h="504" w="192">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42" name="Google Shape;42;p1"/>
                <p:cNvSpPr/>
                <p:nvPr/>
              </p:nvSpPr>
              <p:spPr>
                <a:xfrm>
                  <a:off x="328" y="3630"/>
                  <a:ext cx="195" cy="135"/>
                </a:xfrm>
                <a:custGeom>
                  <a:rect b="b" l="l" r="r" t="t"/>
                  <a:pathLst>
                    <a:path extrusionOk="0" h="269" w="390">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43" name="Google Shape;43;p1"/>
                <p:cNvSpPr/>
                <p:nvPr/>
              </p:nvSpPr>
              <p:spPr>
                <a:xfrm>
                  <a:off x="658" y="3538"/>
                  <a:ext cx="471" cy="212"/>
                </a:xfrm>
                <a:custGeom>
                  <a:rect b="b" l="l" r="r" t="t"/>
                  <a:pathLst>
                    <a:path extrusionOk="0" h="424" w="941">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44" name="Google Shape;44;p1"/>
                <p:cNvSpPr/>
                <p:nvPr/>
              </p:nvSpPr>
              <p:spPr>
                <a:xfrm>
                  <a:off x="717" y="3606"/>
                  <a:ext cx="245" cy="86"/>
                </a:xfrm>
                <a:custGeom>
                  <a:rect b="b" l="l" r="r" t="t"/>
                  <a:pathLst>
                    <a:path extrusionOk="0" h="173" w="488">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grpSp>
      </p:grpSp>
      <p:grpSp>
        <p:nvGrpSpPr>
          <p:cNvPr id="45" name="Google Shape;45;p1"/>
          <p:cNvGrpSpPr/>
          <p:nvPr/>
        </p:nvGrpSpPr>
        <p:grpSpPr>
          <a:xfrm>
            <a:off x="8681117" y="2116137"/>
            <a:ext cx="385095" cy="4311452"/>
            <a:chOff x="5468" y="1333"/>
            <a:chExt cx="243" cy="2716"/>
          </a:xfrm>
        </p:grpSpPr>
        <p:sp>
          <p:nvSpPr>
            <p:cNvPr id="46" name="Google Shape;46;p1"/>
            <p:cNvSpPr/>
            <p:nvPr/>
          </p:nvSpPr>
          <p:spPr>
            <a:xfrm flipH="1">
              <a:off x="5468" y="2620"/>
              <a:ext cx="205" cy="1429"/>
            </a:xfrm>
            <a:custGeom>
              <a:rect b="b" l="l" r="r" t="t"/>
              <a:pathLst>
                <a:path extrusionOk="0" h="3266" w="772">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47" name="Google Shape;47;p1"/>
            <p:cNvSpPr/>
            <p:nvPr/>
          </p:nvSpPr>
          <p:spPr>
            <a:xfrm flipH="1">
              <a:off x="5506" y="1333"/>
              <a:ext cx="205" cy="1633"/>
            </a:xfrm>
            <a:custGeom>
              <a:rect b="b" l="l" r="r" t="t"/>
              <a:pathLst>
                <a:path extrusionOk="0" h="3266" w="772">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grpSp>
        <p:nvGrpSpPr>
          <p:cNvPr id="48" name="Google Shape;48;p1"/>
          <p:cNvGrpSpPr/>
          <p:nvPr/>
        </p:nvGrpSpPr>
        <p:grpSpPr>
          <a:xfrm>
            <a:off x="7171102" y="-91528"/>
            <a:ext cx="2434118" cy="2253746"/>
            <a:chOff x="4517" y="-58"/>
            <a:chExt cx="1533" cy="1420"/>
          </a:xfrm>
        </p:grpSpPr>
        <p:grpSp>
          <p:nvGrpSpPr>
            <p:cNvPr id="49" name="Google Shape;49;p1"/>
            <p:cNvGrpSpPr/>
            <p:nvPr/>
          </p:nvGrpSpPr>
          <p:grpSpPr>
            <a:xfrm>
              <a:off x="4517" y="-58"/>
              <a:ext cx="1533" cy="1420"/>
              <a:chOff x="4517" y="-58"/>
              <a:chExt cx="1533" cy="1420"/>
            </a:xfrm>
          </p:grpSpPr>
          <p:sp>
            <p:nvSpPr>
              <p:cNvPr id="50" name="Google Shape;50;p1"/>
              <p:cNvSpPr/>
              <p:nvPr/>
            </p:nvSpPr>
            <p:spPr>
              <a:xfrm rot="-3181026">
                <a:off x="5430" y="1086"/>
                <a:ext cx="62" cy="288"/>
              </a:xfrm>
              <a:custGeom>
                <a:rect b="b" l="l" r="r" t="t"/>
                <a:pathLst>
                  <a:path extrusionOk="0" h="806" w="245">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nvGrpSpPr>
              <p:cNvPr id="51" name="Google Shape;51;p1"/>
              <p:cNvGrpSpPr/>
              <p:nvPr/>
            </p:nvGrpSpPr>
            <p:grpSpPr>
              <a:xfrm>
                <a:off x="4517" y="-58"/>
                <a:ext cx="1533" cy="1420"/>
                <a:chOff x="4517" y="-58"/>
                <a:chExt cx="1533" cy="1420"/>
              </a:xfrm>
            </p:grpSpPr>
            <p:sp>
              <p:nvSpPr>
                <p:cNvPr id="52" name="Google Shape;52;p1"/>
                <p:cNvSpPr/>
                <p:nvPr/>
              </p:nvSpPr>
              <p:spPr>
                <a:xfrm rot="-3181026">
                  <a:off x="4966" y="71"/>
                  <a:ext cx="153" cy="125"/>
                </a:xfrm>
                <a:custGeom>
                  <a:rect b="b" l="l" r="r" t="t"/>
                  <a:pathLst>
                    <a:path extrusionOk="0" h="349" w="604">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53" name="Google Shape;53;p1"/>
                <p:cNvSpPr/>
                <p:nvPr/>
              </p:nvSpPr>
              <p:spPr>
                <a:xfrm rot="-3181026">
                  <a:off x="5049" y="330"/>
                  <a:ext cx="270" cy="439"/>
                </a:xfrm>
                <a:custGeom>
                  <a:rect b="b" l="l" r="r" t="t"/>
                  <a:pathLst>
                    <a:path extrusionOk="0" h="1230" w="1064">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54" name="Google Shape;54;p1"/>
                <p:cNvSpPr/>
                <p:nvPr/>
              </p:nvSpPr>
              <p:spPr>
                <a:xfrm rot="-3181026">
                  <a:off x="4859" y="179"/>
                  <a:ext cx="508" cy="900"/>
                </a:xfrm>
                <a:custGeom>
                  <a:rect b="b" l="l" r="r" t="t"/>
                  <a:pathLst>
                    <a:path extrusionOk="0" h="2521" w="2002">
                      <a:moveTo>
                        <a:pt x="1941" y="0"/>
                      </a:moveTo>
                      <a:lnTo>
                        <a:pt x="0" y="2521"/>
                      </a:lnTo>
                      <a:lnTo>
                        <a:pt x="192" y="2450"/>
                      </a:lnTo>
                      <a:lnTo>
                        <a:pt x="2002" y="61"/>
                      </a:lnTo>
                      <a:lnTo>
                        <a:pt x="1941" y="0"/>
                      </a:lnTo>
                      <a:lnTo>
                        <a:pt x="194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55" name="Google Shape;55;p1"/>
                <p:cNvSpPr/>
                <p:nvPr/>
              </p:nvSpPr>
              <p:spPr>
                <a:xfrm rot="-3181026">
                  <a:off x="4903" y="-21"/>
                  <a:ext cx="762" cy="1346"/>
                </a:xfrm>
                <a:custGeom>
                  <a:rect b="b" l="l" r="r" t="t"/>
                  <a:pathLst>
                    <a:path extrusionOk="0" h="3771" w="3007">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56" name="Google Shape;56;p1"/>
                <p:cNvSpPr/>
                <p:nvPr/>
              </p:nvSpPr>
              <p:spPr>
                <a:xfrm rot="-3187806">
                  <a:off x="5298" y="895"/>
                  <a:ext cx="168" cy="122"/>
                </a:xfrm>
                <a:custGeom>
                  <a:rect b="b" l="l" r="r" t="t"/>
                  <a:pathLst>
                    <a:path extrusionOk="0" h="342" w="673">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57" name="Google Shape;57;p1"/>
                <p:cNvSpPr/>
                <p:nvPr/>
              </p:nvSpPr>
              <p:spPr>
                <a:xfrm rot="-3181026">
                  <a:off x="5253" y="804"/>
                  <a:ext cx="182" cy="144"/>
                </a:xfrm>
                <a:custGeom>
                  <a:rect b="b" l="l" r="r" t="t"/>
                  <a:pathLst>
                    <a:path extrusionOk="0" h="403" w="716">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58" name="Google Shape;58;p1"/>
                <p:cNvSpPr/>
                <p:nvPr/>
              </p:nvSpPr>
              <p:spPr>
                <a:xfrm rot="-3181026">
                  <a:off x="4985" y="210"/>
                  <a:ext cx="182" cy="147"/>
                </a:xfrm>
                <a:custGeom>
                  <a:rect b="b" l="l" r="r" t="t"/>
                  <a:pathLst>
                    <a:path extrusionOk="0" h="411" w="717">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59" name="Google Shape;59;p1"/>
                <p:cNvSpPr/>
                <p:nvPr/>
              </p:nvSpPr>
              <p:spPr>
                <a:xfrm rot="-3181026">
                  <a:off x="4949" y="140"/>
                  <a:ext cx="180" cy="138"/>
                </a:xfrm>
                <a:custGeom>
                  <a:rect b="b" l="l" r="r" t="t"/>
                  <a:pathLst>
                    <a:path extrusionOk="0" h="386" w="709">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grpSp>
        <p:cxnSp>
          <p:nvCxnSpPr>
            <p:cNvPr id="60" name="Google Shape;60;p1"/>
            <p:cNvCxnSpPr/>
            <p:nvPr/>
          </p:nvCxnSpPr>
          <p:spPr>
            <a:xfrm>
              <a:off x="4870" y="84"/>
              <a:ext cx="0" cy="0"/>
            </a:xfrm>
            <a:prstGeom prst="straightConnector1">
              <a:avLst/>
            </a:prstGeom>
            <a:noFill/>
            <a:ln cap="flat" cmpd="sng" w="38100">
              <a:solidFill>
                <a:schemeClr val="accent2"/>
              </a:solidFill>
              <a:prstDash val="solid"/>
              <a:miter lim="800000"/>
              <a:headEnd len="med" w="med" type="none"/>
              <a:tailEnd len="med" w="med" type="none"/>
            </a:ln>
          </p:spPr>
        </p:cxn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8" name="Shape 148"/>
        <p:cNvGrpSpPr/>
        <p:nvPr/>
      </p:nvGrpSpPr>
      <p:grpSpPr>
        <a:xfrm>
          <a:off x="0" y="0"/>
          <a:ext cx="0" cy="0"/>
          <a:chOff x="0" y="0"/>
          <a:chExt cx="0" cy="0"/>
        </a:xfrm>
      </p:grpSpPr>
      <p:sp>
        <p:nvSpPr>
          <p:cNvPr id="149" name="Google Shape;149;p16"/>
          <p:cNvSpPr/>
          <p:nvPr/>
        </p:nvSpPr>
        <p:spPr>
          <a:xfrm>
            <a:off x="20637" y="12700"/>
            <a:ext cx="8896353" cy="6780215"/>
          </a:xfrm>
          <a:custGeom>
            <a:rect b="b" l="l" r="r" t="t"/>
            <a:pathLst>
              <a:path extrusionOk="0" h="3619" w="3985">
                <a:moveTo>
                  <a:pt x="2822" y="0"/>
                </a:moveTo>
                <a:lnTo>
                  <a:pt x="0" y="975"/>
                </a:lnTo>
                <a:lnTo>
                  <a:pt x="2169" y="3619"/>
                </a:lnTo>
                <a:lnTo>
                  <a:pt x="3985" y="1125"/>
                </a:lnTo>
                <a:lnTo>
                  <a:pt x="2822" y="0"/>
                </a:lnTo>
                <a:lnTo>
                  <a:pt x="282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nvGrpSpPr>
          <p:cNvPr id="150" name="Google Shape;150;p16"/>
          <p:cNvGrpSpPr/>
          <p:nvPr/>
        </p:nvGrpSpPr>
        <p:grpSpPr>
          <a:xfrm>
            <a:off x="195262" y="234950"/>
            <a:ext cx="3789474" cy="1779234"/>
            <a:chOff x="123" y="148"/>
            <a:chExt cx="2387" cy="1121"/>
          </a:xfrm>
        </p:grpSpPr>
        <p:sp>
          <p:nvSpPr>
            <p:cNvPr id="151" name="Google Shape;151;p16"/>
            <p:cNvSpPr/>
            <p:nvPr/>
          </p:nvSpPr>
          <p:spPr>
            <a:xfrm>
              <a:off x="177" y="177"/>
              <a:ext cx="2251" cy="1017"/>
            </a:xfrm>
            <a:custGeom>
              <a:rect b="b" l="l" r="r" t="t"/>
              <a:pathLst>
                <a:path extrusionOk="0" h="414" w="79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52" name="Google Shape;152;p16"/>
            <p:cNvSpPr/>
            <p:nvPr/>
          </p:nvSpPr>
          <p:spPr>
            <a:xfrm>
              <a:off x="166" y="261"/>
              <a:ext cx="2244" cy="1008"/>
            </a:xfrm>
            <a:custGeom>
              <a:rect b="b" l="l" r="r" t="t"/>
              <a:pathLst>
                <a:path extrusionOk="0" h="821" w="1586">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53" name="Google Shape;153;p16"/>
            <p:cNvSpPr/>
            <p:nvPr/>
          </p:nvSpPr>
          <p:spPr>
            <a:xfrm>
              <a:off x="474" y="344"/>
              <a:ext cx="1487" cy="919"/>
            </a:xfrm>
            <a:custGeom>
              <a:rect b="b" l="l" r="r" t="t"/>
              <a:pathLst>
                <a:path extrusionOk="0" h="747" w="1049">
                  <a:moveTo>
                    <a:pt x="0" y="325"/>
                  </a:moveTo>
                  <a:lnTo>
                    <a:pt x="922" y="747"/>
                  </a:lnTo>
                  <a:lnTo>
                    <a:pt x="939" y="534"/>
                  </a:lnTo>
                  <a:lnTo>
                    <a:pt x="1049" y="422"/>
                  </a:lnTo>
                  <a:lnTo>
                    <a:pt x="78" y="0"/>
                  </a:lnTo>
                  <a:lnTo>
                    <a:pt x="0" y="127"/>
                  </a:lnTo>
                  <a:lnTo>
                    <a:pt x="0" y="325"/>
                  </a:lnTo>
                  <a:lnTo>
                    <a:pt x="0" y="32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nvGrpSpPr>
            <p:cNvPr id="154" name="Google Shape;154;p16"/>
            <p:cNvGrpSpPr/>
            <p:nvPr/>
          </p:nvGrpSpPr>
          <p:grpSpPr>
            <a:xfrm>
              <a:off x="123" y="148"/>
              <a:ext cx="2387" cy="1080"/>
              <a:chOff x="123" y="148"/>
              <a:chExt cx="2387" cy="1080"/>
            </a:xfrm>
          </p:grpSpPr>
          <p:sp>
            <p:nvSpPr>
              <p:cNvPr id="155" name="Google Shape;155;p16"/>
              <p:cNvSpPr/>
              <p:nvPr/>
            </p:nvSpPr>
            <p:spPr>
              <a:xfrm>
                <a:off x="2005" y="934"/>
                <a:ext cx="212" cy="214"/>
              </a:xfrm>
              <a:custGeom>
                <a:rect b="b" l="l" r="r" t="t"/>
                <a:pathLst>
                  <a:path extrusionOk="0" h="173" w="150">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56" name="Google Shape;156;p16"/>
              <p:cNvSpPr/>
              <p:nvPr/>
            </p:nvSpPr>
            <p:spPr>
              <a:xfrm>
                <a:off x="123" y="148"/>
                <a:ext cx="2387" cy="1080"/>
              </a:xfrm>
              <a:custGeom>
                <a:rect b="b" l="l" r="r" t="t"/>
                <a:pathLst>
                  <a:path extrusionOk="0" h="880" w="1684">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57" name="Google Shape;157;p16"/>
              <p:cNvSpPr/>
              <p:nvPr/>
            </p:nvSpPr>
            <p:spPr>
              <a:xfrm>
                <a:off x="324" y="158"/>
                <a:ext cx="1687" cy="614"/>
              </a:xfrm>
              <a:custGeom>
                <a:rect b="b" l="l" r="r" t="t"/>
                <a:pathLst>
                  <a:path extrusionOk="0" h="500" w="1190">
                    <a:moveTo>
                      <a:pt x="100" y="0"/>
                    </a:moveTo>
                    <a:lnTo>
                      <a:pt x="1190" y="490"/>
                    </a:lnTo>
                    <a:lnTo>
                      <a:pt x="1076" y="500"/>
                    </a:lnTo>
                    <a:lnTo>
                      <a:pt x="0" y="27"/>
                    </a:lnTo>
                    <a:lnTo>
                      <a:pt x="100" y="0"/>
                    </a:lnTo>
                    <a:lnTo>
                      <a:pt x="10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58" name="Google Shape;158;p16"/>
              <p:cNvSpPr/>
              <p:nvPr/>
            </p:nvSpPr>
            <p:spPr>
              <a:xfrm>
                <a:off x="409" y="251"/>
                <a:ext cx="227" cy="410"/>
              </a:xfrm>
              <a:custGeom>
                <a:rect b="b" l="l" r="r" t="t"/>
                <a:pathLst>
                  <a:path extrusionOk="0" h="335" w="160">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59" name="Google Shape;159;p16"/>
              <p:cNvSpPr/>
              <p:nvPr/>
            </p:nvSpPr>
            <p:spPr>
              <a:xfrm>
                <a:off x="846" y="536"/>
                <a:ext cx="691" cy="364"/>
              </a:xfrm>
              <a:custGeom>
                <a:rect b="b" l="l" r="r" t="t"/>
                <a:pathLst>
                  <a:path extrusionOk="0" h="296" w="489">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grpSp>
      <p:grpSp>
        <p:nvGrpSpPr>
          <p:cNvPr id="160" name="Google Shape;160;p16"/>
          <p:cNvGrpSpPr/>
          <p:nvPr/>
        </p:nvGrpSpPr>
        <p:grpSpPr>
          <a:xfrm>
            <a:off x="7796943" y="4318123"/>
            <a:ext cx="980503" cy="1157509"/>
            <a:chOff x="4911" y="2720"/>
            <a:chExt cx="618" cy="729"/>
          </a:xfrm>
        </p:grpSpPr>
        <p:sp>
          <p:nvSpPr>
            <p:cNvPr id="161" name="Google Shape;161;p16"/>
            <p:cNvSpPr/>
            <p:nvPr/>
          </p:nvSpPr>
          <p:spPr>
            <a:xfrm rot="7319174">
              <a:off x="4909" y="2936"/>
              <a:ext cx="630" cy="293"/>
            </a:xfrm>
            <a:custGeom>
              <a:rect b="b" l="l" r="r" t="t"/>
              <a:pathLst>
                <a:path extrusionOk="0" h="414" w="79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62" name="Google Shape;162;p16"/>
            <p:cNvSpPr/>
            <p:nvPr/>
          </p:nvSpPr>
          <p:spPr>
            <a:xfrm rot="7324931">
              <a:off x="4892" y="2921"/>
              <a:ext cx="627" cy="290"/>
            </a:xfrm>
            <a:custGeom>
              <a:rect b="b" l="l" r="r" t="t"/>
              <a:pathLst>
                <a:path extrusionOk="0" h="821" w="1586">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63" name="Google Shape;163;p16"/>
            <p:cNvSpPr/>
            <p:nvPr/>
          </p:nvSpPr>
          <p:spPr>
            <a:xfrm rot="7313448">
              <a:off x="4999" y="2914"/>
              <a:ext cx="417" cy="264"/>
            </a:xfrm>
            <a:custGeom>
              <a:rect b="b" l="l" r="r" t="t"/>
              <a:pathLst>
                <a:path extrusionOk="0" h="747" w="1049">
                  <a:moveTo>
                    <a:pt x="0" y="325"/>
                  </a:moveTo>
                  <a:lnTo>
                    <a:pt x="922" y="747"/>
                  </a:lnTo>
                  <a:lnTo>
                    <a:pt x="939" y="534"/>
                  </a:lnTo>
                  <a:lnTo>
                    <a:pt x="1049" y="422"/>
                  </a:lnTo>
                  <a:lnTo>
                    <a:pt x="78" y="0"/>
                  </a:lnTo>
                  <a:lnTo>
                    <a:pt x="0" y="127"/>
                  </a:lnTo>
                  <a:lnTo>
                    <a:pt x="0" y="325"/>
                  </a:lnTo>
                  <a:lnTo>
                    <a:pt x="0" y="32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nvGrpSpPr>
            <p:cNvPr id="164" name="Google Shape;164;p16"/>
            <p:cNvGrpSpPr/>
            <p:nvPr/>
          </p:nvGrpSpPr>
          <p:grpSpPr>
            <a:xfrm>
              <a:off x="4911" y="2720"/>
              <a:ext cx="618" cy="729"/>
              <a:chOff x="4911" y="2720"/>
              <a:chExt cx="618" cy="729"/>
            </a:xfrm>
          </p:grpSpPr>
          <p:sp>
            <p:nvSpPr>
              <p:cNvPr id="165" name="Google Shape;165;p16"/>
              <p:cNvSpPr/>
              <p:nvPr/>
            </p:nvSpPr>
            <p:spPr>
              <a:xfrm rot="7317999">
                <a:off x="4987" y="3190"/>
                <a:ext cx="59" cy="61"/>
              </a:xfrm>
              <a:custGeom>
                <a:rect b="b" l="l" r="r" t="t"/>
                <a:pathLst>
                  <a:path extrusionOk="0" h="173" w="150">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66" name="Google Shape;166;p16"/>
              <p:cNvSpPr/>
              <p:nvPr/>
            </p:nvSpPr>
            <p:spPr>
              <a:xfrm rot="7324931">
                <a:off x="4887" y="2929"/>
                <a:ext cx="666" cy="311"/>
              </a:xfrm>
              <a:custGeom>
                <a:rect b="b" l="l" r="r" t="t"/>
                <a:pathLst>
                  <a:path extrusionOk="0" h="880" w="1684">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67" name="Google Shape;167;p16"/>
              <p:cNvSpPr/>
              <p:nvPr/>
            </p:nvSpPr>
            <p:spPr>
              <a:xfrm rot="7313448">
                <a:off x="5062" y="2998"/>
                <a:ext cx="473" cy="176"/>
              </a:xfrm>
              <a:custGeom>
                <a:rect b="b" l="l" r="r" t="t"/>
                <a:pathLst>
                  <a:path extrusionOk="0" h="500" w="1190">
                    <a:moveTo>
                      <a:pt x="100" y="0"/>
                    </a:moveTo>
                    <a:lnTo>
                      <a:pt x="1190" y="490"/>
                    </a:lnTo>
                    <a:lnTo>
                      <a:pt x="1076" y="500"/>
                    </a:lnTo>
                    <a:lnTo>
                      <a:pt x="0" y="27"/>
                    </a:lnTo>
                    <a:lnTo>
                      <a:pt x="100" y="0"/>
                    </a:lnTo>
                    <a:lnTo>
                      <a:pt x="10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68" name="Google Shape;168;p16"/>
              <p:cNvSpPr/>
              <p:nvPr/>
            </p:nvSpPr>
            <p:spPr>
              <a:xfrm rot="7306452">
                <a:off x="5364" y="2872"/>
                <a:ext cx="63" cy="118"/>
              </a:xfrm>
              <a:custGeom>
                <a:rect b="b" l="l" r="r" t="t"/>
                <a:pathLst>
                  <a:path extrusionOk="0" h="335" w="160">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69" name="Google Shape;169;p16"/>
              <p:cNvSpPr/>
              <p:nvPr/>
            </p:nvSpPr>
            <p:spPr>
              <a:xfrm rot="7324931">
                <a:off x="5137" y="2999"/>
                <a:ext cx="193" cy="104"/>
              </a:xfrm>
              <a:custGeom>
                <a:rect b="b" l="l" r="r" t="t"/>
                <a:pathLst>
                  <a:path extrusionOk="0" h="296" w="489">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grpSp>
      </p:grpSp>
      <p:sp>
        <p:nvSpPr>
          <p:cNvPr id="170" name="Google Shape;170;p16"/>
          <p:cNvSpPr/>
          <p:nvPr/>
        </p:nvSpPr>
        <p:spPr>
          <a:xfrm>
            <a:off x="901700" y="5054600"/>
            <a:ext cx="6807200" cy="728663"/>
          </a:xfrm>
          <a:custGeom>
            <a:rect b="b" l="l" r="r" t="t"/>
            <a:pathLst>
              <a:path extrusionOk="0" h="459" w="4288">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cap="flat" cmpd="sng" w="76200">
            <a:solidFill>
              <a:schemeClr val="folHlink"/>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71" name="Google Shape;171;p16"/>
          <p:cNvSpPr/>
          <p:nvPr/>
        </p:nvSpPr>
        <p:spPr>
          <a:xfrm>
            <a:off x="4076700" y="1930400"/>
            <a:ext cx="889000" cy="381000"/>
          </a:xfrm>
          <a:custGeom>
            <a:rect b="b" l="l" r="r" t="t"/>
            <a:pathLst>
              <a:path extrusionOk="0" h="240" w="560">
                <a:moveTo>
                  <a:pt x="0" y="32"/>
                </a:moveTo>
                <a:cubicBezTo>
                  <a:pt x="102" y="89"/>
                  <a:pt x="205" y="147"/>
                  <a:pt x="280" y="144"/>
                </a:cubicBezTo>
                <a:cubicBezTo>
                  <a:pt x="355" y="141"/>
                  <a:pt x="401" y="0"/>
                  <a:pt x="448" y="16"/>
                </a:cubicBezTo>
                <a:cubicBezTo>
                  <a:pt x="495" y="32"/>
                  <a:pt x="541" y="201"/>
                  <a:pt x="560" y="240"/>
                </a:cubicBezTo>
              </a:path>
            </a:pathLst>
          </a:custGeom>
          <a:noFill/>
          <a:ln cap="flat" cmpd="sng" w="11430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172" name="Google Shape;172;p16"/>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lt1"/>
                </a:solidFill>
                <a:latin typeface="Comic Sans MS"/>
                <a:ea typeface="Comic Sans MS"/>
                <a:cs typeface="Comic Sans MS"/>
                <a:sym typeface="Comic Sans MS"/>
              </a:defRPr>
            </a:lvl9pPr>
          </a:lstStyle>
          <a:p/>
        </p:txBody>
      </p:sp>
      <p:sp>
        <p:nvSpPr>
          <p:cNvPr id="173" name="Google Shape;173;p16"/>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Comic Sans MS"/>
              <a:buChar char="•"/>
              <a:defRPr b="0" i="0" sz="3200" u="none" cap="none" strike="noStrike">
                <a:solidFill>
                  <a:schemeClr val="lt1"/>
                </a:solidFill>
                <a:latin typeface="Comic Sans MS"/>
                <a:ea typeface="Comic Sans MS"/>
                <a:cs typeface="Comic Sans MS"/>
                <a:sym typeface="Comic Sans MS"/>
              </a:defRPr>
            </a:lvl1pPr>
            <a:lvl2pPr indent="-406400" lvl="1" marL="914400" marR="0" rtl="0" algn="l">
              <a:spcBef>
                <a:spcPts val="560"/>
              </a:spcBef>
              <a:spcAft>
                <a:spcPts val="0"/>
              </a:spcAft>
              <a:buClr>
                <a:schemeClr val="lt1"/>
              </a:buClr>
              <a:buSzPts val="2800"/>
              <a:buFont typeface="Comic Sans MS"/>
              <a:buChar char="–"/>
              <a:defRPr b="0" i="0" sz="2800" u="none" cap="none" strike="noStrike">
                <a:solidFill>
                  <a:schemeClr val="lt1"/>
                </a:solidFill>
                <a:latin typeface="Comic Sans MS"/>
                <a:ea typeface="Comic Sans MS"/>
                <a:cs typeface="Comic Sans MS"/>
                <a:sym typeface="Comic Sans MS"/>
              </a:defRPr>
            </a:lvl2pPr>
            <a:lvl3pPr indent="-381000" lvl="2" marL="1371600" marR="0" rtl="0" algn="l">
              <a:spcBef>
                <a:spcPts val="480"/>
              </a:spcBef>
              <a:spcAft>
                <a:spcPts val="0"/>
              </a:spcAft>
              <a:buClr>
                <a:schemeClr val="lt1"/>
              </a:buClr>
              <a:buSzPts val="2400"/>
              <a:buFont typeface="Comic Sans MS"/>
              <a:buChar char="•"/>
              <a:defRPr b="0" i="0" sz="2400" u="none" cap="none" strike="noStrike">
                <a:solidFill>
                  <a:schemeClr val="lt1"/>
                </a:solidFill>
                <a:latin typeface="Comic Sans MS"/>
                <a:ea typeface="Comic Sans MS"/>
                <a:cs typeface="Comic Sans MS"/>
                <a:sym typeface="Comic Sans MS"/>
              </a:defRPr>
            </a:lvl3pPr>
            <a:lvl4pPr indent="-355600" lvl="3" marL="1828800" marR="0" rtl="0" algn="l">
              <a:spcBef>
                <a:spcPts val="400"/>
              </a:spcBef>
              <a:spcAft>
                <a:spcPts val="0"/>
              </a:spcAft>
              <a:buClr>
                <a:schemeClr val="lt1"/>
              </a:buClr>
              <a:buSzPts val="2000"/>
              <a:buFont typeface="Comic Sans MS"/>
              <a:buChar char="–"/>
              <a:defRPr b="0" i="0" sz="2000" u="none" cap="none" strike="noStrike">
                <a:solidFill>
                  <a:schemeClr val="lt1"/>
                </a:solidFill>
                <a:latin typeface="Comic Sans MS"/>
                <a:ea typeface="Comic Sans MS"/>
                <a:cs typeface="Comic Sans MS"/>
                <a:sym typeface="Comic Sans MS"/>
              </a:defRPr>
            </a:lvl4pPr>
            <a:lvl5pPr indent="-355600" lvl="4" marL="2286000" marR="0" rtl="0" algn="l">
              <a:spcBef>
                <a:spcPts val="400"/>
              </a:spcBef>
              <a:spcAft>
                <a:spcPts val="0"/>
              </a:spcAft>
              <a:buClr>
                <a:schemeClr val="lt1"/>
              </a:buClr>
              <a:buSzPts val="2000"/>
              <a:buFont typeface="Comic Sans MS"/>
              <a:buChar char="»"/>
              <a:defRPr b="0" i="0" sz="2000" u="none" cap="none" strike="noStrike">
                <a:solidFill>
                  <a:schemeClr val="lt1"/>
                </a:solidFill>
                <a:latin typeface="Comic Sans MS"/>
                <a:ea typeface="Comic Sans MS"/>
                <a:cs typeface="Comic Sans MS"/>
                <a:sym typeface="Comic Sans M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mic Sans MS"/>
                <a:ea typeface="Comic Sans MS"/>
                <a:cs typeface="Comic Sans MS"/>
                <a:sym typeface="Comic Sans MS"/>
              </a:defRPr>
            </a:lvl9pPr>
          </a:lstStyle>
          <a:p/>
        </p:txBody>
      </p:sp>
      <p:sp>
        <p:nvSpPr>
          <p:cNvPr id="174" name="Google Shape;174;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chemeClr val="lt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9pPr>
          </a:lstStyle>
          <a:p/>
        </p:txBody>
      </p:sp>
      <p:sp>
        <p:nvSpPr>
          <p:cNvPr id="175" name="Google Shape;175;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chemeClr val="lt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200" u="none" cap="none" strike="noStrike">
                <a:solidFill>
                  <a:schemeClr val="lt1"/>
                </a:solidFill>
                <a:latin typeface="Comic Sans MS"/>
                <a:ea typeface="Comic Sans MS"/>
                <a:cs typeface="Comic Sans MS"/>
                <a:sym typeface="Comic Sans MS"/>
              </a:defRPr>
            </a:lvl9pPr>
          </a:lstStyle>
          <a:p/>
        </p:txBody>
      </p:sp>
      <p:sp>
        <p:nvSpPr>
          <p:cNvPr id="176" name="Google Shape;176;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lt1"/>
              </a:buClr>
              <a:buSzPts val="1400"/>
              <a:buFont typeface="Comic Sans MS"/>
              <a:buNone/>
              <a:defRPr b="0" i="0" sz="1400" u="none">
                <a:solidFill>
                  <a:schemeClr val="lt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jp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png"/><Relationship Id="rId4" Type="http://schemas.openxmlformats.org/officeDocument/2006/relationships/image" Target="../media/image19.jpg"/><Relationship Id="rId5"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1.jp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2.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3.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8"/>
          <p:cNvSpPr txBox="1"/>
          <p:nvPr>
            <p:ph idx="4294967295" type="title"/>
          </p:nvPr>
        </p:nvSpPr>
        <p:spPr>
          <a:xfrm>
            <a:off x="152400" y="1466850"/>
            <a:ext cx="82296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Comic Sans MS"/>
              <a:buNone/>
            </a:pPr>
            <a:r>
              <a:rPr b="0" i="0" lang="en-US" sz="4400" u="none" cap="none" strike="noStrike">
                <a:solidFill>
                  <a:schemeClr val="lt1"/>
                </a:solidFill>
                <a:latin typeface="Comic Sans MS"/>
                <a:ea typeface="Comic Sans MS"/>
                <a:cs typeface="Comic Sans MS"/>
                <a:sym typeface="Comic Sans MS"/>
              </a:rPr>
              <a:t> IMPRESSION COMPOUND</a:t>
            </a:r>
            <a:endParaRPr/>
          </a:p>
        </p:txBody>
      </p:sp>
      <p:sp>
        <p:nvSpPr>
          <p:cNvPr id="189" name="Google Shape;189;p18"/>
          <p:cNvSpPr txBox="1"/>
          <p:nvPr>
            <p:ph idx="1" type="body"/>
          </p:nvPr>
        </p:nvSpPr>
        <p:spPr>
          <a:xfrm>
            <a:off x="-762000" y="4343400"/>
            <a:ext cx="6553200" cy="2895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a:t>
            </a:r>
            <a:r>
              <a:rPr b="0" i="0" lang="en-US" sz="2800" u="none">
                <a:solidFill>
                  <a:schemeClr val="lt1"/>
                </a:solidFill>
                <a:latin typeface="Comic Sans MS"/>
                <a:ea typeface="Comic Sans MS"/>
                <a:cs typeface="Comic Sans MS"/>
                <a:sym typeface="Comic Sans MS"/>
              </a:rPr>
              <a:t>      </a:t>
            </a:r>
            <a:endParaRPr/>
          </a:p>
        </p:txBody>
      </p:sp>
      <p:sp>
        <p:nvSpPr>
          <p:cNvPr id="190" name="Google Shape;190;p18"/>
          <p:cNvSpPr txBox="1"/>
          <p:nvPr>
            <p:ph idx="1" type="body"/>
          </p:nvPr>
        </p:nvSpPr>
        <p:spPr>
          <a:xfrm>
            <a:off x="381000" y="4191000"/>
            <a:ext cx="5715000" cy="91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FF00"/>
              </a:buClr>
              <a:buSzPts val="2800"/>
              <a:buFont typeface="Comic Sans MS"/>
              <a:buNone/>
            </a:pPr>
            <a:r>
              <a:rPr b="1" i="0" lang="en-US" sz="2800" u="none">
                <a:solidFill>
                  <a:srgbClr val="FFFF00"/>
                </a:solidFill>
                <a:latin typeface="Comic Sans MS"/>
                <a:ea typeface="Comic Sans MS"/>
                <a:cs typeface="Comic Sans MS"/>
                <a:sym typeface="Comic Sans MS"/>
              </a:rPr>
              <a:t>Dr. Sameer Chauhan</a:t>
            </a:r>
            <a:endParaRPr/>
          </a:p>
          <a:p>
            <a:pPr indent="-342900" lvl="0" marL="342900" rtl="0" algn="l">
              <a:lnSpc>
                <a:spcPct val="100000"/>
              </a:lnSpc>
              <a:spcBef>
                <a:spcPts val="280"/>
              </a:spcBef>
              <a:spcAft>
                <a:spcPts val="0"/>
              </a:spcAft>
              <a:buClr>
                <a:schemeClr val="lt1"/>
              </a:buClr>
              <a:buSzPts val="1400"/>
              <a:buFont typeface="Comic Sans MS"/>
              <a:buNone/>
            </a:pPr>
            <a:r>
              <a:rPr b="1" i="0" lang="en-US" sz="1400" u="none">
                <a:solidFill>
                  <a:schemeClr val="lt1"/>
                </a:solidFill>
                <a:latin typeface="Comic Sans MS"/>
                <a:ea typeface="Comic Sans MS"/>
                <a:cs typeface="Comic Sans MS"/>
                <a:sym typeface="Comic Sans MS"/>
              </a:rPr>
              <a:t>Senior Lecturer,</a:t>
            </a:r>
            <a:endParaRPr/>
          </a:p>
          <a:p>
            <a:pPr indent="-342900" lvl="0" marL="342900" rtl="0" algn="l">
              <a:lnSpc>
                <a:spcPct val="100000"/>
              </a:lnSpc>
              <a:spcBef>
                <a:spcPts val="280"/>
              </a:spcBef>
              <a:spcAft>
                <a:spcPts val="0"/>
              </a:spcAft>
              <a:buClr>
                <a:schemeClr val="lt1"/>
              </a:buClr>
              <a:buSzPts val="1400"/>
              <a:buFont typeface="Comic Sans MS"/>
              <a:buNone/>
            </a:pPr>
            <a:r>
              <a:rPr b="1" i="0" lang="en-US" sz="1400" u="none">
                <a:solidFill>
                  <a:schemeClr val="lt1"/>
                </a:solidFill>
                <a:latin typeface="Comic Sans MS"/>
                <a:ea typeface="Comic Sans MS"/>
                <a:cs typeface="Comic Sans MS"/>
                <a:sym typeface="Comic Sans MS"/>
              </a:rPr>
              <a:t>Department of Prosthodontics and Crown &amp; Bridge</a:t>
            </a:r>
            <a:endParaRPr/>
          </a:p>
          <a:p>
            <a:pPr indent="-342900" lvl="0" marL="342900" rtl="0" algn="l">
              <a:lnSpc>
                <a:spcPct val="100000"/>
              </a:lnSpc>
              <a:spcBef>
                <a:spcPts val="280"/>
              </a:spcBef>
              <a:spcAft>
                <a:spcPts val="0"/>
              </a:spcAft>
              <a:buClr>
                <a:schemeClr val="lt1"/>
              </a:buClr>
              <a:buSzPts val="1400"/>
              <a:buFont typeface="Comic Sans MS"/>
              <a:buNone/>
            </a:pPr>
            <a:r>
              <a:rPr b="1" i="0" lang="en-US" sz="1400" u="none">
                <a:solidFill>
                  <a:schemeClr val="lt1"/>
                </a:solidFill>
                <a:latin typeface="Comic Sans MS"/>
                <a:ea typeface="Comic Sans MS"/>
                <a:cs typeface="Comic Sans MS"/>
                <a:sym typeface="Comic Sans MS"/>
              </a:rPr>
              <a:t>K. M. Shah Dental College and Hospital</a:t>
            </a:r>
            <a:endParaRPr/>
          </a:p>
        </p:txBody>
      </p:sp>
      <p:sp>
        <p:nvSpPr>
          <p:cNvPr id="191" name="Google Shape;191;p18"/>
          <p:cNvSpPr txBox="1"/>
          <p:nvPr/>
        </p:nvSpPr>
        <p:spPr>
          <a:xfrm>
            <a:off x="1279525" y="6083300"/>
            <a:ext cx="184200" cy="33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pic>
        <p:nvPicPr>
          <p:cNvPr id="192" name="Google Shape;192;p18"/>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259" name="Google Shape;259;p27"/>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260" name="Google Shape;260;p27"/>
          <p:cNvPicPr preferRelativeResize="0"/>
          <p:nvPr/>
        </p:nvPicPr>
        <p:blipFill rotWithShape="1">
          <a:blip r:embed="rId3">
            <a:alphaModFix/>
          </a:blip>
          <a:srcRect b="0" l="0" r="0" t="0"/>
          <a:stretch/>
        </p:blipFill>
        <p:spPr>
          <a:xfrm>
            <a:off x="7937" y="6350"/>
            <a:ext cx="9128126" cy="6845301"/>
          </a:xfrm>
          <a:prstGeom prst="rect">
            <a:avLst/>
          </a:prstGeom>
          <a:noFill/>
          <a:ln>
            <a:noFill/>
          </a:ln>
        </p:spPr>
      </p:pic>
      <p:pic>
        <p:nvPicPr>
          <p:cNvPr id="261" name="Google Shape;261;p27"/>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8"/>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267" name="Google Shape;267;p28"/>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268" name="Google Shape;268;p28"/>
          <p:cNvPicPr preferRelativeResize="0"/>
          <p:nvPr/>
        </p:nvPicPr>
        <p:blipFill rotWithShape="1">
          <a:blip r:embed="rId3">
            <a:alphaModFix/>
          </a:blip>
          <a:srcRect b="0" l="0" r="0" t="0"/>
          <a:stretch/>
        </p:blipFill>
        <p:spPr>
          <a:xfrm>
            <a:off x="7937" y="6350"/>
            <a:ext cx="9128126" cy="6845301"/>
          </a:xfrm>
          <a:prstGeom prst="rect">
            <a:avLst/>
          </a:prstGeom>
          <a:noFill/>
          <a:ln>
            <a:noFill/>
          </a:ln>
        </p:spPr>
      </p:pic>
      <p:pic>
        <p:nvPicPr>
          <p:cNvPr id="269" name="Google Shape;269;p28"/>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9"/>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275" name="Google Shape;275;p29"/>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276" name="Google Shape;276;p29"/>
          <p:cNvPicPr preferRelativeResize="0"/>
          <p:nvPr/>
        </p:nvPicPr>
        <p:blipFill rotWithShape="1">
          <a:blip r:embed="rId3">
            <a:alphaModFix/>
          </a:blip>
          <a:srcRect b="0" l="0" r="0" t="0"/>
          <a:stretch/>
        </p:blipFill>
        <p:spPr>
          <a:xfrm>
            <a:off x="7937" y="6350"/>
            <a:ext cx="9128126" cy="6845301"/>
          </a:xfrm>
          <a:prstGeom prst="rect">
            <a:avLst/>
          </a:prstGeom>
          <a:noFill/>
          <a:ln>
            <a:noFill/>
          </a:ln>
        </p:spPr>
      </p:pic>
      <p:pic>
        <p:nvPicPr>
          <p:cNvPr id="277" name="Google Shape;277;p29"/>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0"/>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283" name="Google Shape;283;p30"/>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284" name="Google Shape;284;p30"/>
          <p:cNvPicPr preferRelativeResize="0"/>
          <p:nvPr/>
        </p:nvPicPr>
        <p:blipFill rotWithShape="1">
          <a:blip r:embed="rId3">
            <a:alphaModFix/>
          </a:blip>
          <a:srcRect b="0" l="0" r="0" t="0"/>
          <a:stretch/>
        </p:blipFill>
        <p:spPr>
          <a:xfrm>
            <a:off x="7937" y="6350"/>
            <a:ext cx="9128126" cy="6845301"/>
          </a:xfrm>
          <a:prstGeom prst="rect">
            <a:avLst/>
          </a:prstGeom>
          <a:noFill/>
          <a:ln>
            <a:noFill/>
          </a:ln>
        </p:spPr>
      </p:pic>
      <p:pic>
        <p:nvPicPr>
          <p:cNvPr id="285" name="Google Shape;285;p30"/>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1"/>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291" name="Google Shape;291;p31"/>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292" name="Google Shape;292;p31"/>
          <p:cNvPicPr preferRelativeResize="0"/>
          <p:nvPr/>
        </p:nvPicPr>
        <p:blipFill rotWithShape="1">
          <a:blip r:embed="rId3">
            <a:alphaModFix/>
          </a:blip>
          <a:srcRect b="0" l="0" r="0" t="0"/>
          <a:stretch/>
        </p:blipFill>
        <p:spPr>
          <a:xfrm>
            <a:off x="7937" y="6350"/>
            <a:ext cx="9128126" cy="6845301"/>
          </a:xfrm>
          <a:prstGeom prst="rect">
            <a:avLst/>
          </a:prstGeom>
          <a:noFill/>
          <a:ln>
            <a:noFill/>
          </a:ln>
        </p:spPr>
      </p:pic>
      <p:pic>
        <p:nvPicPr>
          <p:cNvPr id="293" name="Google Shape;293;p31"/>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2"/>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Comic Sans MS"/>
              <a:buNone/>
            </a:pPr>
            <a:r>
              <a:rPr b="1" i="1" lang="en-US" sz="4000" u="none">
                <a:solidFill>
                  <a:schemeClr val="lt1"/>
                </a:solidFill>
                <a:latin typeface="Comic Sans MS"/>
                <a:ea typeface="Comic Sans MS"/>
                <a:cs typeface="Comic Sans MS"/>
                <a:sym typeface="Comic Sans MS"/>
              </a:rPr>
              <a:t>INTRODUCTION</a:t>
            </a:r>
            <a:endParaRPr/>
          </a:p>
        </p:txBody>
      </p:sp>
      <p:sp>
        <p:nvSpPr>
          <p:cNvPr id="299" name="Google Shape;299;p32"/>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FF00"/>
              </a:buClr>
              <a:buSzPts val="2800"/>
              <a:buFont typeface="Times New Roman"/>
              <a:buNone/>
            </a:pPr>
            <a:r>
              <a:rPr b="1" i="1" lang="en-US" sz="2800" u="none">
                <a:solidFill>
                  <a:srgbClr val="FFFF00"/>
                </a:solidFill>
                <a:latin typeface="Times New Roman"/>
                <a:ea typeface="Times New Roman"/>
                <a:cs typeface="Times New Roman"/>
                <a:sym typeface="Times New Roman"/>
              </a:rPr>
              <a:t>Impression compound</a:t>
            </a:r>
            <a:r>
              <a:rPr b="0" i="0" lang="en-US" sz="2800" u="none">
                <a:solidFill>
                  <a:schemeClr val="lt1"/>
                </a:solidFill>
                <a:latin typeface="Times New Roman"/>
                <a:ea typeface="Times New Roman"/>
                <a:cs typeface="Times New Roman"/>
                <a:sym typeface="Times New Roman"/>
              </a:rPr>
              <a:t> – it is a thermoplastic, </a:t>
            </a:r>
            <a:endParaRPr/>
          </a:p>
          <a:p>
            <a:pPr indent="-342900" lvl="0" marL="342900" rtl="0" algn="l">
              <a:lnSpc>
                <a:spcPct val="100000"/>
              </a:lnSpc>
              <a:spcBef>
                <a:spcPts val="56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reversible type of impression material also </a:t>
            </a:r>
            <a:endParaRPr/>
          </a:p>
          <a:p>
            <a:pPr indent="-342900" lvl="0" marL="342900" rtl="0" algn="l">
              <a:lnSpc>
                <a:spcPct val="100000"/>
              </a:lnSpc>
              <a:spcBef>
                <a:spcPts val="56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known as modeling compound used mainly for </a:t>
            </a:r>
            <a:endParaRPr/>
          </a:p>
          <a:p>
            <a:pPr indent="-342900" lvl="0" marL="342900" rtl="0" algn="l">
              <a:lnSpc>
                <a:spcPct val="100000"/>
              </a:lnSpc>
              <a:spcBef>
                <a:spcPts val="56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making primary impression of edentulous ridges, </a:t>
            </a:r>
            <a:endParaRPr/>
          </a:p>
          <a:p>
            <a:pPr indent="-342900" lvl="0" marL="342900" rtl="0" algn="l">
              <a:lnSpc>
                <a:spcPct val="100000"/>
              </a:lnSpc>
              <a:spcBef>
                <a:spcPts val="56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border moldings of special tray and as a special</a:t>
            </a:r>
            <a:endParaRPr/>
          </a:p>
          <a:p>
            <a:pPr indent="-342900" lvl="0" marL="342900" rtl="0" algn="l">
              <a:lnSpc>
                <a:spcPct val="100000"/>
              </a:lnSpc>
              <a:spcBef>
                <a:spcPts val="56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tray for maxiollofacial prosthesis.</a:t>
            </a:r>
            <a:endParaRPr/>
          </a:p>
        </p:txBody>
      </p:sp>
      <p:pic>
        <p:nvPicPr>
          <p:cNvPr id="300" name="Google Shape;300;p32"/>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3"/>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306" name="Google Shape;306;p33"/>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307" name="Google Shape;307;p33"/>
          <p:cNvPicPr preferRelativeResize="0"/>
          <p:nvPr/>
        </p:nvPicPr>
        <p:blipFill rotWithShape="1">
          <a:blip r:embed="rId3">
            <a:alphaModFix/>
          </a:blip>
          <a:srcRect b="0" l="0" r="0" t="0"/>
          <a:stretch/>
        </p:blipFill>
        <p:spPr>
          <a:xfrm>
            <a:off x="-44450" y="-34925"/>
            <a:ext cx="9232901" cy="6927850"/>
          </a:xfrm>
          <a:prstGeom prst="rect">
            <a:avLst/>
          </a:prstGeom>
          <a:noFill/>
          <a:ln>
            <a:noFill/>
          </a:ln>
        </p:spPr>
      </p:pic>
      <p:pic>
        <p:nvPicPr>
          <p:cNvPr id="308" name="Google Shape;308;p33"/>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4"/>
          <p:cNvSpPr txBox="1"/>
          <p:nvPr>
            <p:ph type="title"/>
          </p:nvPr>
        </p:nvSpPr>
        <p:spPr>
          <a:xfrm>
            <a:off x="685800" y="838200"/>
            <a:ext cx="7543800" cy="1600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Comic Sans MS"/>
              <a:buNone/>
            </a:pPr>
            <a:r>
              <a:rPr b="0" i="1" lang="en-US" sz="4000" u="none">
                <a:solidFill>
                  <a:schemeClr val="lt1"/>
                </a:solidFill>
                <a:effectLst>
                  <a:outerShdw blurRad="38100" algn="tl" dir="2700000" dist="38100">
                    <a:srgbClr val="C0C0C0"/>
                  </a:outerShdw>
                </a:effectLst>
                <a:latin typeface="Comic Sans MS"/>
                <a:ea typeface="Comic Sans MS"/>
                <a:cs typeface="Comic Sans MS"/>
                <a:sym typeface="Comic Sans MS"/>
              </a:rPr>
              <a:t>IDEAL REQUIREMENTS OF IMPRESSION COMPOUND</a:t>
            </a:r>
            <a:r>
              <a:rPr b="0" i="0" lang="en-US" sz="4000" u="none">
                <a:solidFill>
                  <a:schemeClr val="lt1"/>
                </a:solidFill>
                <a:effectLst>
                  <a:outerShdw blurRad="38100" algn="tl" dir="2700000" dist="38100">
                    <a:srgbClr val="C0C0C0"/>
                  </a:outerShdw>
                </a:effectLst>
                <a:latin typeface="Comic Sans MS"/>
                <a:ea typeface="Comic Sans MS"/>
                <a:cs typeface="Comic Sans MS"/>
                <a:sym typeface="Comic Sans MS"/>
              </a:rPr>
              <a:t> </a:t>
            </a:r>
            <a:r>
              <a:rPr b="0" i="0" lang="en-US" sz="2800" u="none">
                <a:solidFill>
                  <a:schemeClr val="lt1"/>
                </a:solidFill>
                <a:effectLst>
                  <a:outerShdw blurRad="38100" algn="tl" dir="2700000" dist="38100">
                    <a:srgbClr val="C0C0C0"/>
                  </a:outerShdw>
                </a:effectLst>
                <a:latin typeface="Comic Sans MS"/>
                <a:ea typeface="Comic Sans MS"/>
                <a:cs typeface="Comic Sans MS"/>
                <a:sym typeface="Comic Sans MS"/>
              </a:rPr>
              <a:t>according to Ansi-ADA specification</a:t>
            </a:r>
            <a:endParaRPr/>
          </a:p>
        </p:txBody>
      </p:sp>
      <p:sp>
        <p:nvSpPr>
          <p:cNvPr id="314" name="Google Shape;314;p34"/>
          <p:cNvSpPr txBox="1"/>
          <p:nvPr>
            <p:ph idx="1" type="body"/>
          </p:nvPr>
        </p:nvSpPr>
        <p:spPr>
          <a:xfrm>
            <a:off x="685800" y="2667000"/>
            <a:ext cx="7696200" cy="3657600"/>
          </a:xfrm>
          <a:prstGeom prst="rect">
            <a:avLst/>
          </a:prstGeom>
          <a:noFill/>
          <a:ln>
            <a:noFill/>
          </a:ln>
        </p:spPr>
        <p:txBody>
          <a:bodyPr anchorCtr="0" anchor="t" bIns="45700" lIns="91425" spcFirstLastPara="1" rIns="91425" wrap="square" tIns="45700">
            <a:noAutofit/>
          </a:bodyPr>
          <a:lstStyle/>
          <a:p>
            <a:pPr indent="-609600" lvl="0" marL="609600" rtl="0" algn="l">
              <a:lnSpc>
                <a:spcPct val="110000"/>
              </a:lnSpc>
              <a:spcBef>
                <a:spcPts val="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Manufacturer should supply details about manipulation temperature.</a:t>
            </a:r>
            <a:endParaRPr/>
          </a:p>
          <a:p>
            <a:pPr indent="-609600" lvl="0" marL="609600" rtl="0" algn="l">
              <a:lnSpc>
                <a:spcPct val="11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Should have a minimal thermal contraction of 0.3 %.</a:t>
            </a:r>
            <a:endParaRPr/>
          </a:p>
          <a:p>
            <a:pPr indent="-609600" lvl="0" marL="609600" rtl="0" algn="l">
              <a:lnSpc>
                <a:spcPct val="11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Should be homogeneous on mixing.</a:t>
            </a:r>
            <a:endParaRPr/>
          </a:p>
        </p:txBody>
      </p:sp>
      <p:pic>
        <p:nvPicPr>
          <p:cNvPr id="315" name="Google Shape;315;p34"/>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5"/>
          <p:cNvSpPr txBox="1"/>
          <p:nvPr>
            <p:ph type="title"/>
          </p:nvPr>
        </p:nvSpPr>
        <p:spPr>
          <a:xfrm>
            <a:off x="825500" y="457200"/>
            <a:ext cx="7251600" cy="2362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Comic Sans MS"/>
              <a:buNone/>
            </a:pPr>
            <a:r>
              <a:rPr b="0" i="1" lang="en-US" sz="4000" u="none">
                <a:solidFill>
                  <a:schemeClr val="lt1"/>
                </a:solidFill>
                <a:effectLst>
                  <a:outerShdw blurRad="38100" algn="tl" dir="2700000" dist="38100">
                    <a:srgbClr val="C0C0C0"/>
                  </a:outerShdw>
                </a:effectLst>
                <a:latin typeface="Comic Sans MS"/>
                <a:ea typeface="Comic Sans MS"/>
                <a:cs typeface="Comic Sans MS"/>
                <a:sym typeface="Comic Sans MS"/>
              </a:rPr>
              <a:t>IDEAL REQUIREMENTS OF IMPRESSION COMPOUND</a:t>
            </a:r>
            <a:r>
              <a:rPr b="0" i="0" lang="en-US" sz="4000" u="none">
                <a:solidFill>
                  <a:schemeClr val="lt1"/>
                </a:solidFill>
                <a:latin typeface="Comic Sans MS"/>
                <a:ea typeface="Comic Sans MS"/>
                <a:cs typeface="Comic Sans MS"/>
                <a:sym typeface="Comic Sans MS"/>
              </a:rPr>
              <a:t> </a:t>
            </a:r>
            <a:r>
              <a:rPr b="0" i="0" lang="en-US" sz="2800" u="none">
                <a:solidFill>
                  <a:schemeClr val="lt1"/>
                </a:solidFill>
                <a:latin typeface="Comic Sans MS"/>
                <a:ea typeface="Comic Sans MS"/>
                <a:cs typeface="Comic Sans MS"/>
                <a:sym typeface="Comic Sans MS"/>
              </a:rPr>
              <a:t>according to Ansi-ADA specification</a:t>
            </a:r>
            <a:endParaRPr/>
          </a:p>
        </p:txBody>
      </p:sp>
      <p:sp>
        <p:nvSpPr>
          <p:cNvPr id="321" name="Google Shape;321;p35"/>
          <p:cNvSpPr txBox="1"/>
          <p:nvPr>
            <p:ph idx="1" type="body"/>
          </p:nvPr>
        </p:nvSpPr>
        <p:spPr>
          <a:xfrm>
            <a:off x="685800" y="3048000"/>
            <a:ext cx="7696200" cy="3657600"/>
          </a:xfrm>
          <a:prstGeom prst="rect">
            <a:avLst/>
          </a:prstGeom>
          <a:noFill/>
          <a:ln>
            <a:noFill/>
          </a:ln>
        </p:spPr>
        <p:txBody>
          <a:bodyPr anchorCtr="0" anchor="t" bIns="45700" lIns="91425" spcFirstLastPara="1" rIns="91425" wrap="square" tIns="45700">
            <a:noAutofit/>
          </a:bodyPr>
          <a:lstStyle/>
          <a:p>
            <a:pPr indent="-609600" lvl="0" marL="609600" rtl="0" algn="l">
              <a:lnSpc>
                <a:spcPct val="11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4. Should have smooth glossy surface on flaming.</a:t>
            </a:r>
            <a:endParaRPr/>
          </a:p>
          <a:p>
            <a:pPr indent="-609600" lvl="0" marL="6096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5. Should have a firm surface after trimming during final refinement of the impression.</a:t>
            </a:r>
            <a:endParaRPr/>
          </a:p>
          <a:p>
            <a:pPr indent="-609600" lvl="0" marL="609600" rtl="0" algn="l">
              <a:lnSpc>
                <a:spcPct val="10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609600" lvl="0" marL="609600" rtl="0" algn="l">
              <a:lnSpc>
                <a:spcPct val="10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165100" lvl="0" marL="342900" rtl="0" algn="l">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p:txBody>
      </p:sp>
      <p:pic>
        <p:nvPicPr>
          <p:cNvPr id="322" name="Google Shape;322;p35"/>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6"/>
          <p:cNvSpPr txBox="1"/>
          <p:nvPr>
            <p:ph type="title"/>
          </p:nvPr>
        </p:nvSpPr>
        <p:spPr>
          <a:xfrm>
            <a:off x="914400" y="76200"/>
            <a:ext cx="6248400" cy="762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COMPOSITION</a:t>
            </a:r>
            <a:endParaRPr/>
          </a:p>
        </p:txBody>
      </p:sp>
      <p:graphicFrame>
        <p:nvGraphicFramePr>
          <p:cNvPr id="328" name="Google Shape;328;p36"/>
          <p:cNvGraphicFramePr/>
          <p:nvPr/>
        </p:nvGraphicFramePr>
        <p:xfrm>
          <a:off x="381000" y="1066800"/>
          <a:ext cx="3000000" cy="3000000"/>
        </p:xfrm>
        <a:graphic>
          <a:graphicData uri="http://schemas.openxmlformats.org/drawingml/2006/table">
            <a:tbl>
              <a:tblPr>
                <a:noFill/>
                <a:tableStyleId>{44082407-C273-4EE8-A8A3-172E29DC9CA5}</a:tableStyleId>
              </a:tblPr>
              <a:tblGrid>
                <a:gridCol w="3436925"/>
                <a:gridCol w="781050"/>
                <a:gridCol w="3783000"/>
              </a:tblGrid>
              <a:tr h="457200">
                <a:tc>
                  <a:txBody>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cap="none" strike="noStrike">
                          <a:solidFill>
                            <a:schemeClr val="lt1"/>
                          </a:solidFill>
                          <a:latin typeface="Times New Roman"/>
                          <a:ea typeface="Times New Roman"/>
                          <a:cs typeface="Times New Roman"/>
                          <a:sym typeface="Times New Roman"/>
                        </a:rPr>
                        <a:t>CONTENT</a:t>
                      </a:r>
                      <a:endParaRPr/>
                    </a:p>
                  </a:txBody>
                  <a:tcPr marT="45725" marB="45725" marR="91450" marL="9145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cap="none" strike="noStrike">
                          <a:solidFill>
                            <a:schemeClr val="lt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cap="none" strike="noStrike">
                          <a:solidFill>
                            <a:schemeClr val="lt1"/>
                          </a:solidFill>
                          <a:latin typeface="Times New Roman"/>
                          <a:ea typeface="Times New Roman"/>
                          <a:cs typeface="Times New Roman"/>
                          <a:sym typeface="Times New Roman"/>
                        </a:rPr>
                        <a:t>  FUNCTION</a:t>
                      </a:r>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284775">
                <a:tc>
                  <a:txBody>
                    <a:bodyPr/>
                    <a:lstStyle/>
                    <a:p>
                      <a:pPr indent="-152400" lvl="0" marL="0" marR="0" rtl="0" algn="l">
                        <a:lnSpc>
                          <a:spcPct val="100000"/>
                        </a:lnSpc>
                        <a:spcBef>
                          <a:spcPts val="0"/>
                        </a:spcBef>
                        <a:spcAft>
                          <a:spcPts val="0"/>
                        </a:spcAft>
                        <a:buClr>
                          <a:schemeClr val="lt1"/>
                        </a:buClr>
                        <a:buSzPts val="2400"/>
                        <a:buFont typeface="Comic Sans MS"/>
                        <a:buChar char="•"/>
                      </a:pPr>
                      <a:r>
                        <a:rPr b="0" i="0" lang="en-US" sz="2400" u="none" cap="none" strike="noStrike">
                          <a:solidFill>
                            <a:schemeClr val="lt1"/>
                          </a:solidFill>
                          <a:latin typeface="Comic Sans MS"/>
                          <a:ea typeface="Comic Sans MS"/>
                          <a:cs typeface="Comic Sans MS"/>
                          <a:sym typeface="Comic Sans MS"/>
                        </a:rPr>
                        <a:t>Rosin  </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cap="none" strike="noStrike">
                        <a:solidFill>
                          <a:schemeClr val="lt1"/>
                        </a:solidFill>
                        <a:latin typeface="Comic Sans MS"/>
                        <a:ea typeface="Comic Sans MS"/>
                        <a:cs typeface="Comic Sans MS"/>
                        <a:sym typeface="Comic Sans MS"/>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cap="none" strike="noStrike">
                        <a:solidFill>
                          <a:schemeClr val="lt1"/>
                        </a:solidFill>
                        <a:latin typeface="Comic Sans MS"/>
                        <a:ea typeface="Comic Sans MS"/>
                        <a:cs typeface="Comic Sans MS"/>
                        <a:sym typeface="Comic Sans MS"/>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cap="none" strike="noStrike">
                          <a:solidFill>
                            <a:schemeClr val="lt1"/>
                          </a:solidFill>
                          <a:latin typeface="Comic Sans MS"/>
                          <a:ea typeface="Comic Sans MS"/>
                          <a:cs typeface="Comic Sans MS"/>
                          <a:sym typeface="Comic Sans MS"/>
                        </a:rPr>
                        <a:t>Steric acid, shellac or gutta percha</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cap="none" strike="noStrike">
                        <a:solidFill>
                          <a:schemeClr val="lt1"/>
                        </a:solidFill>
                        <a:latin typeface="Comic Sans MS"/>
                        <a:ea typeface="Comic Sans MS"/>
                        <a:cs typeface="Comic Sans MS"/>
                        <a:sym typeface="Comic Sans MS"/>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cap="none" strike="noStrike">
                          <a:solidFill>
                            <a:schemeClr val="lt1"/>
                          </a:solidFill>
                          <a:latin typeface="Comic Sans MS"/>
                          <a:ea typeface="Comic Sans MS"/>
                          <a:cs typeface="Comic Sans MS"/>
                          <a:sym typeface="Comic Sans MS"/>
                        </a:rPr>
                        <a:t>Talc  &amp; chalk          </a:t>
                      </a:r>
                      <a:endParaRPr/>
                    </a:p>
                  </a:txBody>
                  <a:tcPr marT="45725" marB="45725" marR="91450" marL="9145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Comic Sans MS"/>
                        <a:buNone/>
                      </a:pPr>
                      <a:r>
                        <a:rPr b="0" i="0" lang="en-US" sz="2400" u="none" cap="none" strike="noStrike">
                          <a:solidFill>
                            <a:schemeClr val="lt1"/>
                          </a:solidFill>
                          <a:latin typeface="Comic Sans MS"/>
                          <a:ea typeface="Comic Sans MS"/>
                          <a:cs typeface="Comic Sans MS"/>
                          <a:sym typeface="Comic Sans MS"/>
                        </a:rPr>
                        <a:t>20 </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cap="none" strike="noStrike">
                        <a:solidFill>
                          <a:schemeClr val="lt1"/>
                        </a:solidFill>
                        <a:latin typeface="Comic Sans MS"/>
                        <a:ea typeface="Comic Sans MS"/>
                        <a:cs typeface="Comic Sans MS"/>
                        <a:sym typeface="Comic Sans MS"/>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cap="none" strike="noStrike">
                        <a:solidFill>
                          <a:schemeClr val="lt1"/>
                        </a:solidFill>
                        <a:latin typeface="Comic Sans MS"/>
                        <a:ea typeface="Comic Sans MS"/>
                        <a:cs typeface="Comic Sans MS"/>
                        <a:sym typeface="Comic Sans MS"/>
                      </a:endParaRPr>
                    </a:p>
                    <a:p>
                      <a:pPr indent="0" lvl="0" marL="0" marR="0" rtl="0" algn="l">
                        <a:lnSpc>
                          <a:spcPct val="100000"/>
                        </a:lnSpc>
                        <a:spcBef>
                          <a:spcPts val="480"/>
                        </a:spcBef>
                        <a:spcAft>
                          <a:spcPts val="0"/>
                        </a:spcAft>
                        <a:buClr>
                          <a:schemeClr val="lt1"/>
                        </a:buClr>
                        <a:buSzPts val="2400"/>
                        <a:buFont typeface="Comic Sans MS"/>
                        <a:buNone/>
                      </a:pPr>
                      <a:r>
                        <a:rPr b="0" i="0" lang="en-US" sz="2400" u="none" cap="none" strike="noStrike">
                          <a:solidFill>
                            <a:schemeClr val="lt1"/>
                          </a:solidFill>
                          <a:latin typeface="Comic Sans MS"/>
                          <a:ea typeface="Comic Sans MS"/>
                          <a:cs typeface="Comic Sans MS"/>
                          <a:sym typeface="Comic Sans MS"/>
                        </a:rPr>
                        <a:t>  </a:t>
                      </a:r>
                      <a:endParaRPr/>
                    </a:p>
                    <a:p>
                      <a:pPr indent="0" lvl="0" marL="0" marR="0" rtl="0" algn="l">
                        <a:lnSpc>
                          <a:spcPct val="100000"/>
                        </a:lnSpc>
                        <a:spcBef>
                          <a:spcPts val="480"/>
                        </a:spcBef>
                        <a:spcAft>
                          <a:spcPts val="0"/>
                        </a:spcAft>
                        <a:buClr>
                          <a:schemeClr val="lt1"/>
                        </a:buClr>
                        <a:buSzPts val="2400"/>
                        <a:buFont typeface="Comic Sans MS"/>
                        <a:buNone/>
                      </a:pPr>
                      <a:r>
                        <a:rPr b="0" i="0" lang="en-US" sz="2400" u="none" cap="none" strike="noStrike">
                          <a:solidFill>
                            <a:schemeClr val="lt1"/>
                          </a:solidFill>
                          <a:latin typeface="Comic Sans MS"/>
                          <a:ea typeface="Comic Sans MS"/>
                          <a:cs typeface="Comic Sans MS"/>
                          <a:sym typeface="Comic Sans MS"/>
                        </a:rPr>
                        <a:t>  3</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cap="none" strike="noStrike">
                        <a:solidFill>
                          <a:schemeClr val="lt1"/>
                        </a:solidFill>
                        <a:latin typeface="Comic Sans MS"/>
                        <a:ea typeface="Comic Sans MS"/>
                        <a:cs typeface="Comic Sans MS"/>
                        <a:sym typeface="Comic Sans MS"/>
                      </a:endParaRPr>
                    </a:p>
                    <a:p>
                      <a:pPr indent="0" lvl="0" marL="0" marR="0" rtl="0" algn="l">
                        <a:lnSpc>
                          <a:spcPct val="100000"/>
                        </a:lnSpc>
                        <a:spcBef>
                          <a:spcPts val="480"/>
                        </a:spcBef>
                        <a:spcAft>
                          <a:spcPts val="0"/>
                        </a:spcAft>
                        <a:buClr>
                          <a:schemeClr val="lt1"/>
                        </a:buClr>
                        <a:buSzPts val="2400"/>
                        <a:buFont typeface="Comic Sans MS"/>
                        <a:buNone/>
                      </a:pPr>
                      <a:r>
                        <a:rPr b="0" i="0" lang="en-US" sz="2400" u="none" cap="none" strike="noStrike">
                          <a:solidFill>
                            <a:schemeClr val="lt1"/>
                          </a:solidFill>
                          <a:latin typeface="Comic Sans MS"/>
                          <a:ea typeface="Comic Sans MS"/>
                          <a:cs typeface="Comic Sans MS"/>
                          <a:sym typeface="Comic Sans MS"/>
                        </a:rPr>
                        <a:t>  50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152400" lvl="0" marL="0" marR="0" rtl="0" algn="l">
                        <a:lnSpc>
                          <a:spcPct val="100000"/>
                        </a:lnSpc>
                        <a:spcBef>
                          <a:spcPts val="0"/>
                        </a:spcBef>
                        <a:spcAft>
                          <a:spcPts val="0"/>
                        </a:spcAft>
                        <a:buClr>
                          <a:schemeClr val="lt1"/>
                        </a:buClr>
                        <a:buSzPts val="2400"/>
                        <a:buFont typeface="Comic Sans MS"/>
                        <a:buChar char="•"/>
                      </a:pPr>
                      <a:r>
                        <a:rPr b="0" i="0" lang="en-US" sz="2400" u="none" cap="none" strike="noStrike">
                          <a:solidFill>
                            <a:schemeClr val="lt1"/>
                          </a:solidFill>
                          <a:latin typeface="Comic Sans MS"/>
                          <a:ea typeface="Comic Sans MS"/>
                          <a:cs typeface="Comic Sans MS"/>
                          <a:sym typeface="Comic Sans MS"/>
                        </a:rPr>
                        <a:t>Forms matrix,</a:t>
                      </a:r>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cap="none" strike="noStrike">
                          <a:solidFill>
                            <a:schemeClr val="lt1"/>
                          </a:solidFill>
                          <a:latin typeface="Comic Sans MS"/>
                          <a:ea typeface="Comic Sans MS"/>
                          <a:cs typeface="Comic Sans MS"/>
                          <a:sym typeface="Comic Sans MS"/>
                        </a:rPr>
                        <a:t>Flow </a:t>
                      </a:r>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cap="none" strike="noStrike">
                          <a:solidFill>
                            <a:schemeClr val="lt1"/>
                          </a:solidFill>
                          <a:latin typeface="Comic Sans MS"/>
                          <a:ea typeface="Comic Sans MS"/>
                          <a:cs typeface="Comic Sans MS"/>
                          <a:sym typeface="Comic Sans MS"/>
                        </a:rPr>
                        <a:t>thermo   plasticity </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cap="none" strike="noStrike">
                        <a:solidFill>
                          <a:schemeClr val="lt1"/>
                        </a:solidFill>
                        <a:latin typeface="Comic Sans MS"/>
                        <a:ea typeface="Comic Sans MS"/>
                        <a:cs typeface="Comic Sans MS"/>
                        <a:sym typeface="Comic Sans MS"/>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cap="none" strike="noStrike">
                          <a:solidFill>
                            <a:schemeClr val="lt1"/>
                          </a:solidFill>
                          <a:latin typeface="Comic Sans MS"/>
                          <a:ea typeface="Comic Sans MS"/>
                          <a:cs typeface="Comic Sans MS"/>
                          <a:sym typeface="Comic Sans MS"/>
                        </a:rPr>
                        <a:t>Plasticizers</a:t>
                      </a:r>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cap="none" strike="noStrike">
                          <a:solidFill>
                            <a:schemeClr val="lt1"/>
                          </a:solidFill>
                          <a:latin typeface="Comic Sans MS"/>
                          <a:ea typeface="Comic Sans MS"/>
                          <a:cs typeface="Comic Sans MS"/>
                          <a:sym typeface="Comic Sans MS"/>
                        </a:rPr>
                        <a:t>Reduce brittleness</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cap="none" strike="noStrike">
                        <a:solidFill>
                          <a:schemeClr val="lt1"/>
                        </a:solidFill>
                        <a:latin typeface="Comic Sans MS"/>
                        <a:ea typeface="Comic Sans MS"/>
                        <a:cs typeface="Comic Sans MS"/>
                        <a:sym typeface="Comic Sans MS"/>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cap="none" strike="noStrike">
                          <a:solidFill>
                            <a:schemeClr val="lt1"/>
                          </a:solidFill>
                          <a:latin typeface="Comic Sans MS"/>
                          <a:ea typeface="Comic Sans MS"/>
                          <a:cs typeface="Comic Sans MS"/>
                          <a:sym typeface="Comic Sans MS"/>
                        </a:rPr>
                        <a:t>Filler </a:t>
                      </a:r>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cap="none" strike="noStrike">
                          <a:solidFill>
                            <a:schemeClr val="lt1"/>
                          </a:solidFill>
                          <a:latin typeface="Comic Sans MS"/>
                          <a:ea typeface="Comic Sans MS"/>
                          <a:cs typeface="Comic Sans MS"/>
                          <a:sym typeface="Comic Sans MS"/>
                        </a:rPr>
                        <a:t>   viscosity </a:t>
                      </a:r>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cap="none" strike="noStrike">
                          <a:solidFill>
                            <a:schemeClr val="lt1"/>
                          </a:solidFill>
                          <a:latin typeface="Comic Sans MS"/>
                          <a:ea typeface="Comic Sans MS"/>
                          <a:cs typeface="Comic Sans MS"/>
                          <a:sym typeface="Comic Sans MS"/>
                        </a:rPr>
                        <a:t>   strength</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cap="none" strike="noStrike">
                        <a:solidFill>
                          <a:schemeClr val="lt1"/>
                        </a:solidFill>
                        <a:latin typeface="Comic Sans MS"/>
                        <a:ea typeface="Comic Sans MS"/>
                        <a:cs typeface="Comic Sans MS"/>
                        <a:sym typeface="Comic Sans MS"/>
                      </a:endParaRPr>
                    </a:p>
                    <a:p>
                      <a:pPr indent="0" lvl="0" marL="0" marR="0" rtl="0" algn="l">
                        <a:spcBef>
                          <a:spcPts val="0"/>
                        </a:spcBef>
                        <a:spcAft>
                          <a:spcPts val="0"/>
                        </a:spcAft>
                        <a:buNone/>
                      </a:pPr>
                      <a:r>
                        <a:t/>
                      </a:r>
                      <a:endParaRPr b="0" i="0" sz="2400" u="none">
                        <a:solidFill>
                          <a:schemeClr val="lt1"/>
                        </a:solidFill>
                        <a:latin typeface="Comic Sans MS"/>
                        <a:ea typeface="Comic Sans MS"/>
                        <a:cs typeface="Comic Sans MS"/>
                        <a:sym typeface="Comic Sans MS"/>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cxnSp>
        <p:nvCxnSpPr>
          <p:cNvPr id="329" name="Google Shape;329;p36"/>
          <p:cNvCxnSpPr/>
          <p:nvPr/>
        </p:nvCxnSpPr>
        <p:spPr>
          <a:xfrm>
            <a:off x="4953000" y="5562600"/>
            <a:ext cx="0" cy="304800"/>
          </a:xfrm>
          <a:prstGeom prst="straightConnector1">
            <a:avLst/>
          </a:prstGeom>
          <a:noFill/>
          <a:ln cap="flat" cmpd="sng" w="50800">
            <a:solidFill>
              <a:schemeClr val="lt1"/>
            </a:solidFill>
            <a:prstDash val="solid"/>
            <a:miter lim="800000"/>
            <a:headEnd len="med" w="med" type="none"/>
            <a:tailEnd len="sm" w="sm" type="triangle"/>
          </a:ln>
        </p:spPr>
      </p:cxnSp>
      <p:cxnSp>
        <p:nvCxnSpPr>
          <p:cNvPr id="330" name="Google Shape;330;p36"/>
          <p:cNvCxnSpPr/>
          <p:nvPr/>
        </p:nvCxnSpPr>
        <p:spPr>
          <a:xfrm>
            <a:off x="4953000" y="5105400"/>
            <a:ext cx="0" cy="304800"/>
          </a:xfrm>
          <a:prstGeom prst="straightConnector1">
            <a:avLst/>
          </a:prstGeom>
          <a:noFill/>
          <a:ln cap="flat" cmpd="sng" w="50800">
            <a:solidFill>
              <a:schemeClr val="lt1"/>
            </a:solidFill>
            <a:prstDash val="solid"/>
            <a:miter lim="800000"/>
            <a:headEnd len="med" w="med" type="none"/>
            <a:tailEnd len="sm" w="sm" type="triangle"/>
          </a:ln>
        </p:spPr>
      </p:cxnSp>
      <p:pic>
        <p:nvPicPr>
          <p:cNvPr id="331" name="Google Shape;331;p36"/>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CONTENTS OF TOPIC</a:t>
            </a:r>
            <a:endParaRPr/>
          </a:p>
        </p:txBody>
      </p:sp>
      <p:sp>
        <p:nvSpPr>
          <p:cNvPr id="198" name="Google Shape;198;p19"/>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Introduction</a:t>
            </a:r>
            <a:endParaRPr/>
          </a:p>
          <a:p>
            <a:pPr indent="-342900" lvl="0" marL="342900" rtl="0" algn="l">
              <a:lnSpc>
                <a:spcPct val="100000"/>
              </a:lnSpc>
              <a:spcBef>
                <a:spcPts val="64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Ideal requirements of impression compound</a:t>
            </a:r>
            <a:endParaRPr/>
          </a:p>
          <a:p>
            <a:pPr indent="-342900" lvl="0" marL="342900" rtl="0" algn="l">
              <a:lnSpc>
                <a:spcPct val="100000"/>
              </a:lnSpc>
              <a:spcBef>
                <a:spcPts val="64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Composition</a:t>
            </a:r>
            <a:endParaRPr/>
          </a:p>
          <a:p>
            <a:pPr indent="-342900" lvl="0" marL="342900" rtl="0" algn="l">
              <a:lnSpc>
                <a:spcPct val="100000"/>
              </a:lnSpc>
              <a:spcBef>
                <a:spcPts val="64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Mode of supply</a:t>
            </a:r>
            <a:endParaRPr/>
          </a:p>
          <a:p>
            <a:pPr indent="-342900" lvl="0" marL="342900" rtl="0" algn="l">
              <a:lnSpc>
                <a:spcPct val="100000"/>
              </a:lnSpc>
              <a:spcBef>
                <a:spcPts val="64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Classification</a:t>
            </a:r>
            <a:endParaRPr/>
          </a:p>
        </p:txBody>
      </p:sp>
      <p:pic>
        <p:nvPicPr>
          <p:cNvPr id="199" name="Google Shape;199;p19"/>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7"/>
          <p:cNvSpPr txBox="1"/>
          <p:nvPr>
            <p:ph type="title"/>
          </p:nvPr>
        </p:nvSpPr>
        <p:spPr>
          <a:xfrm>
            <a:off x="838200" y="457200"/>
            <a:ext cx="6477000" cy="381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Comic Sans MS"/>
              <a:buNone/>
            </a:pPr>
            <a:r>
              <a:rPr b="0" i="0" lang="en-US" sz="4000" u="none">
                <a:solidFill>
                  <a:schemeClr val="lt1"/>
                </a:solidFill>
                <a:latin typeface="Comic Sans MS"/>
                <a:ea typeface="Comic Sans MS"/>
                <a:cs typeface="Comic Sans MS"/>
                <a:sym typeface="Comic Sans MS"/>
              </a:rPr>
              <a:t>COMPOSITION </a:t>
            </a:r>
            <a:endParaRPr/>
          </a:p>
        </p:txBody>
      </p:sp>
      <p:graphicFrame>
        <p:nvGraphicFramePr>
          <p:cNvPr id="337" name="Google Shape;337;p37"/>
          <p:cNvGraphicFramePr/>
          <p:nvPr/>
        </p:nvGraphicFramePr>
        <p:xfrm>
          <a:off x="685800" y="1066800"/>
          <a:ext cx="3000000" cy="3000000"/>
        </p:xfrm>
        <a:graphic>
          <a:graphicData uri="http://schemas.openxmlformats.org/drawingml/2006/table">
            <a:tbl>
              <a:tblPr>
                <a:noFill/>
                <a:tableStyleId>{44082407-C273-4EE8-A8A3-172E29DC9CA5}</a:tableStyleId>
              </a:tblPr>
              <a:tblGrid>
                <a:gridCol w="2898775"/>
                <a:gridCol w="1292225"/>
                <a:gridCol w="3505200"/>
              </a:tblGrid>
              <a:tr h="757225">
                <a:tc>
                  <a:txBody>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CONTENT</a:t>
                      </a:r>
                      <a:endParaRPr/>
                    </a:p>
                  </a:txBody>
                  <a:tcPr marT="45725" marB="45725" marR="91450" marL="9145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FUNCTION</a:t>
                      </a:r>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271950">
                <a:tc>
                  <a:txBody>
                    <a:bodyPr/>
                    <a:lstStyle/>
                    <a:p>
                      <a:pPr indent="-152400" lvl="0" marL="0" marR="0" rtl="0" algn="l">
                        <a:lnSpc>
                          <a:spcPct val="100000"/>
                        </a:lnSpc>
                        <a:spcBef>
                          <a:spcPts val="0"/>
                        </a:spcBef>
                        <a:spcAft>
                          <a:spcPts val="0"/>
                        </a:spcAft>
                        <a:buClr>
                          <a:schemeClr val="lt1"/>
                        </a:buClr>
                        <a:buSzPts val="2400"/>
                        <a:buFont typeface="Comic Sans MS"/>
                        <a:buChar char="•"/>
                      </a:pPr>
                      <a:r>
                        <a:rPr b="0" i="0" lang="en-US" sz="2400" u="none">
                          <a:solidFill>
                            <a:schemeClr val="lt1"/>
                          </a:solidFill>
                          <a:latin typeface="Comic Sans MS"/>
                          <a:ea typeface="Comic Sans MS"/>
                          <a:cs typeface="Comic Sans MS"/>
                          <a:sym typeface="Comic Sans MS"/>
                        </a:rPr>
                        <a:t>Copal resin </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a:solidFill>
                          <a:schemeClr val="lt1"/>
                        </a:solidFill>
                        <a:latin typeface="Comic Sans MS"/>
                        <a:ea typeface="Comic Sans MS"/>
                        <a:cs typeface="Comic Sans MS"/>
                        <a:sym typeface="Comic Sans MS"/>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a:solidFill>
                            <a:schemeClr val="lt1"/>
                          </a:solidFill>
                          <a:latin typeface="Comic Sans MS"/>
                          <a:ea typeface="Comic Sans MS"/>
                          <a:cs typeface="Comic Sans MS"/>
                          <a:sym typeface="Comic Sans MS"/>
                        </a:rPr>
                        <a:t>Carnauba wax</a:t>
                      </a:r>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a:solidFill>
                            <a:schemeClr val="lt1"/>
                          </a:solidFill>
                          <a:latin typeface="Comic Sans MS"/>
                          <a:ea typeface="Comic Sans MS"/>
                          <a:cs typeface="Comic Sans MS"/>
                          <a:sym typeface="Comic Sans MS"/>
                        </a:rPr>
                        <a:t>Bee wax</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a:solidFill>
                          <a:schemeClr val="lt1"/>
                        </a:solidFill>
                        <a:latin typeface="Comic Sans MS"/>
                        <a:ea typeface="Comic Sans MS"/>
                        <a:cs typeface="Comic Sans MS"/>
                        <a:sym typeface="Comic Sans MS"/>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a:solidFill>
                            <a:schemeClr val="lt1"/>
                          </a:solidFill>
                          <a:latin typeface="Comic Sans MS"/>
                          <a:ea typeface="Comic Sans MS"/>
                          <a:cs typeface="Comic Sans MS"/>
                          <a:sym typeface="Comic Sans MS"/>
                        </a:rPr>
                        <a:t>Coloring agent</a:t>
                      </a:r>
                      <a:endParaRPr/>
                    </a:p>
                    <a:p>
                      <a:pPr indent="0" lvl="0" marL="0" marR="0" rtl="0" algn="l">
                        <a:lnSpc>
                          <a:spcPct val="100000"/>
                        </a:lnSpc>
                        <a:spcBef>
                          <a:spcPts val="480"/>
                        </a:spcBef>
                        <a:spcAft>
                          <a:spcPts val="0"/>
                        </a:spcAft>
                        <a:buClr>
                          <a:schemeClr val="lt1"/>
                        </a:buClr>
                        <a:buSzPts val="2400"/>
                        <a:buFont typeface="Comic Sans MS"/>
                        <a:buNone/>
                      </a:pPr>
                      <a:r>
                        <a:rPr b="0" i="0" lang="en-US" sz="2400" u="none">
                          <a:solidFill>
                            <a:schemeClr val="lt1"/>
                          </a:solidFill>
                          <a:latin typeface="Comic Sans MS"/>
                          <a:ea typeface="Comic Sans MS"/>
                          <a:cs typeface="Comic Sans MS"/>
                          <a:sym typeface="Comic Sans MS"/>
                        </a:rPr>
                        <a:t>(ferric oxide)</a:t>
                      </a:r>
                      <a:endParaRPr/>
                    </a:p>
                  </a:txBody>
                  <a:tcPr marT="45725" marB="45725" marR="91450" marL="9145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Comic Sans MS"/>
                        <a:buNone/>
                      </a:pPr>
                      <a:r>
                        <a:rPr b="0" i="0" lang="en-US" sz="2400" u="none">
                          <a:solidFill>
                            <a:schemeClr val="lt1"/>
                          </a:solidFill>
                          <a:latin typeface="Comic Sans MS"/>
                          <a:ea typeface="Comic Sans MS"/>
                          <a:cs typeface="Comic Sans MS"/>
                          <a:sym typeface="Comic Sans MS"/>
                        </a:rPr>
                        <a:t> 20</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a:solidFill>
                          <a:schemeClr val="lt1"/>
                        </a:solidFill>
                        <a:latin typeface="Comic Sans MS"/>
                        <a:ea typeface="Comic Sans MS"/>
                        <a:cs typeface="Comic Sans MS"/>
                        <a:sym typeface="Comic Sans MS"/>
                      </a:endParaRPr>
                    </a:p>
                    <a:p>
                      <a:pPr indent="0" lvl="0" marL="0" marR="0" rtl="0" algn="l">
                        <a:lnSpc>
                          <a:spcPct val="100000"/>
                        </a:lnSpc>
                        <a:spcBef>
                          <a:spcPts val="480"/>
                        </a:spcBef>
                        <a:spcAft>
                          <a:spcPts val="0"/>
                        </a:spcAft>
                        <a:buClr>
                          <a:schemeClr val="lt1"/>
                        </a:buClr>
                        <a:buSzPts val="2400"/>
                        <a:buFont typeface="Comic Sans MS"/>
                        <a:buNone/>
                      </a:pPr>
                      <a:r>
                        <a:rPr b="0" i="0" lang="en-US" sz="2400" u="none">
                          <a:solidFill>
                            <a:schemeClr val="lt1"/>
                          </a:solidFill>
                          <a:latin typeface="Comic Sans MS"/>
                          <a:ea typeface="Comic Sans MS"/>
                          <a:cs typeface="Comic Sans MS"/>
                          <a:sym typeface="Comic Sans MS"/>
                        </a:rPr>
                        <a:t>Trace </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a:solidFill>
                          <a:schemeClr val="lt1"/>
                        </a:solidFill>
                        <a:latin typeface="Comic Sans MS"/>
                        <a:ea typeface="Comic Sans MS"/>
                        <a:cs typeface="Comic Sans MS"/>
                        <a:sym typeface="Comic Sans MS"/>
                      </a:endParaRPr>
                    </a:p>
                    <a:p>
                      <a:pPr indent="0" lvl="0" marL="0" marR="0" rtl="0" algn="l">
                        <a:lnSpc>
                          <a:spcPct val="100000"/>
                        </a:lnSpc>
                        <a:spcBef>
                          <a:spcPts val="480"/>
                        </a:spcBef>
                        <a:spcAft>
                          <a:spcPts val="0"/>
                        </a:spcAft>
                        <a:buClr>
                          <a:schemeClr val="lt1"/>
                        </a:buClr>
                        <a:buSzPts val="2400"/>
                        <a:buFont typeface="Comic Sans MS"/>
                        <a:buNone/>
                      </a:pPr>
                      <a:r>
                        <a:rPr b="0" i="0" lang="en-US" sz="2400" u="none">
                          <a:solidFill>
                            <a:schemeClr val="lt1"/>
                          </a:solidFill>
                          <a:latin typeface="Comic Sans MS"/>
                          <a:ea typeface="Comic Sans MS"/>
                          <a:cs typeface="Comic Sans MS"/>
                          <a:sym typeface="Comic Sans MS"/>
                        </a:rPr>
                        <a:t>amount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152400" lvl="0" marL="0" marR="0" rtl="0" algn="l">
                        <a:lnSpc>
                          <a:spcPct val="100000"/>
                        </a:lnSpc>
                        <a:spcBef>
                          <a:spcPts val="0"/>
                        </a:spcBef>
                        <a:spcAft>
                          <a:spcPts val="0"/>
                        </a:spcAft>
                        <a:buClr>
                          <a:schemeClr val="lt1"/>
                        </a:buClr>
                        <a:buSzPts val="2400"/>
                        <a:buFont typeface="Comic Sans MS"/>
                        <a:buChar char="•"/>
                      </a:pPr>
                      <a:r>
                        <a:rPr b="0" i="0" lang="en-US" sz="2400" u="none">
                          <a:solidFill>
                            <a:schemeClr val="lt1"/>
                          </a:solidFill>
                          <a:latin typeface="Comic Sans MS"/>
                          <a:ea typeface="Comic Sans MS"/>
                          <a:cs typeface="Comic Sans MS"/>
                          <a:sym typeface="Comic Sans MS"/>
                        </a:rPr>
                        <a:t>Thermo plasticity</a:t>
                      </a:r>
                      <a:endParaRPr/>
                    </a:p>
                    <a:p>
                      <a:pPr indent="-152400" lvl="0" marL="0" marR="0" rtl="0" algn="l">
                        <a:lnSpc>
                          <a:spcPct val="100000"/>
                        </a:lnSpc>
                        <a:spcBef>
                          <a:spcPts val="480"/>
                        </a:spcBef>
                        <a:spcAft>
                          <a:spcPts val="0"/>
                        </a:spcAft>
                        <a:buClr>
                          <a:schemeClr val="lt1"/>
                        </a:buClr>
                        <a:buSzPts val="2400"/>
                        <a:buFont typeface="Comic Sans MS"/>
                        <a:buChar char="•"/>
                      </a:pPr>
                      <a:r>
                        <a:rPr b="0" i="0" lang="en-US" sz="2400" u="none">
                          <a:solidFill>
                            <a:schemeClr val="lt1"/>
                          </a:solidFill>
                          <a:latin typeface="Comic Sans MS"/>
                          <a:ea typeface="Comic Sans MS"/>
                          <a:cs typeface="Comic Sans MS"/>
                          <a:sym typeface="Comic Sans MS"/>
                        </a:rPr>
                        <a:t>  flow, cohesion</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a:solidFill>
                          <a:schemeClr val="lt1"/>
                        </a:solidFill>
                        <a:latin typeface="Comic Sans MS"/>
                        <a:ea typeface="Comic Sans MS"/>
                        <a:cs typeface="Comic Sans MS"/>
                        <a:sym typeface="Comic Sans MS"/>
                      </a:endParaRPr>
                    </a:p>
                    <a:p>
                      <a:pPr indent="0" lvl="0" marL="0" marR="0" rtl="0" algn="l">
                        <a:lnSpc>
                          <a:spcPct val="100000"/>
                        </a:lnSpc>
                        <a:spcBef>
                          <a:spcPts val="480"/>
                        </a:spcBef>
                        <a:spcAft>
                          <a:spcPts val="0"/>
                        </a:spcAft>
                        <a:buClr>
                          <a:schemeClr val="lt1"/>
                        </a:buClr>
                        <a:buSzPts val="2400"/>
                        <a:buFont typeface="Comic Sans MS"/>
                        <a:buNone/>
                      </a:pPr>
                      <a:r>
                        <a:rPr b="0" i="0" lang="en-US" sz="2400" u="none">
                          <a:solidFill>
                            <a:schemeClr val="lt1"/>
                          </a:solidFill>
                          <a:latin typeface="Comic Sans MS"/>
                          <a:ea typeface="Comic Sans MS"/>
                          <a:cs typeface="Comic Sans MS"/>
                          <a:sym typeface="Comic Sans MS"/>
                        </a:rPr>
                        <a:t>First substance used </a:t>
                      </a:r>
                      <a:endParaRPr/>
                    </a:p>
                    <a:p>
                      <a:pPr indent="0" lvl="0" marL="0" marR="0" rtl="0" algn="l">
                        <a:lnSpc>
                          <a:spcPct val="100000"/>
                        </a:lnSpc>
                        <a:spcBef>
                          <a:spcPts val="480"/>
                        </a:spcBef>
                        <a:spcAft>
                          <a:spcPts val="0"/>
                        </a:spcAft>
                        <a:buClr>
                          <a:schemeClr val="lt1"/>
                        </a:buClr>
                        <a:buSzPts val="2400"/>
                        <a:buFont typeface="Comic Sans MS"/>
                        <a:buNone/>
                      </a:pPr>
                      <a:r>
                        <a:t/>
                      </a:r>
                      <a:endParaRPr b="0" i="0" sz="2400" u="none">
                        <a:solidFill>
                          <a:schemeClr val="lt1"/>
                        </a:solidFill>
                        <a:latin typeface="Comic Sans MS"/>
                        <a:ea typeface="Comic Sans MS"/>
                        <a:cs typeface="Comic Sans MS"/>
                        <a:sym typeface="Comic Sans MS"/>
                      </a:endParaRPr>
                    </a:p>
                    <a:p>
                      <a:pPr indent="0" lvl="0" marL="0" marR="0" rtl="0" algn="l">
                        <a:lnSpc>
                          <a:spcPct val="100000"/>
                        </a:lnSpc>
                        <a:spcBef>
                          <a:spcPts val="480"/>
                        </a:spcBef>
                        <a:spcAft>
                          <a:spcPts val="0"/>
                        </a:spcAft>
                        <a:buClr>
                          <a:schemeClr val="lt1"/>
                        </a:buClr>
                        <a:buSzPts val="2400"/>
                        <a:buFont typeface="Comic Sans MS"/>
                        <a:buNone/>
                      </a:pPr>
                      <a:r>
                        <a:rPr b="0" i="0" lang="en-US" sz="2400" u="none">
                          <a:solidFill>
                            <a:schemeClr val="lt1"/>
                          </a:solidFill>
                          <a:latin typeface="Comic Sans MS"/>
                          <a:ea typeface="Comic Sans MS"/>
                          <a:cs typeface="Comic Sans MS"/>
                          <a:sym typeface="Comic Sans MS"/>
                        </a:rPr>
                        <a:t>To differentiate borders from tissues, reddish brown color</a:t>
                      </a:r>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cxnSp>
        <p:nvCxnSpPr>
          <p:cNvPr id="338" name="Google Shape;338;p37"/>
          <p:cNvCxnSpPr/>
          <p:nvPr/>
        </p:nvCxnSpPr>
        <p:spPr>
          <a:xfrm>
            <a:off x="5181600" y="2362200"/>
            <a:ext cx="0" cy="304800"/>
          </a:xfrm>
          <a:prstGeom prst="straightConnector1">
            <a:avLst/>
          </a:prstGeom>
          <a:noFill/>
          <a:ln cap="flat" cmpd="sng" w="50800">
            <a:solidFill>
              <a:schemeClr val="lt1"/>
            </a:solidFill>
            <a:prstDash val="solid"/>
            <a:miter lim="800000"/>
            <a:headEnd len="med" w="med" type="none"/>
            <a:tailEnd len="sm" w="sm" type="triangle"/>
          </a:ln>
        </p:spPr>
      </p:cxnSp>
      <p:pic>
        <p:nvPicPr>
          <p:cNvPr id="339" name="Google Shape;339;p37"/>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8"/>
          <p:cNvSpPr/>
          <p:nvPr/>
        </p:nvSpPr>
        <p:spPr>
          <a:xfrm>
            <a:off x="7467600" y="1905000"/>
            <a:ext cx="304800" cy="2209800"/>
          </a:xfrm>
          <a:prstGeom prst="can">
            <a:avLst>
              <a:gd fmla="val 25000" name="adj"/>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0" lvl="0" marL="0" marR="0" rtl="0" algn="l">
              <a:lnSpc>
                <a:spcPct val="100000"/>
              </a:lnSpc>
              <a:spcBef>
                <a:spcPts val="0"/>
              </a:spcBef>
              <a:spcAft>
                <a:spcPts val="0"/>
              </a:spcAft>
              <a:buNone/>
            </a:pPr>
            <a:r>
              <a:t/>
            </a:r>
            <a:endParaRPr b="0" i="0" sz="2800" u="none">
              <a:solidFill>
                <a:schemeClr val="lt1"/>
              </a:solidFill>
              <a:latin typeface="Comic Sans MS"/>
              <a:ea typeface="Comic Sans MS"/>
              <a:cs typeface="Comic Sans MS"/>
              <a:sym typeface="Comic Sans MS"/>
            </a:endParaRPr>
          </a:p>
        </p:txBody>
      </p:sp>
      <p:sp>
        <p:nvSpPr>
          <p:cNvPr id="345" name="Google Shape;345;p38"/>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MODE OF SUPPLY</a:t>
            </a:r>
            <a:endParaRPr/>
          </a:p>
        </p:txBody>
      </p:sp>
      <p:sp>
        <p:nvSpPr>
          <p:cNvPr id="346" name="Google Shape;346;p38"/>
          <p:cNvSpPr txBox="1"/>
          <p:nvPr>
            <p:ph idx="1" type="body"/>
          </p:nvPr>
        </p:nvSpPr>
        <p:spPr>
          <a:xfrm>
            <a:off x="1524000" y="4648200"/>
            <a:ext cx="6705600" cy="1371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TRADE NAMES Kerr’s compound, Compo, Peribar, Replica, Stents</a:t>
            </a:r>
            <a:endParaRPr/>
          </a:p>
        </p:txBody>
      </p:sp>
      <p:sp>
        <p:nvSpPr>
          <p:cNvPr id="347" name="Google Shape;347;p38"/>
          <p:cNvSpPr/>
          <p:nvPr/>
        </p:nvSpPr>
        <p:spPr>
          <a:xfrm>
            <a:off x="914400" y="1905000"/>
            <a:ext cx="1143000" cy="1219200"/>
          </a:xfrm>
          <a:prstGeom prst="ellipse">
            <a:avLst/>
          </a:prstGeom>
          <a:solidFill>
            <a:srgbClr val="8000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Cakes</a:t>
            </a:r>
            <a:endParaRPr/>
          </a:p>
          <a:p>
            <a:pPr indent="0" lvl="0" marL="0" marR="0" rtl="0" algn="l">
              <a:lnSpc>
                <a:spcPct val="100000"/>
              </a:lnSpc>
              <a:spcBef>
                <a:spcPts val="0"/>
              </a:spcBef>
              <a:spcAft>
                <a:spcPts val="0"/>
              </a:spcAft>
              <a:buNone/>
            </a:pPr>
            <a:r>
              <a:t/>
            </a:r>
            <a:endParaRPr b="0" i="0" sz="2800" u="none">
              <a:solidFill>
                <a:schemeClr val="lt1"/>
              </a:solidFill>
              <a:latin typeface="Comic Sans MS"/>
              <a:ea typeface="Comic Sans MS"/>
              <a:cs typeface="Comic Sans MS"/>
              <a:sym typeface="Comic Sans MS"/>
            </a:endParaRPr>
          </a:p>
        </p:txBody>
      </p:sp>
      <p:sp>
        <p:nvSpPr>
          <p:cNvPr id="348" name="Google Shape;348;p38"/>
          <p:cNvSpPr/>
          <p:nvPr/>
        </p:nvSpPr>
        <p:spPr>
          <a:xfrm>
            <a:off x="2438400" y="1905000"/>
            <a:ext cx="1600200" cy="1066800"/>
          </a:xfrm>
          <a:prstGeom prst="triangle">
            <a:avLst>
              <a:gd fmla="val 50000" name="adj"/>
            </a:avLst>
          </a:prstGeom>
          <a:solidFill>
            <a:srgbClr val="FF00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Cones</a:t>
            </a:r>
            <a:endParaRPr/>
          </a:p>
        </p:txBody>
      </p:sp>
      <p:sp>
        <p:nvSpPr>
          <p:cNvPr id="349" name="Google Shape;349;p38"/>
          <p:cNvSpPr txBox="1"/>
          <p:nvPr/>
        </p:nvSpPr>
        <p:spPr>
          <a:xfrm>
            <a:off x="4648200" y="1905000"/>
            <a:ext cx="1676400" cy="990600"/>
          </a:xfrm>
          <a:prstGeom prst="rect">
            <a:avLst/>
          </a:prstGeom>
          <a:solidFill>
            <a:srgbClr val="9933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Sheets</a:t>
            </a:r>
            <a:endParaRPr/>
          </a:p>
          <a:p>
            <a:pPr indent="0" lvl="0" marL="0" marR="0" rtl="0" algn="l">
              <a:lnSpc>
                <a:spcPct val="100000"/>
              </a:lnSpc>
              <a:spcBef>
                <a:spcPts val="0"/>
              </a:spcBef>
              <a:spcAft>
                <a:spcPts val="0"/>
              </a:spcAft>
              <a:buNone/>
            </a:pPr>
            <a:r>
              <a:t/>
            </a:r>
            <a:endParaRPr b="0" i="0" sz="2800" u="none">
              <a:solidFill>
                <a:schemeClr val="lt1"/>
              </a:solidFill>
              <a:latin typeface="Comic Sans MS"/>
              <a:ea typeface="Comic Sans MS"/>
              <a:cs typeface="Comic Sans MS"/>
              <a:sym typeface="Comic Sans MS"/>
            </a:endParaRPr>
          </a:p>
        </p:txBody>
      </p:sp>
      <p:sp>
        <p:nvSpPr>
          <p:cNvPr id="350" name="Google Shape;350;p38"/>
          <p:cNvSpPr/>
          <p:nvPr/>
        </p:nvSpPr>
        <p:spPr>
          <a:xfrm>
            <a:off x="7086600" y="1905000"/>
            <a:ext cx="304800" cy="2209800"/>
          </a:xfrm>
          <a:prstGeom prst="can">
            <a:avLst>
              <a:gd fmla="val 25000" name="adj"/>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0" lvl="0" marL="0" marR="0" rtl="0" algn="l">
              <a:lnSpc>
                <a:spcPct val="100000"/>
              </a:lnSpc>
              <a:spcBef>
                <a:spcPts val="0"/>
              </a:spcBef>
              <a:spcAft>
                <a:spcPts val="0"/>
              </a:spcAft>
              <a:buNone/>
            </a:pPr>
            <a:r>
              <a:t/>
            </a:r>
            <a:endParaRPr b="0" i="0" sz="2800" u="none">
              <a:solidFill>
                <a:schemeClr val="lt1"/>
              </a:solidFill>
              <a:latin typeface="Comic Sans MS"/>
              <a:ea typeface="Comic Sans MS"/>
              <a:cs typeface="Comic Sans MS"/>
              <a:sym typeface="Comic Sans MS"/>
            </a:endParaRPr>
          </a:p>
        </p:txBody>
      </p:sp>
      <p:sp>
        <p:nvSpPr>
          <p:cNvPr id="351" name="Google Shape;351;p38"/>
          <p:cNvSpPr/>
          <p:nvPr/>
        </p:nvSpPr>
        <p:spPr>
          <a:xfrm>
            <a:off x="6705600" y="1905000"/>
            <a:ext cx="304800" cy="2209800"/>
          </a:xfrm>
          <a:prstGeom prst="can">
            <a:avLst>
              <a:gd fmla="val 25000" name="adj"/>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sticks</a:t>
            </a:r>
            <a:endParaRPr/>
          </a:p>
          <a:p>
            <a:pPr indent="0" lvl="0" marL="0" marR="0" rtl="0" algn="l">
              <a:lnSpc>
                <a:spcPct val="100000"/>
              </a:lnSpc>
              <a:spcBef>
                <a:spcPts val="0"/>
              </a:spcBef>
              <a:spcAft>
                <a:spcPts val="0"/>
              </a:spcAft>
              <a:buNone/>
            </a:pPr>
            <a:r>
              <a:t/>
            </a:r>
            <a:endParaRPr b="0" i="0" sz="2800" u="none">
              <a:solidFill>
                <a:schemeClr val="lt1"/>
              </a:solidFill>
              <a:latin typeface="Comic Sans MS"/>
              <a:ea typeface="Comic Sans MS"/>
              <a:cs typeface="Comic Sans MS"/>
              <a:sym typeface="Comic Sans MS"/>
            </a:endParaRPr>
          </a:p>
        </p:txBody>
      </p:sp>
      <p:pic>
        <p:nvPicPr>
          <p:cNvPr id="352" name="Google Shape;352;p38"/>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9"/>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Comic Sans MS"/>
              <a:buNone/>
            </a:pPr>
            <a:r>
              <a:rPr b="0" i="0" lang="en-US" sz="4000" u="none">
                <a:solidFill>
                  <a:schemeClr val="lt1"/>
                </a:solidFill>
                <a:latin typeface="Comic Sans MS"/>
                <a:ea typeface="Comic Sans MS"/>
                <a:cs typeface="Comic Sans MS"/>
                <a:sym typeface="Comic Sans MS"/>
              </a:rPr>
              <a:t>CLASSIFICATION OF IMPRESSION COMPOUND</a:t>
            </a:r>
            <a:endParaRPr/>
          </a:p>
        </p:txBody>
      </p:sp>
      <p:sp>
        <p:nvSpPr>
          <p:cNvPr id="358" name="Google Shape;358;p39"/>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FF00"/>
              </a:buClr>
              <a:buSzPts val="2400"/>
              <a:buFont typeface="Comic Sans MS"/>
              <a:buChar char="•"/>
            </a:pPr>
            <a:r>
              <a:rPr b="0" i="0" lang="en-US" sz="2400" u="none">
                <a:solidFill>
                  <a:srgbClr val="FFFF00"/>
                </a:solidFill>
                <a:latin typeface="Comic Sans MS"/>
                <a:ea typeface="Comic Sans MS"/>
                <a:cs typeface="Comic Sans MS"/>
                <a:sym typeface="Comic Sans MS"/>
              </a:rPr>
              <a:t>According to ADA specification no 3</a:t>
            </a:r>
            <a:endParaRPr/>
          </a:p>
          <a:p>
            <a:pPr indent="-342900" lvl="0" marL="342900" rtl="0" algn="l">
              <a:lnSpc>
                <a:spcPct val="160000"/>
              </a:lnSpc>
              <a:spcBef>
                <a:spcPts val="480"/>
              </a:spcBef>
              <a:spcAft>
                <a:spcPts val="0"/>
              </a:spcAft>
              <a:buClr>
                <a:schemeClr val="folHlink"/>
              </a:buClr>
              <a:buSzPts val="2400"/>
              <a:buFont typeface="Comic Sans MS"/>
              <a:buNone/>
            </a:pPr>
            <a:r>
              <a:rPr b="0" i="0" lang="en-US" sz="2400" u="none">
                <a:solidFill>
                  <a:schemeClr val="folHlink"/>
                </a:solidFill>
                <a:latin typeface="Comic Sans MS"/>
                <a:ea typeface="Comic Sans MS"/>
                <a:cs typeface="Comic Sans MS"/>
                <a:sym typeface="Comic Sans MS"/>
              </a:rPr>
              <a:t>Type 1-</a:t>
            </a:r>
            <a:endParaRPr/>
          </a:p>
          <a:p>
            <a:pPr indent="-342900" lvl="0" marL="342900" rtl="0" algn="l">
              <a:lnSpc>
                <a:spcPct val="100000"/>
              </a:lnSpc>
              <a:spcBef>
                <a:spcPts val="560"/>
              </a:spcBef>
              <a:spcAft>
                <a:spcPts val="0"/>
              </a:spcAft>
              <a:buClr>
                <a:schemeClr val="lt1"/>
              </a:buClr>
              <a:buSzPts val="2400"/>
              <a:buFont typeface="Comic Sans MS"/>
              <a:buNone/>
            </a:pPr>
            <a:r>
              <a:rPr b="0" i="0" lang="en-US" sz="2400" u="none">
                <a:solidFill>
                  <a:schemeClr val="lt1"/>
                </a:solidFill>
                <a:latin typeface="Comic Sans MS"/>
                <a:ea typeface="Comic Sans MS"/>
                <a:cs typeface="Comic Sans MS"/>
                <a:sym typeface="Comic Sans MS"/>
              </a:rPr>
              <a:t> </a:t>
            </a:r>
            <a:r>
              <a:rPr b="0" i="0" lang="en-US" sz="2800" u="none">
                <a:solidFill>
                  <a:schemeClr val="lt1"/>
                </a:solidFill>
                <a:latin typeface="Comic Sans MS"/>
                <a:ea typeface="Comic Sans MS"/>
                <a:cs typeface="Comic Sans MS"/>
                <a:sym typeface="Comic Sans MS"/>
              </a:rPr>
              <a:t>a) </a:t>
            </a:r>
            <a:r>
              <a:rPr b="0" i="0" lang="en-US" sz="2400" u="none">
                <a:solidFill>
                  <a:schemeClr val="lt1"/>
                </a:solidFill>
                <a:latin typeface="Comic Sans MS"/>
                <a:ea typeface="Comic Sans MS"/>
                <a:cs typeface="Comic Sans MS"/>
                <a:sym typeface="Comic Sans MS"/>
              </a:rPr>
              <a:t>Low fusing compound        -</a:t>
            </a:r>
            <a:r>
              <a:rPr b="0" i="0" lang="en-US" sz="2000" u="none">
                <a:solidFill>
                  <a:schemeClr val="lt1"/>
                </a:solidFill>
                <a:latin typeface="Comic Sans MS"/>
                <a:ea typeface="Comic Sans MS"/>
                <a:cs typeface="Comic Sans MS"/>
                <a:sym typeface="Comic Sans MS"/>
              </a:rPr>
              <a:t> </a:t>
            </a:r>
            <a:r>
              <a:rPr b="0" i="0" lang="en-US" sz="2400" u="none">
                <a:solidFill>
                  <a:schemeClr val="lt1"/>
                </a:solidFill>
                <a:latin typeface="Comic Sans MS"/>
                <a:ea typeface="Comic Sans MS"/>
                <a:cs typeface="Comic Sans MS"/>
                <a:sym typeface="Comic Sans MS"/>
              </a:rPr>
              <a:t>green stick compound</a:t>
            </a:r>
            <a:endParaRPr/>
          </a:p>
          <a:p>
            <a:pPr indent="-342900" lvl="0" marL="342900" rtl="0" algn="l">
              <a:lnSpc>
                <a:spcPct val="120000"/>
              </a:lnSpc>
              <a:spcBef>
                <a:spcPts val="480"/>
              </a:spcBef>
              <a:spcAft>
                <a:spcPts val="0"/>
              </a:spcAft>
              <a:buClr>
                <a:schemeClr val="lt1"/>
              </a:buClr>
              <a:buSzPts val="2400"/>
              <a:buFont typeface="Comic Sans MS"/>
              <a:buNone/>
            </a:pPr>
            <a:r>
              <a:rPr b="0" i="0" lang="en-US" sz="2400" u="none">
                <a:solidFill>
                  <a:schemeClr val="lt1"/>
                </a:solidFill>
                <a:latin typeface="Comic Sans MS"/>
                <a:ea typeface="Comic Sans MS"/>
                <a:cs typeface="Comic Sans MS"/>
                <a:sym typeface="Comic Sans MS"/>
              </a:rPr>
              <a:t> b) Medium fusing compound   –impression compound</a:t>
            </a:r>
            <a:endParaRPr/>
          </a:p>
          <a:p>
            <a:pPr indent="-342900" lvl="0" marL="342900" rtl="0" algn="l">
              <a:lnSpc>
                <a:spcPct val="260000"/>
              </a:lnSpc>
              <a:spcBef>
                <a:spcPts val="480"/>
              </a:spcBef>
              <a:spcAft>
                <a:spcPts val="0"/>
              </a:spcAft>
              <a:buClr>
                <a:schemeClr val="folHlink"/>
              </a:buClr>
              <a:buSzPts val="2400"/>
              <a:buFont typeface="Comic Sans MS"/>
              <a:buNone/>
            </a:pPr>
            <a:r>
              <a:rPr b="0" i="0" lang="en-US" sz="2400" u="none">
                <a:solidFill>
                  <a:schemeClr val="folHlink"/>
                </a:solidFill>
                <a:latin typeface="Comic Sans MS"/>
                <a:ea typeface="Comic Sans MS"/>
                <a:cs typeface="Comic Sans MS"/>
                <a:sym typeface="Comic Sans MS"/>
              </a:rPr>
              <a:t>Type 2-</a:t>
            </a:r>
            <a:endParaRPr/>
          </a:p>
          <a:p>
            <a:pPr indent="-342900" lvl="0" marL="342900" rtl="0" algn="l">
              <a:lnSpc>
                <a:spcPct val="100000"/>
              </a:lnSpc>
              <a:spcBef>
                <a:spcPts val="480"/>
              </a:spcBef>
              <a:spcAft>
                <a:spcPts val="0"/>
              </a:spcAft>
              <a:buClr>
                <a:schemeClr val="lt1"/>
              </a:buClr>
              <a:buSzPts val="2400"/>
              <a:buFont typeface="Comic Sans MS"/>
              <a:buNone/>
            </a:pPr>
            <a:r>
              <a:rPr b="0" i="0" lang="en-US" sz="2400" u="none">
                <a:solidFill>
                  <a:schemeClr val="lt1"/>
                </a:solidFill>
                <a:latin typeface="Comic Sans MS"/>
                <a:ea typeface="Comic Sans MS"/>
                <a:cs typeface="Comic Sans MS"/>
                <a:sym typeface="Comic Sans MS"/>
              </a:rPr>
              <a:t>    High fusing compound        -tray compound</a:t>
            </a:r>
            <a:endParaRPr/>
          </a:p>
        </p:txBody>
      </p:sp>
      <p:pic>
        <p:nvPicPr>
          <p:cNvPr id="359" name="Google Shape;359;p39"/>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0"/>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SETTING ACTION</a:t>
            </a:r>
            <a:endParaRPr/>
          </a:p>
        </p:txBody>
      </p:sp>
      <p:sp>
        <p:nvSpPr>
          <p:cNvPr id="365" name="Google Shape;365;p40"/>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Sets by physical change i.e soften by heating and hardens by cooling</a:t>
            </a:r>
            <a:endParaRPr/>
          </a:p>
        </p:txBody>
      </p:sp>
      <p:pic>
        <p:nvPicPr>
          <p:cNvPr id="366" name="Google Shape;366;p40"/>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1"/>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PROPERTIES</a:t>
            </a:r>
            <a:endParaRPr/>
          </a:p>
        </p:txBody>
      </p:sp>
      <p:sp>
        <p:nvSpPr>
          <p:cNvPr id="372" name="Google Shape;372;p41"/>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FF00"/>
              </a:buClr>
              <a:buSzPts val="2800"/>
              <a:buFont typeface="Noto Sans Symbols"/>
              <a:buChar char="❑"/>
            </a:pPr>
            <a:r>
              <a:rPr b="0" i="1" lang="en-US" sz="2800" u="none">
                <a:solidFill>
                  <a:srgbClr val="FFFF00"/>
                </a:solidFill>
                <a:latin typeface="Comic Sans MS"/>
                <a:ea typeface="Comic Sans MS"/>
                <a:cs typeface="Comic Sans MS"/>
                <a:sym typeface="Comic Sans MS"/>
              </a:rPr>
              <a:t>BIOLOGICAL PROPERTY</a:t>
            </a:r>
            <a:r>
              <a:rPr b="0" i="0" lang="en-US" sz="2800" u="none">
                <a:solidFill>
                  <a:srgbClr val="FFFF00"/>
                </a:solidFill>
                <a:latin typeface="Comic Sans MS"/>
                <a:ea typeface="Comic Sans MS"/>
                <a:cs typeface="Comic Sans MS"/>
                <a:sym typeface="Comic Sans MS"/>
              </a:rPr>
              <a:t> </a:t>
            </a:r>
            <a:endParaRPr/>
          </a:p>
          <a:p>
            <a:pPr indent="-342900" lvl="0" marL="3429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Non toxic non irritant to oral tissues.</a:t>
            </a:r>
            <a:endParaRPr/>
          </a:p>
          <a:p>
            <a:pPr indent="-165100" lvl="0" marL="342900" rtl="0" algn="l">
              <a:lnSpc>
                <a:spcPct val="100000"/>
              </a:lnSpc>
              <a:spcBef>
                <a:spcPts val="560"/>
              </a:spcBef>
              <a:spcAft>
                <a:spcPts val="0"/>
              </a:spcAft>
              <a:buClr>
                <a:schemeClr val="lt1"/>
              </a:buClr>
              <a:buSzPts val="2800"/>
              <a:buFont typeface="Comic Sans MS"/>
              <a:buNone/>
            </a:pPr>
            <a:r>
              <a:t/>
            </a:r>
            <a:endParaRPr b="0" i="1" sz="2800" u="none">
              <a:solidFill>
                <a:schemeClr val="lt1"/>
              </a:solidFill>
              <a:latin typeface="Comic Sans MS"/>
              <a:ea typeface="Comic Sans MS"/>
              <a:cs typeface="Comic Sans MS"/>
              <a:sym typeface="Comic Sans MS"/>
            </a:endParaRPr>
          </a:p>
          <a:p>
            <a:pPr indent="-342900" lvl="0" marL="342900" rtl="0" algn="l">
              <a:lnSpc>
                <a:spcPct val="100000"/>
              </a:lnSpc>
              <a:spcBef>
                <a:spcPts val="560"/>
              </a:spcBef>
              <a:spcAft>
                <a:spcPts val="0"/>
              </a:spcAft>
              <a:buClr>
                <a:srgbClr val="FFFF00"/>
              </a:buClr>
              <a:buSzPts val="2800"/>
              <a:buFont typeface="Noto Sans Symbols"/>
              <a:buChar char="❑"/>
            </a:pPr>
            <a:r>
              <a:rPr b="0" i="1" lang="en-US" sz="2800" u="none">
                <a:solidFill>
                  <a:srgbClr val="FFFF00"/>
                </a:solidFill>
                <a:latin typeface="Comic Sans MS"/>
                <a:ea typeface="Comic Sans MS"/>
                <a:cs typeface="Comic Sans MS"/>
                <a:sym typeface="Comic Sans MS"/>
              </a:rPr>
              <a:t>RHEOLOGICAL PROPERTY</a:t>
            </a:r>
            <a:endParaRPr/>
          </a:p>
          <a:p>
            <a:pPr indent="-342900" lvl="0" marL="3429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Highly viscous and mucocompressive material</a:t>
            </a:r>
            <a:endParaRPr/>
          </a:p>
        </p:txBody>
      </p:sp>
      <p:pic>
        <p:nvPicPr>
          <p:cNvPr id="373" name="Google Shape;373;p41"/>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2"/>
          <p:cNvSpPr txBox="1"/>
          <p:nvPr>
            <p:ph type="title"/>
          </p:nvPr>
        </p:nvSpPr>
        <p:spPr>
          <a:xfrm>
            <a:off x="990600" y="76200"/>
            <a:ext cx="60324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PROPERTIES</a:t>
            </a:r>
            <a:endParaRPr/>
          </a:p>
        </p:txBody>
      </p:sp>
      <p:sp>
        <p:nvSpPr>
          <p:cNvPr id="379" name="Google Shape;379;p42"/>
          <p:cNvSpPr txBox="1"/>
          <p:nvPr>
            <p:ph idx="1" type="body"/>
          </p:nvPr>
        </p:nvSpPr>
        <p:spPr>
          <a:xfrm>
            <a:off x="685800" y="9906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800"/>
              <a:buFont typeface="Comic Sans MS"/>
              <a:buChar char="•"/>
            </a:pPr>
            <a:r>
              <a:rPr b="0" i="1" lang="en-US" sz="2800" u="none">
                <a:solidFill>
                  <a:schemeClr val="lt1"/>
                </a:solidFill>
                <a:latin typeface="Comic Sans MS"/>
                <a:ea typeface="Comic Sans MS"/>
                <a:cs typeface="Comic Sans MS"/>
                <a:sym typeface="Comic Sans MS"/>
              </a:rPr>
              <a:t>Flow</a:t>
            </a:r>
            <a:r>
              <a:rPr b="0" i="0" lang="en-US" sz="2800" u="none">
                <a:solidFill>
                  <a:schemeClr val="lt1"/>
                </a:solidFill>
                <a:latin typeface="Comic Sans MS"/>
                <a:ea typeface="Comic Sans MS"/>
                <a:cs typeface="Comic Sans MS"/>
                <a:sym typeface="Comic Sans MS"/>
              </a:rPr>
              <a:t> –it goes under plastic deformation under the influence of its own weight</a:t>
            </a:r>
            <a:endParaRPr/>
          </a:p>
          <a:p>
            <a:pPr indent="-342900" lvl="0" marL="342900" rtl="0" algn="l">
              <a:lnSpc>
                <a:spcPct val="100000"/>
              </a:lnSpc>
              <a:spcBef>
                <a:spcPts val="560"/>
              </a:spcBef>
              <a:spcAft>
                <a:spcPts val="0"/>
              </a:spcAft>
              <a:buClr>
                <a:schemeClr val="lt1"/>
              </a:buClr>
              <a:buSzPts val="2800"/>
              <a:buFont typeface="Comic Sans MS"/>
              <a:buChar char="•"/>
            </a:pPr>
            <a:r>
              <a:rPr b="0" i="1" lang="en-US" sz="2800" u="none">
                <a:solidFill>
                  <a:schemeClr val="lt1"/>
                </a:solidFill>
                <a:latin typeface="Comic Sans MS"/>
                <a:ea typeface="Comic Sans MS"/>
                <a:cs typeface="Comic Sans MS"/>
                <a:sym typeface="Comic Sans MS"/>
              </a:rPr>
              <a:t>Measured by formula</a:t>
            </a:r>
            <a:endParaRPr/>
          </a:p>
          <a:p>
            <a:pPr indent="-342900" lvl="0" marL="3429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a:t>
            </a:r>
            <a:r>
              <a:rPr b="1" i="0" lang="en-US" sz="2800" u="none">
                <a:solidFill>
                  <a:srgbClr val="FFFF00"/>
                </a:solidFill>
                <a:latin typeface="Comic Sans MS"/>
                <a:ea typeface="Comic Sans MS"/>
                <a:cs typeface="Comic Sans MS"/>
                <a:sym typeface="Comic Sans MS"/>
              </a:rPr>
              <a:t>flow = x/6 X 100%</a:t>
            </a:r>
            <a:endParaRPr/>
          </a:p>
          <a:p>
            <a:pPr indent="-342900" lvl="0" marL="3429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A cylindrical sample of 10mm diameter is </a:t>
            </a:r>
            <a:endParaRPr/>
          </a:p>
          <a:p>
            <a:pPr indent="-342900" lvl="0" marL="3429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used with 6mm of ht and load of 2kg for 10 </a:t>
            </a:r>
            <a:endParaRPr/>
          </a:p>
          <a:p>
            <a:pPr indent="-342900" lvl="0" marL="3429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min</a:t>
            </a:r>
            <a:endParaRPr/>
          </a:p>
          <a:p>
            <a:pPr indent="-342900" lvl="0" marL="3429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Dec in height x is measured  </a:t>
            </a:r>
            <a:endParaRPr/>
          </a:p>
          <a:p>
            <a:pPr indent="-342900" lvl="0" marL="3429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in mm</a:t>
            </a:r>
            <a:endParaRPr/>
          </a:p>
        </p:txBody>
      </p:sp>
      <p:pic>
        <p:nvPicPr>
          <p:cNvPr id="380" name="Google Shape;380;p42"/>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graphicFrame>
        <p:nvGraphicFramePr>
          <p:cNvPr id="385" name="Google Shape;385;p43"/>
          <p:cNvGraphicFramePr/>
          <p:nvPr/>
        </p:nvGraphicFramePr>
        <p:xfrm>
          <a:off x="1447800" y="1219200"/>
          <a:ext cx="3000000" cy="3000000"/>
        </p:xfrm>
        <a:graphic>
          <a:graphicData uri="http://schemas.openxmlformats.org/drawingml/2006/table">
            <a:tbl>
              <a:tblPr>
                <a:noFill/>
                <a:tableStyleId>{44082407-C273-4EE8-A8A3-172E29DC9CA5}</a:tableStyleId>
              </a:tblPr>
              <a:tblGrid>
                <a:gridCol w="1371600"/>
                <a:gridCol w="2971800"/>
                <a:gridCol w="1981200"/>
              </a:tblGrid>
              <a:tr h="1457325">
                <a:tc>
                  <a:txBody>
                    <a:bodyPr/>
                    <a:lstStyle/>
                    <a:p>
                      <a:pPr indent="0" lvl="0" marL="0" marR="0" rtl="0" algn="l">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Types </a:t>
                      </a:r>
                      <a:endParaRPr/>
                    </a:p>
                  </a:txBody>
                  <a:tcPr marT="45725" marB="45725" marR="91450" marL="9145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Flow as per ADA specification</a:t>
                      </a:r>
                      <a:endParaRPr/>
                    </a:p>
                    <a:p>
                      <a:pPr indent="0" lvl="0" marL="0" marR="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At 37</a:t>
                      </a:r>
                      <a:r>
                        <a:rPr b="0" i="0" lang="en-US" sz="2400" u="none">
                          <a:solidFill>
                            <a:schemeClr val="lt1"/>
                          </a:solidFill>
                          <a:latin typeface="Comic Sans MS"/>
                          <a:ea typeface="Comic Sans MS"/>
                          <a:cs typeface="Comic Sans MS"/>
                          <a:sym typeface="Comic Sans MS"/>
                        </a:rPr>
                        <a:t>°</a:t>
                      </a:r>
                      <a:r>
                        <a:rPr b="0" i="0" lang="en-US" sz="2800" u="none">
                          <a:solidFill>
                            <a:schemeClr val="lt1"/>
                          </a:solidFill>
                          <a:latin typeface="Comic Sans MS"/>
                          <a:ea typeface="Comic Sans MS"/>
                          <a:cs typeface="Comic Sans MS"/>
                          <a:sym typeface="Comic Sans MS"/>
                        </a:rPr>
                        <a:t>c</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0" lvl="0" marL="0" marR="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At 45°c</a:t>
                      </a:r>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054225">
                <a:tc>
                  <a:txBody>
                    <a:bodyPr/>
                    <a:lstStyle/>
                    <a:p>
                      <a:pPr indent="0" lvl="0" marL="0" marR="0" rtl="0" algn="l">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Type1 </a:t>
                      </a:r>
                      <a:endParaRPr/>
                    </a:p>
                    <a:p>
                      <a:pPr indent="0" lvl="0" marL="0" marR="0" rtl="0" algn="l">
                        <a:lnSpc>
                          <a:spcPct val="10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0" lvl="0" marL="0" marR="0" rtl="0" algn="l">
                        <a:lnSpc>
                          <a:spcPct val="10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0" lvl="0" marL="0" marR="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Type2 </a:t>
                      </a:r>
                      <a:endParaRPr/>
                    </a:p>
                  </a:txBody>
                  <a:tcPr marT="45725" marB="45725" marR="91450" marL="9145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&lt;6%</a:t>
                      </a:r>
                      <a:endParaRPr/>
                    </a:p>
                    <a:p>
                      <a:pPr indent="0" lvl="0" marL="0" marR="0" rtl="0" algn="l">
                        <a:lnSpc>
                          <a:spcPct val="10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0" lvl="0" marL="0" marR="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a:t>
                      </a:r>
                      <a:endParaRPr/>
                    </a:p>
                    <a:p>
                      <a:pPr indent="0" lvl="0" marL="0" marR="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&lt;2%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&gt;85%</a:t>
                      </a:r>
                      <a:endParaRPr/>
                    </a:p>
                    <a:p>
                      <a:pPr indent="0" lvl="0" marL="0" marR="0" rtl="0" algn="l">
                        <a:lnSpc>
                          <a:spcPct val="10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0" lvl="0" marL="0" marR="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a:t>
                      </a:r>
                      <a:endParaRPr/>
                    </a:p>
                    <a:p>
                      <a:pPr indent="0" lvl="0" marL="0" marR="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&gt;70-85%</a:t>
                      </a:r>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pic>
        <p:nvPicPr>
          <p:cNvPr id="386" name="Google Shape;386;p43"/>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4"/>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Factors affecting flow</a:t>
            </a:r>
            <a:endParaRPr/>
          </a:p>
        </p:txBody>
      </p:sp>
      <p:sp>
        <p:nvSpPr>
          <p:cNvPr id="392" name="Google Shape;392;p44"/>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FF00"/>
              </a:buClr>
              <a:buSzPts val="2800"/>
              <a:buFont typeface="Comic Sans MS"/>
              <a:buChar char="•"/>
            </a:pPr>
            <a:r>
              <a:rPr b="0" i="0" lang="en-US" sz="2800" u="none">
                <a:solidFill>
                  <a:srgbClr val="FFFF00"/>
                </a:solidFill>
                <a:latin typeface="Comic Sans MS"/>
                <a:ea typeface="Comic Sans MS"/>
                <a:cs typeface="Comic Sans MS"/>
                <a:sym typeface="Comic Sans MS"/>
              </a:rPr>
              <a:t>Temperature</a:t>
            </a:r>
            <a:r>
              <a:rPr b="0" i="0" lang="en-US" sz="2800" u="none">
                <a:solidFill>
                  <a:schemeClr val="lt1"/>
                </a:solidFill>
                <a:latin typeface="Comic Sans MS"/>
                <a:ea typeface="Comic Sans MS"/>
                <a:cs typeface="Comic Sans MS"/>
                <a:sym typeface="Comic Sans MS"/>
              </a:rPr>
              <a:t> -        temp     flow</a:t>
            </a:r>
            <a:endParaRPr/>
          </a:p>
          <a:p>
            <a:pPr indent="-165100" lvl="0" marL="342900" rtl="0" algn="l">
              <a:lnSpc>
                <a:spcPct val="10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165100" lvl="0" marL="342900" rtl="0" algn="l">
              <a:lnSpc>
                <a:spcPct val="10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165100" lvl="0" marL="342900" rtl="0" algn="l">
              <a:lnSpc>
                <a:spcPct val="10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342900" lvl="0" marL="342900" rtl="0" algn="l">
              <a:lnSpc>
                <a:spcPct val="100000"/>
              </a:lnSpc>
              <a:spcBef>
                <a:spcPts val="560"/>
              </a:spcBef>
              <a:spcAft>
                <a:spcPts val="0"/>
              </a:spcAft>
              <a:buClr>
                <a:srgbClr val="FFFF00"/>
              </a:buClr>
              <a:buSzPts val="2800"/>
              <a:buFont typeface="Comic Sans MS"/>
              <a:buChar char="•"/>
            </a:pPr>
            <a:r>
              <a:rPr b="0" i="0" lang="en-US" sz="2800" u="none">
                <a:solidFill>
                  <a:srgbClr val="FFFF00"/>
                </a:solidFill>
                <a:latin typeface="Comic Sans MS"/>
                <a:ea typeface="Comic Sans MS"/>
                <a:cs typeface="Comic Sans MS"/>
                <a:sym typeface="Comic Sans MS"/>
              </a:rPr>
              <a:t>Wet kneading</a:t>
            </a:r>
            <a:r>
              <a:rPr b="0" i="0" lang="en-US" sz="2800" u="none">
                <a:solidFill>
                  <a:schemeClr val="lt1"/>
                </a:solidFill>
                <a:latin typeface="Comic Sans MS"/>
                <a:ea typeface="Comic Sans MS"/>
                <a:cs typeface="Comic Sans MS"/>
                <a:sym typeface="Comic Sans MS"/>
              </a:rPr>
              <a:t>-     cause water trapping,  </a:t>
            </a:r>
            <a:endParaRPr/>
          </a:p>
          <a:p>
            <a:pPr indent="-342900" lvl="0" marL="3429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act as plasticizer,  flow</a:t>
            </a:r>
            <a:endParaRPr/>
          </a:p>
          <a:p>
            <a:pPr indent="-165100" lvl="0" marL="342900" rtl="0" algn="l">
              <a:lnSpc>
                <a:spcPct val="10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165100" lvl="0" marL="342900" rtl="0" algn="l">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p:txBody>
      </p:sp>
      <p:cxnSp>
        <p:nvCxnSpPr>
          <p:cNvPr id="393" name="Google Shape;393;p44"/>
          <p:cNvCxnSpPr/>
          <p:nvPr/>
        </p:nvCxnSpPr>
        <p:spPr>
          <a:xfrm rot="10800000">
            <a:off x="4267287" y="1830299"/>
            <a:ext cx="1500" cy="455700"/>
          </a:xfrm>
          <a:prstGeom prst="straightConnector1">
            <a:avLst/>
          </a:prstGeom>
          <a:noFill/>
          <a:ln cap="flat" cmpd="sng" w="38100">
            <a:solidFill>
              <a:schemeClr val="lt1"/>
            </a:solidFill>
            <a:prstDash val="solid"/>
            <a:miter lim="800000"/>
            <a:headEnd len="med" w="med" type="none"/>
            <a:tailEnd len="med" w="med" type="triangle"/>
          </a:ln>
        </p:spPr>
      </p:cxnSp>
      <p:cxnSp>
        <p:nvCxnSpPr>
          <p:cNvPr id="394" name="Google Shape;394;p44"/>
          <p:cNvCxnSpPr/>
          <p:nvPr/>
        </p:nvCxnSpPr>
        <p:spPr>
          <a:xfrm>
            <a:off x="4267200" y="2590800"/>
            <a:ext cx="0" cy="457200"/>
          </a:xfrm>
          <a:prstGeom prst="straightConnector1">
            <a:avLst/>
          </a:prstGeom>
          <a:noFill/>
          <a:ln cap="flat" cmpd="sng" w="38100">
            <a:solidFill>
              <a:schemeClr val="lt1"/>
            </a:solidFill>
            <a:prstDash val="solid"/>
            <a:miter lim="800000"/>
            <a:headEnd len="med" w="med" type="none"/>
            <a:tailEnd len="med" w="med" type="triangle"/>
          </a:ln>
        </p:spPr>
      </p:cxnSp>
      <p:sp>
        <p:nvSpPr>
          <p:cNvPr id="395" name="Google Shape;395;p44"/>
          <p:cNvSpPr txBox="1"/>
          <p:nvPr/>
        </p:nvSpPr>
        <p:spPr>
          <a:xfrm>
            <a:off x="4267200" y="2549525"/>
            <a:ext cx="2254200" cy="519000"/>
          </a:xfrm>
          <a:prstGeom prst="rect">
            <a:avLst/>
          </a:prstGeom>
          <a:noFill/>
          <a:ln>
            <a:noFill/>
          </a:ln>
        </p:spPr>
        <p:txBody>
          <a:bodyPr anchorCtr="0" anchor="t" bIns="45700" lIns="91425" spcFirstLastPara="1" rIns="91425" wrap="square" tIns="45700">
            <a:spAutoFit/>
          </a:bodyPr>
          <a:lstStyle/>
          <a:p>
            <a:pPr indent="-609600" lvl="0" marL="609600" marR="0" rtl="0" algn="l">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temp     flow</a:t>
            </a:r>
            <a:endParaRPr/>
          </a:p>
        </p:txBody>
      </p:sp>
      <p:cxnSp>
        <p:nvCxnSpPr>
          <p:cNvPr id="396" name="Google Shape;396;p44"/>
          <p:cNvCxnSpPr/>
          <p:nvPr/>
        </p:nvCxnSpPr>
        <p:spPr>
          <a:xfrm rot="10800000">
            <a:off x="7237499" y="4421099"/>
            <a:ext cx="1500" cy="455700"/>
          </a:xfrm>
          <a:prstGeom prst="straightConnector1">
            <a:avLst/>
          </a:prstGeom>
          <a:noFill/>
          <a:ln cap="flat" cmpd="sng" w="38100">
            <a:solidFill>
              <a:schemeClr val="lt1"/>
            </a:solidFill>
            <a:prstDash val="solid"/>
            <a:miter lim="800000"/>
            <a:headEnd len="med" w="med" type="none"/>
            <a:tailEnd len="med" w="med" type="triangle"/>
          </a:ln>
        </p:spPr>
      </p:cxnSp>
      <p:cxnSp>
        <p:nvCxnSpPr>
          <p:cNvPr id="397" name="Google Shape;397;p44"/>
          <p:cNvCxnSpPr/>
          <p:nvPr/>
        </p:nvCxnSpPr>
        <p:spPr>
          <a:xfrm rot="10800000">
            <a:off x="5637299" y="1830299"/>
            <a:ext cx="1500" cy="455700"/>
          </a:xfrm>
          <a:prstGeom prst="straightConnector1">
            <a:avLst/>
          </a:prstGeom>
          <a:noFill/>
          <a:ln cap="flat" cmpd="sng" w="38100">
            <a:solidFill>
              <a:schemeClr val="lt1"/>
            </a:solidFill>
            <a:prstDash val="solid"/>
            <a:miter lim="800000"/>
            <a:headEnd len="med" w="med" type="none"/>
            <a:tailEnd len="med" w="med" type="triangle"/>
          </a:ln>
        </p:spPr>
      </p:cxnSp>
      <p:cxnSp>
        <p:nvCxnSpPr>
          <p:cNvPr id="398" name="Google Shape;398;p44"/>
          <p:cNvCxnSpPr/>
          <p:nvPr/>
        </p:nvCxnSpPr>
        <p:spPr>
          <a:xfrm>
            <a:off x="5638800" y="2590800"/>
            <a:ext cx="0" cy="457200"/>
          </a:xfrm>
          <a:prstGeom prst="straightConnector1">
            <a:avLst/>
          </a:prstGeom>
          <a:noFill/>
          <a:ln cap="flat" cmpd="sng" w="38100">
            <a:solidFill>
              <a:schemeClr val="lt1"/>
            </a:solidFill>
            <a:prstDash val="solid"/>
            <a:miter lim="800000"/>
            <a:headEnd len="med" w="med" type="none"/>
            <a:tailEnd len="med" w="med" type="triangle"/>
          </a:ln>
        </p:spPr>
      </p:cxnSp>
      <p:pic>
        <p:nvPicPr>
          <p:cNvPr id="399" name="Google Shape;399;p44"/>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5"/>
          <p:cNvSpPr txBox="1"/>
          <p:nvPr>
            <p:ph idx="1" type="body"/>
          </p:nvPr>
        </p:nvSpPr>
        <p:spPr>
          <a:xfrm>
            <a:off x="685800" y="457200"/>
            <a:ext cx="8077200" cy="54102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rgbClr val="FFFF00"/>
              </a:buClr>
              <a:buSzPts val="2800"/>
              <a:buFont typeface="Noto Sans Symbols"/>
              <a:buChar char="❑"/>
            </a:pPr>
            <a:r>
              <a:rPr b="0" i="1" lang="en-US" sz="2800" u="none">
                <a:solidFill>
                  <a:srgbClr val="FFFF00"/>
                </a:solidFill>
                <a:latin typeface="Comic Sans MS"/>
                <a:ea typeface="Comic Sans MS"/>
                <a:cs typeface="Comic Sans MS"/>
                <a:sym typeface="Comic Sans MS"/>
              </a:rPr>
              <a:t>THERMAL PROPERTY</a:t>
            </a:r>
            <a:endParaRPr/>
          </a:p>
          <a:p>
            <a:pPr indent="-609600" lvl="0" marL="609600" rtl="0" algn="l">
              <a:lnSpc>
                <a:spcPct val="150000"/>
              </a:lnSpc>
              <a:spcBef>
                <a:spcPts val="560"/>
              </a:spcBef>
              <a:spcAft>
                <a:spcPts val="0"/>
              </a:spcAft>
              <a:buClr>
                <a:schemeClr val="lt1"/>
              </a:buClr>
              <a:buSzPts val="2800"/>
              <a:buFont typeface="Comic Sans MS"/>
              <a:buAutoNum type="arabicPeriod"/>
            </a:pPr>
            <a:r>
              <a:rPr b="0" i="1" lang="en-US" sz="2800" u="none">
                <a:solidFill>
                  <a:schemeClr val="lt1"/>
                </a:solidFill>
                <a:latin typeface="Comic Sans MS"/>
                <a:ea typeface="Comic Sans MS"/>
                <a:cs typeface="Comic Sans MS"/>
                <a:sym typeface="Comic Sans MS"/>
              </a:rPr>
              <a:t>Fusion temp-43.5 °c</a:t>
            </a:r>
            <a:endParaRPr/>
          </a:p>
          <a:p>
            <a:pPr indent="-609600" lvl="0" marL="609600" rtl="0" algn="l">
              <a:lnSpc>
                <a:spcPct val="150000"/>
              </a:lnSpc>
              <a:spcBef>
                <a:spcPts val="560"/>
              </a:spcBef>
              <a:spcAft>
                <a:spcPts val="0"/>
              </a:spcAft>
              <a:buClr>
                <a:schemeClr val="lt1"/>
              </a:buClr>
              <a:buSzPts val="2800"/>
              <a:buFont typeface="Comic Sans MS"/>
              <a:buNone/>
            </a:pPr>
            <a:r>
              <a:rPr b="0" i="1" lang="en-US" sz="2800" u="none">
                <a:solidFill>
                  <a:schemeClr val="lt1"/>
                </a:solidFill>
                <a:latin typeface="Comic Sans MS"/>
                <a:ea typeface="Comic Sans MS"/>
                <a:cs typeface="Comic Sans MS"/>
                <a:sym typeface="Comic Sans MS"/>
              </a:rPr>
              <a:t>     </a:t>
            </a:r>
            <a:r>
              <a:rPr b="0" i="0" lang="en-US" sz="2800" u="none">
                <a:solidFill>
                  <a:schemeClr val="folHlink"/>
                </a:solidFill>
                <a:latin typeface="Comic Sans MS"/>
                <a:ea typeface="Comic Sans MS"/>
                <a:cs typeface="Comic Sans MS"/>
                <a:sym typeface="Comic Sans MS"/>
              </a:rPr>
              <a:t>Thermal conductivity-</a:t>
            </a:r>
            <a:r>
              <a:rPr b="0" i="0" lang="en-US" sz="2800" u="none">
                <a:solidFill>
                  <a:schemeClr val="lt1"/>
                </a:solidFill>
                <a:latin typeface="Comic Sans MS"/>
                <a:ea typeface="Comic Sans MS"/>
                <a:cs typeface="Comic Sans MS"/>
                <a:sym typeface="Comic Sans MS"/>
              </a:rPr>
              <a:t> poor conductor of heat, outer part soften 1</a:t>
            </a:r>
            <a:r>
              <a:rPr b="0" baseline="30000" i="0" lang="en-US" sz="2800" u="none">
                <a:solidFill>
                  <a:schemeClr val="lt1"/>
                </a:solidFill>
                <a:latin typeface="Comic Sans MS"/>
                <a:ea typeface="Comic Sans MS"/>
                <a:cs typeface="Comic Sans MS"/>
                <a:sym typeface="Comic Sans MS"/>
              </a:rPr>
              <a:t>st</a:t>
            </a:r>
            <a:r>
              <a:rPr b="0" i="0" lang="en-US" sz="2800" u="none">
                <a:solidFill>
                  <a:schemeClr val="lt1"/>
                </a:solidFill>
                <a:latin typeface="Comic Sans MS"/>
                <a:ea typeface="Comic Sans MS"/>
                <a:cs typeface="Comic Sans MS"/>
                <a:sym typeface="Comic Sans MS"/>
              </a:rPr>
              <a:t> then the inner part</a:t>
            </a:r>
            <a:endParaRPr/>
          </a:p>
          <a:p>
            <a:pPr indent="-609600" lvl="0" marL="609600" rtl="0" algn="l">
              <a:lnSpc>
                <a:spcPct val="150000"/>
              </a:lnSpc>
              <a:spcBef>
                <a:spcPts val="560"/>
              </a:spcBef>
              <a:spcAft>
                <a:spcPts val="0"/>
              </a:spcAft>
              <a:buClr>
                <a:schemeClr val="folHlink"/>
              </a:buClr>
              <a:buSzPts val="2800"/>
              <a:buFont typeface="Comic Sans MS"/>
              <a:buNone/>
            </a:pPr>
            <a:r>
              <a:rPr b="0" i="0" lang="en-US" sz="2800" u="none">
                <a:solidFill>
                  <a:schemeClr val="folHlink"/>
                </a:solidFill>
                <a:latin typeface="Comic Sans MS"/>
                <a:ea typeface="Comic Sans MS"/>
                <a:cs typeface="Comic Sans MS"/>
                <a:sym typeface="Comic Sans MS"/>
              </a:rPr>
              <a:t>2. </a:t>
            </a:r>
            <a:r>
              <a:rPr b="0" i="1" lang="en-US" sz="2800" u="none">
                <a:solidFill>
                  <a:schemeClr val="folHlink"/>
                </a:solidFill>
                <a:latin typeface="Comic Sans MS"/>
                <a:ea typeface="Comic Sans MS"/>
                <a:cs typeface="Comic Sans MS"/>
                <a:sym typeface="Comic Sans MS"/>
              </a:rPr>
              <a:t>Co-efficient of thermal expansion-</a:t>
            </a:r>
            <a:r>
              <a:rPr b="0" i="0" lang="en-US" sz="2800" u="none">
                <a:solidFill>
                  <a:schemeClr val="lt1"/>
                </a:solidFill>
                <a:latin typeface="Comic Sans MS"/>
                <a:ea typeface="Comic Sans MS"/>
                <a:cs typeface="Comic Sans MS"/>
                <a:sym typeface="Comic Sans MS"/>
              </a:rPr>
              <a:t>high </a:t>
            </a:r>
            <a:endParaRPr/>
          </a:p>
          <a:p>
            <a:pPr indent="-609600" lvl="0" marL="609600" rtl="0" algn="l">
              <a:lnSpc>
                <a:spcPct val="9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thermal expansion and contraction</a:t>
            </a:r>
            <a:endParaRPr/>
          </a:p>
          <a:p>
            <a:pPr indent="-609600" lvl="0" marL="6096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200-500PPM/°C</a:t>
            </a:r>
            <a:endParaRPr/>
          </a:p>
        </p:txBody>
      </p:sp>
      <p:pic>
        <p:nvPicPr>
          <p:cNvPr id="405" name="Google Shape;405;p45"/>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6"/>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177800" lvl="0" marL="0" rtl="0" algn="l">
              <a:lnSpc>
                <a:spcPct val="100000"/>
              </a:lnSpc>
              <a:spcBef>
                <a:spcPts val="0"/>
              </a:spcBef>
              <a:spcAft>
                <a:spcPts val="0"/>
              </a:spcAft>
              <a:buClr>
                <a:srgbClr val="FFFF00"/>
              </a:buClr>
              <a:buSzPts val="2800"/>
              <a:buFont typeface="Noto Sans Symbols"/>
              <a:buChar char="❑"/>
            </a:pPr>
            <a:r>
              <a:rPr b="0" i="0" lang="en-US" sz="2800" u="none">
                <a:solidFill>
                  <a:srgbClr val="FFFF00"/>
                </a:solidFill>
                <a:latin typeface="Comic Sans MS"/>
                <a:ea typeface="Comic Sans MS"/>
                <a:cs typeface="Comic Sans MS"/>
                <a:sym typeface="Comic Sans MS"/>
              </a:rPr>
              <a:t>DIMENSION STABILITY</a:t>
            </a:r>
            <a:endParaRPr/>
          </a:p>
        </p:txBody>
      </p:sp>
      <p:sp>
        <p:nvSpPr>
          <p:cNvPr id="411" name="Google Shape;411;p46"/>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Dimensionally unstable mechanical stresses incorporate during impression procedure</a:t>
            </a:r>
            <a:endParaRPr/>
          </a:p>
          <a:p>
            <a:pPr indent="-139700" lvl="0" marL="342900" rtl="0" algn="l">
              <a:lnSpc>
                <a:spcPct val="100000"/>
              </a:lnSpc>
              <a:spcBef>
                <a:spcPts val="640"/>
              </a:spcBef>
              <a:spcAft>
                <a:spcPts val="0"/>
              </a:spcAft>
              <a:buClr>
                <a:schemeClr val="lt1"/>
              </a:buClr>
              <a:buSzPts val="3200"/>
              <a:buFont typeface="Comic Sans MS"/>
              <a:buNone/>
            </a:pPr>
            <a:r>
              <a:t/>
            </a:r>
            <a:endParaRPr b="0" i="0" sz="3200" u="none">
              <a:solidFill>
                <a:schemeClr val="lt1"/>
              </a:solidFill>
              <a:latin typeface="Comic Sans MS"/>
              <a:ea typeface="Comic Sans MS"/>
              <a:cs typeface="Comic Sans MS"/>
              <a:sym typeface="Comic Sans MS"/>
            </a:endParaRPr>
          </a:p>
          <a:p>
            <a:pPr indent="-342900" lvl="0" marL="342900" rtl="0" algn="l">
              <a:lnSpc>
                <a:spcPct val="100000"/>
              </a:lnSpc>
              <a:spcBef>
                <a:spcPts val="64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So cast should be poured as soon as possible</a:t>
            </a:r>
            <a:endParaRPr/>
          </a:p>
        </p:txBody>
      </p:sp>
      <p:pic>
        <p:nvPicPr>
          <p:cNvPr id="412" name="Google Shape;412;p46"/>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838200" lvl="0" marL="83820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CONTENTS OF TOPIC</a:t>
            </a:r>
            <a:endParaRPr/>
          </a:p>
        </p:txBody>
      </p:sp>
      <p:sp>
        <p:nvSpPr>
          <p:cNvPr id="205" name="Google Shape;205;p20"/>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Setting reaction</a:t>
            </a:r>
            <a:endParaRPr/>
          </a:p>
          <a:p>
            <a:pPr indent="-342900" lvl="0" marL="342900" rtl="0" algn="l">
              <a:lnSpc>
                <a:spcPct val="130000"/>
              </a:lnSpc>
              <a:spcBef>
                <a:spcPts val="64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Properties</a:t>
            </a:r>
            <a:endParaRPr/>
          </a:p>
          <a:p>
            <a:pPr indent="-342900" lvl="0" marL="342900" rtl="0" algn="l">
              <a:lnSpc>
                <a:spcPct val="130000"/>
              </a:lnSpc>
              <a:spcBef>
                <a:spcPts val="64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Manipulation</a:t>
            </a:r>
            <a:endParaRPr/>
          </a:p>
          <a:p>
            <a:pPr indent="-342900" lvl="0" marL="342900" rtl="0" algn="l">
              <a:lnSpc>
                <a:spcPct val="130000"/>
              </a:lnSpc>
              <a:spcBef>
                <a:spcPts val="64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Copper tube technique </a:t>
            </a:r>
            <a:endParaRPr/>
          </a:p>
          <a:p>
            <a:pPr indent="-342900" lvl="0" marL="342900" rtl="0" algn="l">
              <a:lnSpc>
                <a:spcPct val="130000"/>
              </a:lnSpc>
              <a:spcBef>
                <a:spcPts val="64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Advantages </a:t>
            </a:r>
            <a:endParaRPr/>
          </a:p>
          <a:p>
            <a:pPr indent="-139700" lvl="0" marL="342900" rtl="0" algn="l">
              <a:lnSpc>
                <a:spcPct val="130000"/>
              </a:lnSpc>
              <a:spcBef>
                <a:spcPts val="640"/>
              </a:spcBef>
              <a:spcAft>
                <a:spcPts val="0"/>
              </a:spcAft>
              <a:buClr>
                <a:schemeClr val="lt1"/>
              </a:buClr>
              <a:buSzPts val="3200"/>
              <a:buFont typeface="Comic Sans MS"/>
              <a:buNone/>
            </a:pPr>
            <a:r>
              <a:t/>
            </a:r>
            <a:endParaRPr b="0" i="0" sz="3200" u="none">
              <a:solidFill>
                <a:schemeClr val="lt1"/>
              </a:solidFill>
              <a:latin typeface="Comic Sans MS"/>
              <a:ea typeface="Comic Sans MS"/>
              <a:cs typeface="Comic Sans MS"/>
              <a:sym typeface="Comic Sans MS"/>
            </a:endParaRPr>
          </a:p>
          <a:p>
            <a:pPr indent="-139700" lvl="0" marL="342900" rtl="0" algn="l">
              <a:lnSpc>
                <a:spcPct val="130000"/>
              </a:lnSpc>
              <a:spcBef>
                <a:spcPts val="640"/>
              </a:spcBef>
              <a:spcAft>
                <a:spcPts val="0"/>
              </a:spcAft>
              <a:buClr>
                <a:schemeClr val="lt1"/>
              </a:buClr>
              <a:buSzPts val="3200"/>
              <a:buFont typeface="Comic Sans MS"/>
              <a:buNone/>
            </a:pPr>
            <a:r>
              <a:t/>
            </a:r>
            <a:endParaRPr b="0" i="0" sz="3200" u="none">
              <a:solidFill>
                <a:schemeClr val="lt1"/>
              </a:solidFill>
              <a:latin typeface="Comic Sans MS"/>
              <a:ea typeface="Comic Sans MS"/>
              <a:cs typeface="Comic Sans MS"/>
              <a:sym typeface="Comic Sans MS"/>
            </a:endParaRPr>
          </a:p>
          <a:p>
            <a:pPr indent="-139700" lvl="0" marL="342900" rtl="0" algn="l">
              <a:spcBef>
                <a:spcPts val="640"/>
              </a:spcBef>
              <a:spcAft>
                <a:spcPts val="0"/>
              </a:spcAft>
              <a:buClr>
                <a:schemeClr val="lt1"/>
              </a:buClr>
              <a:buSzPts val="3200"/>
              <a:buFont typeface="Comic Sans MS"/>
              <a:buNone/>
            </a:pPr>
            <a:r>
              <a:t/>
            </a:r>
            <a:endParaRPr b="0" i="0" sz="3200" u="none">
              <a:solidFill>
                <a:schemeClr val="lt1"/>
              </a:solidFill>
              <a:latin typeface="Comic Sans MS"/>
              <a:ea typeface="Comic Sans MS"/>
              <a:cs typeface="Comic Sans MS"/>
              <a:sym typeface="Comic Sans MS"/>
            </a:endParaRPr>
          </a:p>
        </p:txBody>
      </p:sp>
      <p:pic>
        <p:nvPicPr>
          <p:cNvPr id="206" name="Google Shape;206;p20"/>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7"/>
          <p:cNvSpPr txBox="1"/>
          <p:nvPr>
            <p:ph type="title"/>
          </p:nvPr>
        </p:nvSpPr>
        <p:spPr>
          <a:xfrm>
            <a:off x="914400" y="152400"/>
            <a:ext cx="6934200" cy="1295400"/>
          </a:xfrm>
          <a:prstGeom prst="rect">
            <a:avLst/>
          </a:prstGeom>
          <a:noFill/>
          <a:ln>
            <a:noFill/>
          </a:ln>
        </p:spPr>
        <p:txBody>
          <a:bodyPr anchorCtr="0" anchor="b" bIns="45700" lIns="91425" spcFirstLastPara="1" rIns="91425" wrap="square" tIns="45700">
            <a:noAutofit/>
          </a:bodyPr>
          <a:lstStyle/>
          <a:p>
            <a:pPr indent="-254000" lvl="0" marL="0" rtl="0" algn="ctr">
              <a:lnSpc>
                <a:spcPct val="100000"/>
              </a:lnSpc>
              <a:spcBef>
                <a:spcPts val="0"/>
              </a:spcBef>
              <a:spcAft>
                <a:spcPts val="0"/>
              </a:spcAft>
              <a:buClr>
                <a:srgbClr val="FFFF00"/>
              </a:buClr>
              <a:buSzPts val="4000"/>
              <a:buFont typeface="Noto Sans Symbols"/>
              <a:buChar char="❑"/>
            </a:pPr>
            <a:r>
              <a:rPr b="0" i="0" lang="en-US" sz="4000" u="none">
                <a:solidFill>
                  <a:srgbClr val="FFFF00"/>
                </a:solidFill>
                <a:latin typeface="Comic Sans MS"/>
                <a:ea typeface="Comic Sans MS"/>
                <a:cs typeface="Comic Sans MS"/>
                <a:sym typeface="Comic Sans MS"/>
              </a:rPr>
              <a:t>Type 1 </a:t>
            </a:r>
            <a:r>
              <a:rPr b="0" i="1" lang="en-US" sz="4000" u="none">
                <a:solidFill>
                  <a:srgbClr val="FFFF00"/>
                </a:solidFill>
                <a:latin typeface="Comic Sans MS"/>
                <a:ea typeface="Comic Sans MS"/>
                <a:cs typeface="Comic Sans MS"/>
                <a:sym typeface="Comic Sans MS"/>
              </a:rPr>
              <a:t>low fusing</a:t>
            </a:r>
            <a:r>
              <a:rPr b="0" i="0" lang="en-US" sz="4000" u="none">
                <a:solidFill>
                  <a:srgbClr val="FFFF00"/>
                </a:solidFill>
                <a:latin typeface="Comic Sans MS"/>
                <a:ea typeface="Comic Sans MS"/>
                <a:cs typeface="Comic Sans MS"/>
                <a:sym typeface="Comic Sans MS"/>
              </a:rPr>
              <a:t> –</a:t>
            </a:r>
            <a:r>
              <a:rPr b="0" i="1" lang="en-US" sz="4000" u="none">
                <a:solidFill>
                  <a:srgbClr val="FFFF00"/>
                </a:solidFill>
                <a:latin typeface="Comic Sans MS"/>
                <a:ea typeface="Comic Sans MS"/>
                <a:cs typeface="Comic Sans MS"/>
                <a:sym typeface="Comic Sans MS"/>
              </a:rPr>
              <a:t>green stick compound</a:t>
            </a:r>
            <a:endParaRPr/>
          </a:p>
        </p:txBody>
      </p:sp>
      <p:sp>
        <p:nvSpPr>
          <p:cNvPr id="418" name="Google Shape;418;p47"/>
          <p:cNvSpPr txBox="1"/>
          <p:nvPr>
            <p:ph idx="1" type="body"/>
          </p:nvPr>
        </p:nvSpPr>
        <p:spPr>
          <a:xfrm>
            <a:off x="609600" y="1447800"/>
            <a:ext cx="7696200" cy="3657600"/>
          </a:xfrm>
          <a:prstGeom prst="rect">
            <a:avLst/>
          </a:prstGeom>
          <a:noFill/>
          <a:ln>
            <a:noFill/>
          </a:ln>
        </p:spPr>
        <p:txBody>
          <a:bodyPr anchorCtr="0" anchor="t" bIns="45700" lIns="91425" spcFirstLastPara="1" rIns="91425" wrap="square" tIns="45700">
            <a:noAutofit/>
          </a:bodyPr>
          <a:lstStyle/>
          <a:p>
            <a:pPr indent="-609600" lvl="0" marL="609600" rtl="0" algn="l">
              <a:lnSpc>
                <a:spcPct val="100000"/>
              </a:lnSpc>
              <a:spcBef>
                <a:spcPts val="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Supplied in cylindrical form about 10cm in length and 6mm in diameter</a:t>
            </a:r>
            <a:endParaRPr/>
          </a:p>
          <a:p>
            <a:pPr indent="-609600" lvl="0" marL="609600" rtl="0" algn="l">
              <a:lnSpc>
                <a:spcPct val="10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Fusion temperature - </a:t>
            </a:r>
            <a:r>
              <a:rPr b="0" i="0" lang="en-US" sz="2800" u="none">
                <a:solidFill>
                  <a:schemeClr val="folHlink"/>
                </a:solidFill>
                <a:latin typeface="Comic Sans MS"/>
                <a:ea typeface="Comic Sans MS"/>
                <a:cs typeface="Comic Sans MS"/>
                <a:sym typeface="Comic Sans MS"/>
              </a:rPr>
              <a:t>43°c-45°c</a:t>
            </a:r>
            <a:endParaRPr/>
          </a:p>
          <a:p>
            <a:pPr indent="-609600" lvl="0" marL="609600" rtl="0" algn="l">
              <a:lnSpc>
                <a:spcPct val="10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Used for -</a:t>
            </a:r>
            <a:endParaRPr/>
          </a:p>
          <a:p>
            <a:pPr indent="-609600" lvl="0" marL="609600" rtl="0" algn="l">
              <a:lnSpc>
                <a:spcPct val="10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Border molding of special tray </a:t>
            </a:r>
            <a:endParaRPr/>
          </a:p>
          <a:p>
            <a:pPr indent="-609600" lvl="0" marL="609600" rtl="0" algn="l">
              <a:lnSpc>
                <a:spcPct val="10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Copper tube impression technique</a:t>
            </a:r>
            <a:endParaRPr/>
          </a:p>
        </p:txBody>
      </p:sp>
      <p:pic>
        <p:nvPicPr>
          <p:cNvPr descr="DSC00825" id="419" name="Google Shape;419;p47"/>
          <p:cNvPicPr preferRelativeResize="0"/>
          <p:nvPr/>
        </p:nvPicPr>
        <p:blipFill rotWithShape="1">
          <a:blip r:embed="rId3">
            <a:alphaModFix/>
          </a:blip>
          <a:srcRect b="0" l="0" r="0" t="0"/>
          <a:stretch/>
        </p:blipFill>
        <p:spPr>
          <a:xfrm>
            <a:off x="1981200" y="4648200"/>
            <a:ext cx="4673600" cy="1600200"/>
          </a:xfrm>
          <a:prstGeom prst="rect">
            <a:avLst/>
          </a:prstGeom>
          <a:noFill/>
          <a:ln cap="flat" cmpd="sng" w="9525">
            <a:solidFill>
              <a:srgbClr val="000000"/>
            </a:solidFill>
            <a:prstDash val="solid"/>
            <a:miter lim="800000"/>
            <a:headEnd len="sm" w="sm" type="none"/>
            <a:tailEnd len="sm" w="sm" type="none"/>
          </a:ln>
        </p:spPr>
      </p:pic>
      <p:pic>
        <p:nvPicPr>
          <p:cNvPr id="420" name="Google Shape;420;p47"/>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8"/>
          <p:cNvSpPr txBox="1"/>
          <p:nvPr>
            <p:ph type="title"/>
          </p:nvPr>
        </p:nvSpPr>
        <p:spPr>
          <a:xfrm>
            <a:off x="914400" y="228600"/>
            <a:ext cx="6781800" cy="685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FF00"/>
              </a:buClr>
              <a:buSzPts val="4000"/>
              <a:buFont typeface="Comic Sans MS"/>
              <a:buNone/>
            </a:pPr>
            <a:r>
              <a:rPr b="0" i="0" lang="en-US" sz="4000" u="none">
                <a:solidFill>
                  <a:srgbClr val="FFFF00"/>
                </a:solidFill>
                <a:latin typeface="Comic Sans MS"/>
                <a:ea typeface="Comic Sans MS"/>
                <a:cs typeface="Comic Sans MS"/>
                <a:sym typeface="Comic Sans MS"/>
              </a:rPr>
              <a:t>Border molding technique</a:t>
            </a:r>
            <a:endParaRPr/>
          </a:p>
        </p:txBody>
      </p:sp>
      <p:sp>
        <p:nvSpPr>
          <p:cNvPr id="426" name="Google Shape;426;p48"/>
          <p:cNvSpPr txBox="1"/>
          <p:nvPr>
            <p:ph idx="1" type="body"/>
          </p:nvPr>
        </p:nvSpPr>
        <p:spPr>
          <a:xfrm>
            <a:off x="762000" y="1143000"/>
            <a:ext cx="7696200" cy="3657600"/>
          </a:xfrm>
          <a:prstGeom prst="rect">
            <a:avLst/>
          </a:prstGeom>
          <a:noFill/>
          <a:ln>
            <a:noFill/>
          </a:ln>
        </p:spPr>
        <p:txBody>
          <a:bodyPr anchorCtr="0" anchor="t" bIns="45700" lIns="91425" spcFirstLastPara="1" rIns="91425" wrap="square" tIns="45700">
            <a:noAutofit/>
          </a:bodyPr>
          <a:lstStyle/>
          <a:p>
            <a:pPr indent="-533400" lvl="0" marL="533400" rtl="0" algn="l">
              <a:lnSpc>
                <a:spcPct val="260000"/>
              </a:lnSpc>
              <a:spcBef>
                <a:spcPts val="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Used for recording depth of sulcus</a:t>
            </a:r>
            <a:endParaRPr/>
          </a:p>
          <a:p>
            <a:pPr indent="-533400" lvl="0" marL="533400" rtl="0" algn="l">
              <a:lnSpc>
                <a:spcPct val="26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2 methods – single step border molding</a:t>
            </a:r>
            <a:endParaRPr/>
          </a:p>
          <a:p>
            <a:pPr indent="-533400" lvl="0" marL="533400" rtl="0" algn="l">
              <a:lnSpc>
                <a:spcPct val="26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 sectional</a:t>
            </a:r>
            <a:endParaRPr/>
          </a:p>
        </p:txBody>
      </p:sp>
      <p:pic>
        <p:nvPicPr>
          <p:cNvPr id="427" name="Google Shape;427;p48"/>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9"/>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PROCEDURE</a:t>
            </a:r>
            <a:endParaRPr/>
          </a:p>
        </p:txBody>
      </p:sp>
      <p:sp>
        <p:nvSpPr>
          <p:cNvPr id="433" name="Google Shape;433;p49"/>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609600" lvl="0" marL="609600" rtl="0" algn="l">
              <a:lnSpc>
                <a:spcPct val="100000"/>
              </a:lnSpc>
              <a:spcBef>
                <a:spcPts val="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Green stick is heated uniformly over flame  </a:t>
            </a:r>
            <a:endParaRPr/>
          </a:p>
          <a:p>
            <a:pPr indent="-609600" lvl="0" marL="609600" rtl="0" algn="l">
              <a:lnSpc>
                <a:spcPct val="10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Applied over special tray borders</a:t>
            </a:r>
            <a:endParaRPr/>
          </a:p>
          <a:p>
            <a:pPr indent="-609600" lvl="0" marL="609600" rtl="0" algn="l">
              <a:lnSpc>
                <a:spcPct val="10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Tempered in water bath and put inside</a:t>
            </a:r>
            <a:endParaRPr/>
          </a:p>
          <a:p>
            <a:pPr indent="-609600" lvl="0" marL="6096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patient  mouth </a:t>
            </a:r>
            <a:endParaRPr/>
          </a:p>
          <a:p>
            <a:pPr indent="-609600" lvl="0" marL="6096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4.  Different movements of jaw is done</a:t>
            </a:r>
            <a:endParaRPr/>
          </a:p>
          <a:p>
            <a:pPr indent="-609600" lvl="0" marL="609600" rtl="0" algn="l">
              <a:lnSpc>
                <a:spcPct val="10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5.   Removed after it hardens</a:t>
            </a:r>
            <a:endParaRPr/>
          </a:p>
          <a:p>
            <a:pPr indent="-165100" lvl="0" marL="342900" rtl="0" algn="l">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p:txBody>
      </p:sp>
      <p:pic>
        <p:nvPicPr>
          <p:cNvPr id="434" name="Google Shape;434;p49"/>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descr="DSC00823" id="439" name="Google Shape;439;p50"/>
          <p:cNvPicPr preferRelativeResize="0"/>
          <p:nvPr/>
        </p:nvPicPr>
        <p:blipFill rotWithShape="1">
          <a:blip r:embed="rId3">
            <a:alphaModFix/>
          </a:blip>
          <a:srcRect b="0" l="0" r="0" t="0"/>
          <a:stretch/>
        </p:blipFill>
        <p:spPr>
          <a:xfrm>
            <a:off x="381000" y="304800"/>
            <a:ext cx="3581400" cy="2686050"/>
          </a:xfrm>
          <a:prstGeom prst="rect">
            <a:avLst/>
          </a:prstGeom>
          <a:noFill/>
          <a:ln cap="flat" cmpd="sng" w="9525">
            <a:solidFill>
              <a:srgbClr val="000000"/>
            </a:solidFill>
            <a:prstDash val="solid"/>
            <a:miter lim="800000"/>
            <a:headEnd len="sm" w="sm" type="none"/>
            <a:tailEnd len="sm" w="sm" type="none"/>
          </a:ln>
        </p:spPr>
      </p:pic>
      <p:pic>
        <p:nvPicPr>
          <p:cNvPr descr="DSC00824" id="440" name="Google Shape;440;p50"/>
          <p:cNvPicPr preferRelativeResize="0"/>
          <p:nvPr/>
        </p:nvPicPr>
        <p:blipFill rotWithShape="1">
          <a:blip r:embed="rId4">
            <a:alphaModFix/>
          </a:blip>
          <a:srcRect b="0" l="0" r="0" t="0"/>
          <a:stretch/>
        </p:blipFill>
        <p:spPr>
          <a:xfrm>
            <a:off x="4572000" y="3276600"/>
            <a:ext cx="3505200" cy="2628900"/>
          </a:xfrm>
          <a:prstGeom prst="rect">
            <a:avLst/>
          </a:prstGeom>
          <a:noFill/>
          <a:ln cap="flat" cmpd="sng" w="9525">
            <a:solidFill>
              <a:srgbClr val="000000"/>
            </a:solidFill>
            <a:prstDash val="solid"/>
            <a:miter lim="800000"/>
            <a:headEnd len="sm" w="sm" type="none"/>
            <a:tailEnd len="sm" w="sm" type="none"/>
          </a:ln>
        </p:spPr>
      </p:pic>
      <p:sp>
        <p:nvSpPr>
          <p:cNvPr id="441" name="Google Shape;441;p50"/>
          <p:cNvSpPr txBox="1"/>
          <p:nvPr/>
        </p:nvSpPr>
        <p:spPr>
          <a:xfrm>
            <a:off x="4327525" y="379412"/>
            <a:ext cx="3468600" cy="822300"/>
          </a:xfrm>
          <a:prstGeom prst="rect">
            <a:avLst/>
          </a:prstGeom>
          <a:noFill/>
          <a:ln>
            <a:noFill/>
          </a:ln>
        </p:spPr>
        <p:txBody>
          <a:bodyPr anchorCtr="0" anchor="t" bIns="45700" lIns="91425" spcFirstLastPara="1" rIns="91425" wrap="square" tIns="45700">
            <a:spAutoFit/>
          </a:bodyPr>
          <a:lstStyle/>
          <a:p>
            <a:pPr indent="-609600" lvl="0" marL="609600" marR="0" rtl="0" algn="l">
              <a:lnSpc>
                <a:spcPct val="90000"/>
              </a:lnSpc>
              <a:spcBef>
                <a:spcPts val="0"/>
              </a:spcBef>
              <a:spcAft>
                <a:spcPts val="0"/>
              </a:spcAft>
              <a:buClr>
                <a:schemeClr val="lt1"/>
              </a:buClr>
              <a:buSzPts val="2400"/>
              <a:buFont typeface="Comic Sans MS"/>
              <a:buNone/>
            </a:pPr>
            <a:r>
              <a:rPr b="0" i="0" lang="en-US" sz="2400" u="none">
                <a:solidFill>
                  <a:schemeClr val="lt1"/>
                </a:solidFill>
                <a:effectLst>
                  <a:outerShdw blurRad="38100" algn="tl" dir="2700000" dist="38100">
                    <a:srgbClr val="C0C0C0"/>
                  </a:outerShdw>
                </a:effectLst>
                <a:latin typeface="Comic Sans MS"/>
                <a:ea typeface="Comic Sans MS"/>
                <a:cs typeface="Comic Sans MS"/>
                <a:sym typeface="Comic Sans MS"/>
              </a:rPr>
              <a:t>Heating of green stick </a:t>
            </a:r>
            <a:endParaRPr/>
          </a:p>
          <a:p>
            <a:pPr indent="-609600" lvl="0" marL="609600" marR="0" rtl="0" algn="l">
              <a:lnSpc>
                <a:spcPct val="90000"/>
              </a:lnSpc>
              <a:spcBef>
                <a:spcPts val="480"/>
              </a:spcBef>
              <a:spcAft>
                <a:spcPts val="0"/>
              </a:spcAft>
              <a:buClr>
                <a:schemeClr val="lt1"/>
              </a:buClr>
              <a:buSzPts val="2400"/>
              <a:buFont typeface="Comic Sans MS"/>
              <a:buNone/>
            </a:pPr>
            <a:r>
              <a:rPr b="0" i="0" lang="en-US" sz="2400" u="none">
                <a:solidFill>
                  <a:schemeClr val="lt1"/>
                </a:solidFill>
                <a:effectLst>
                  <a:outerShdw blurRad="38100" algn="tl" dir="2700000" dist="38100">
                    <a:srgbClr val="C0C0C0"/>
                  </a:outerShdw>
                </a:effectLst>
                <a:latin typeface="Comic Sans MS"/>
                <a:ea typeface="Comic Sans MS"/>
                <a:cs typeface="Comic Sans MS"/>
                <a:sym typeface="Comic Sans MS"/>
              </a:rPr>
              <a:t>over flame</a:t>
            </a:r>
            <a:endParaRPr/>
          </a:p>
        </p:txBody>
      </p:sp>
      <p:sp>
        <p:nvSpPr>
          <p:cNvPr id="442" name="Google Shape;442;p50"/>
          <p:cNvSpPr txBox="1"/>
          <p:nvPr/>
        </p:nvSpPr>
        <p:spPr>
          <a:xfrm>
            <a:off x="441325" y="3916362"/>
            <a:ext cx="3875100" cy="946200"/>
          </a:xfrm>
          <a:prstGeom prst="rect">
            <a:avLst/>
          </a:prstGeom>
          <a:noFill/>
          <a:ln>
            <a:noFill/>
          </a:ln>
        </p:spPr>
        <p:txBody>
          <a:bodyPr anchorCtr="0" anchor="t" bIns="45700" lIns="91425" spcFirstLastPara="1" rIns="91425" wrap="square" tIns="45700">
            <a:spAutoFit/>
          </a:bodyPr>
          <a:lstStyle/>
          <a:p>
            <a:pPr indent="-609600" lvl="0" marL="609600" marR="0" rtl="0" algn="l">
              <a:lnSpc>
                <a:spcPct val="90000"/>
              </a:lnSpc>
              <a:spcBef>
                <a:spcPts val="0"/>
              </a:spcBef>
              <a:spcAft>
                <a:spcPts val="0"/>
              </a:spcAft>
              <a:buClr>
                <a:schemeClr val="lt1"/>
              </a:buClr>
              <a:buSzPts val="2800"/>
              <a:buFont typeface="Comic Sans MS"/>
              <a:buNone/>
            </a:pPr>
            <a:r>
              <a:rPr b="0" i="0" lang="en-US" sz="2800" u="none">
                <a:solidFill>
                  <a:schemeClr val="lt1"/>
                </a:solidFill>
                <a:effectLst>
                  <a:outerShdw blurRad="38100" algn="tl" dir="2700000" dist="38100">
                    <a:srgbClr val="C0C0C0"/>
                  </a:outerShdw>
                </a:effectLst>
                <a:latin typeface="Comic Sans MS"/>
                <a:ea typeface="Comic Sans MS"/>
                <a:cs typeface="Comic Sans MS"/>
                <a:sym typeface="Comic Sans MS"/>
              </a:rPr>
              <a:t>Adapting green </a:t>
            </a:r>
            <a:endParaRPr/>
          </a:p>
          <a:p>
            <a:pPr indent="-609600" lvl="0" marL="609600" marR="0" rtl="0" algn="l">
              <a:lnSpc>
                <a:spcPct val="90000"/>
              </a:lnSpc>
              <a:spcBef>
                <a:spcPts val="560"/>
              </a:spcBef>
              <a:spcAft>
                <a:spcPts val="0"/>
              </a:spcAft>
              <a:buClr>
                <a:schemeClr val="lt1"/>
              </a:buClr>
              <a:buSzPts val="2800"/>
              <a:buFont typeface="Comic Sans MS"/>
              <a:buNone/>
            </a:pPr>
            <a:r>
              <a:rPr b="0" i="0" lang="en-US" sz="2800" u="none">
                <a:solidFill>
                  <a:schemeClr val="lt1"/>
                </a:solidFill>
                <a:effectLst>
                  <a:outerShdw blurRad="38100" algn="tl" dir="2700000" dist="38100">
                    <a:srgbClr val="C0C0C0"/>
                  </a:outerShdw>
                </a:effectLst>
                <a:latin typeface="Comic Sans MS"/>
                <a:ea typeface="Comic Sans MS"/>
                <a:cs typeface="Comic Sans MS"/>
                <a:sym typeface="Comic Sans MS"/>
              </a:rPr>
              <a:t>stick over special tray</a:t>
            </a:r>
            <a:endParaRPr/>
          </a:p>
        </p:txBody>
      </p:sp>
      <p:pic>
        <p:nvPicPr>
          <p:cNvPr id="443" name="Google Shape;443;p50"/>
          <p:cNvPicPr preferRelativeResize="0"/>
          <p:nvPr/>
        </p:nvPicPr>
        <p:blipFill rotWithShape="1">
          <a:blip r:embed="rId5">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1"/>
          <p:cNvSpPr txBox="1"/>
          <p:nvPr>
            <p:ph type="title"/>
          </p:nvPr>
        </p:nvSpPr>
        <p:spPr>
          <a:xfrm>
            <a:off x="1371600" y="152400"/>
            <a:ext cx="6477000" cy="609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FF00"/>
              </a:buClr>
              <a:buSzPts val="4400"/>
              <a:buFont typeface="Comic Sans MS"/>
              <a:buNone/>
            </a:pPr>
            <a:r>
              <a:rPr b="0" i="0" lang="en-US" sz="4400" u="none">
                <a:solidFill>
                  <a:srgbClr val="FFFF00"/>
                </a:solidFill>
                <a:latin typeface="Comic Sans MS"/>
                <a:ea typeface="Comic Sans MS"/>
                <a:cs typeface="Comic Sans MS"/>
                <a:sym typeface="Comic Sans MS"/>
              </a:rPr>
              <a:t>Copper tube technique</a:t>
            </a:r>
            <a:endParaRPr/>
          </a:p>
        </p:txBody>
      </p:sp>
      <p:sp>
        <p:nvSpPr>
          <p:cNvPr id="449" name="Google Shape;449;p51"/>
          <p:cNvSpPr txBox="1"/>
          <p:nvPr>
            <p:ph idx="1" type="body"/>
          </p:nvPr>
        </p:nvSpPr>
        <p:spPr>
          <a:xfrm>
            <a:off x="685800" y="8382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Done for single tooth preparation</a:t>
            </a:r>
            <a:endParaRPr/>
          </a:p>
          <a:p>
            <a:pPr indent="-342900" lvl="0" marL="342900" rtl="0" algn="l">
              <a:lnSpc>
                <a:spcPct val="17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Gives strength to copper tube to obtain final impression</a:t>
            </a:r>
            <a:endParaRPr/>
          </a:p>
          <a:p>
            <a:pPr indent="-342900" lvl="0" marL="342900" rtl="0" algn="l">
              <a:lnSpc>
                <a:spcPct val="17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Procedure</a:t>
            </a:r>
            <a:endParaRPr/>
          </a:p>
          <a:p>
            <a:pPr indent="-342900" lvl="0" marL="342900" rtl="0" algn="l">
              <a:lnSpc>
                <a:spcPct val="8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 a thin cylindrical copper tube is prepared and fitted over the prepared tooth</a:t>
            </a:r>
            <a:endParaRPr/>
          </a:p>
          <a:p>
            <a:pPr indent="-342900" lvl="0" marL="342900" rtl="0" algn="l">
              <a:lnSpc>
                <a:spcPct val="8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a:t>
            </a:r>
            <a:endParaRPr/>
          </a:p>
          <a:p>
            <a:pPr indent="-342900" lvl="0" marL="342900" rtl="0" algn="l">
              <a:lnSpc>
                <a:spcPct val="8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-Impression compound is then poured over it, it is allowed to cool until it hardens</a:t>
            </a:r>
            <a:endParaRPr/>
          </a:p>
          <a:p>
            <a:pPr indent="-165100" lvl="0" marL="342900" rtl="0" algn="l">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p:txBody>
      </p:sp>
      <p:pic>
        <p:nvPicPr>
          <p:cNvPr id="450" name="Google Shape;450;p51"/>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2"/>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838200" lvl="0" marL="838200" rtl="0" algn="ctr">
              <a:lnSpc>
                <a:spcPct val="100000"/>
              </a:lnSpc>
              <a:spcBef>
                <a:spcPts val="0"/>
              </a:spcBef>
              <a:spcAft>
                <a:spcPts val="0"/>
              </a:spcAft>
              <a:buClr>
                <a:srgbClr val="FFFF00"/>
              </a:buClr>
              <a:buSzPts val="4400"/>
              <a:buFont typeface="Comic Sans MS"/>
              <a:buNone/>
            </a:pPr>
            <a:r>
              <a:rPr b="0" i="0" lang="en-US" sz="4400" u="none">
                <a:solidFill>
                  <a:srgbClr val="FFFF00"/>
                </a:solidFill>
                <a:latin typeface="Comic Sans MS"/>
                <a:ea typeface="Comic Sans MS"/>
                <a:cs typeface="Comic Sans MS"/>
                <a:sym typeface="Comic Sans MS"/>
              </a:rPr>
              <a:t>Copper tube technique</a:t>
            </a:r>
            <a:endParaRPr/>
          </a:p>
        </p:txBody>
      </p:sp>
      <p:sp>
        <p:nvSpPr>
          <p:cNvPr id="456" name="Google Shape;456;p52"/>
          <p:cNvSpPr txBox="1"/>
          <p:nvPr>
            <p:ph idx="1" type="body"/>
          </p:nvPr>
        </p:nvSpPr>
        <p:spPr>
          <a:xfrm>
            <a:off x="685800" y="1828800"/>
            <a:ext cx="8001000" cy="4572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4000"/>
              <a:buFont typeface="Comic Sans MS"/>
              <a:buNone/>
            </a:pPr>
            <a:r>
              <a:rPr b="0" i="0" lang="en-US" sz="4000" u="none">
                <a:solidFill>
                  <a:schemeClr val="lt1"/>
                </a:solidFill>
                <a:latin typeface="Comic Sans MS"/>
                <a:ea typeface="Comic Sans MS"/>
                <a:cs typeface="Comic Sans MS"/>
                <a:sym typeface="Comic Sans MS"/>
              </a:rPr>
              <a:t>-</a:t>
            </a:r>
            <a:r>
              <a:rPr b="0" i="0" lang="en-US" sz="2800" u="none">
                <a:solidFill>
                  <a:schemeClr val="lt1"/>
                </a:solidFill>
                <a:latin typeface="Comic Sans MS"/>
                <a:ea typeface="Comic Sans MS"/>
                <a:cs typeface="Comic Sans MS"/>
                <a:sym typeface="Comic Sans MS"/>
              </a:rPr>
              <a:t>Then it is removed and impression of prepared cavity is obtained</a:t>
            </a:r>
            <a:endParaRPr/>
          </a:p>
          <a:p>
            <a:pPr indent="-342900" lvl="0" marL="342900" rtl="0" algn="l">
              <a:lnSpc>
                <a:spcPct val="3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342900" lvl="0" marL="342900" rtl="0" algn="l">
              <a:lnSpc>
                <a:spcPct val="3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342900" lvl="0" marL="342900" rtl="0" algn="l">
              <a:lnSpc>
                <a:spcPct val="9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-Then finally elastomeric impression material is poured for final impression </a:t>
            </a:r>
            <a:endParaRPr/>
          </a:p>
          <a:p>
            <a:pPr indent="-342900" lvl="0" marL="342900" rtl="0" algn="l">
              <a:lnSpc>
                <a:spcPct val="13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Purpose is to save final impression from getting squeezed in fingers.</a:t>
            </a:r>
            <a:endParaRPr/>
          </a:p>
          <a:p>
            <a:pPr indent="-342900" lvl="0" marL="342900" rtl="0" algn="l">
              <a:lnSpc>
                <a:spcPct val="13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165100" lvl="0" marL="342900" rtl="0" algn="l">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p:txBody>
      </p:sp>
      <p:pic>
        <p:nvPicPr>
          <p:cNvPr id="457" name="Google Shape;457;p52"/>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3"/>
          <p:cNvSpPr/>
          <p:nvPr/>
        </p:nvSpPr>
        <p:spPr>
          <a:xfrm>
            <a:off x="3657600" y="2133600"/>
            <a:ext cx="2133600" cy="3124200"/>
          </a:xfrm>
          <a:prstGeom prst="can">
            <a:avLst>
              <a:gd fmla="val 2327" name="adj"/>
            </a:avLst>
          </a:prstGeom>
          <a:no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a:solidFill>
                <a:schemeClr val="lt1"/>
              </a:solidFill>
              <a:latin typeface="Comic Sans MS"/>
              <a:ea typeface="Comic Sans MS"/>
              <a:cs typeface="Comic Sans MS"/>
              <a:sym typeface="Comic Sans MS"/>
            </a:endParaRPr>
          </a:p>
        </p:txBody>
      </p:sp>
      <p:sp>
        <p:nvSpPr>
          <p:cNvPr id="463" name="Google Shape;463;p53"/>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Copper tube technique</a:t>
            </a:r>
            <a:endParaRPr/>
          </a:p>
        </p:txBody>
      </p:sp>
      <p:grpSp>
        <p:nvGrpSpPr>
          <p:cNvPr id="464" name="Google Shape;464;p53"/>
          <p:cNvGrpSpPr/>
          <p:nvPr/>
        </p:nvGrpSpPr>
        <p:grpSpPr>
          <a:xfrm>
            <a:off x="3657600" y="3886337"/>
            <a:ext cx="2228850" cy="1183969"/>
            <a:chOff x="2304" y="2448"/>
            <a:chExt cx="1404" cy="746"/>
          </a:xfrm>
        </p:grpSpPr>
        <p:grpSp>
          <p:nvGrpSpPr>
            <p:cNvPr id="465" name="Google Shape;465;p53"/>
            <p:cNvGrpSpPr/>
            <p:nvPr/>
          </p:nvGrpSpPr>
          <p:grpSpPr>
            <a:xfrm>
              <a:off x="2592" y="2448"/>
              <a:ext cx="1116" cy="746"/>
              <a:chOff x="2592" y="2496"/>
              <a:chExt cx="1116" cy="746"/>
            </a:xfrm>
          </p:grpSpPr>
          <p:grpSp>
            <p:nvGrpSpPr>
              <p:cNvPr id="466" name="Google Shape;466;p53"/>
              <p:cNvGrpSpPr/>
              <p:nvPr/>
            </p:nvGrpSpPr>
            <p:grpSpPr>
              <a:xfrm>
                <a:off x="2688" y="2592"/>
                <a:ext cx="624" cy="650"/>
                <a:chOff x="2688" y="2592"/>
                <a:chExt cx="624" cy="600"/>
              </a:xfrm>
            </p:grpSpPr>
            <p:cxnSp>
              <p:nvCxnSpPr>
                <p:cNvPr id="467" name="Google Shape;467;p53"/>
                <p:cNvCxnSpPr/>
                <p:nvPr/>
              </p:nvCxnSpPr>
              <p:spPr>
                <a:xfrm>
                  <a:off x="2688" y="2592"/>
                  <a:ext cx="600" cy="0"/>
                </a:xfrm>
                <a:prstGeom prst="straightConnector1">
                  <a:avLst/>
                </a:prstGeom>
                <a:noFill/>
                <a:ln cap="flat" cmpd="sng" w="38100">
                  <a:solidFill>
                    <a:schemeClr val="lt1"/>
                  </a:solidFill>
                  <a:prstDash val="solid"/>
                  <a:miter lim="800000"/>
                  <a:headEnd len="med" w="med" type="none"/>
                  <a:tailEnd len="med" w="med" type="none"/>
                </a:ln>
              </p:spPr>
            </p:cxnSp>
            <p:cxnSp>
              <p:nvCxnSpPr>
                <p:cNvPr id="468" name="Google Shape;468;p53"/>
                <p:cNvCxnSpPr/>
                <p:nvPr/>
              </p:nvCxnSpPr>
              <p:spPr>
                <a:xfrm>
                  <a:off x="3312" y="2592"/>
                  <a:ext cx="0" cy="600"/>
                </a:xfrm>
                <a:prstGeom prst="straightConnector1">
                  <a:avLst/>
                </a:prstGeom>
                <a:noFill/>
                <a:ln cap="flat" cmpd="sng" w="38100">
                  <a:solidFill>
                    <a:schemeClr val="lt1"/>
                  </a:solidFill>
                  <a:prstDash val="solid"/>
                  <a:miter lim="800000"/>
                  <a:headEnd len="med" w="med" type="none"/>
                  <a:tailEnd len="med" w="med" type="none"/>
                </a:ln>
              </p:spPr>
            </p:cxnSp>
            <p:cxnSp>
              <p:nvCxnSpPr>
                <p:cNvPr id="469" name="Google Shape;469;p53"/>
                <p:cNvCxnSpPr/>
                <p:nvPr/>
              </p:nvCxnSpPr>
              <p:spPr>
                <a:xfrm>
                  <a:off x="2688" y="2592"/>
                  <a:ext cx="0" cy="600"/>
                </a:xfrm>
                <a:prstGeom prst="straightConnector1">
                  <a:avLst/>
                </a:prstGeom>
                <a:noFill/>
                <a:ln cap="flat" cmpd="sng" w="38100">
                  <a:solidFill>
                    <a:schemeClr val="lt1"/>
                  </a:solidFill>
                  <a:prstDash val="solid"/>
                  <a:miter lim="800000"/>
                  <a:headEnd len="med" w="med" type="none"/>
                  <a:tailEnd len="med" w="med" type="none"/>
                </a:ln>
              </p:spPr>
            </p:cxnSp>
          </p:grpSp>
          <p:grpSp>
            <p:nvGrpSpPr>
              <p:cNvPr id="470" name="Google Shape;470;p53"/>
              <p:cNvGrpSpPr/>
              <p:nvPr/>
            </p:nvGrpSpPr>
            <p:grpSpPr>
              <a:xfrm>
                <a:off x="2592" y="2496"/>
                <a:ext cx="816" cy="700"/>
                <a:chOff x="2688" y="2592"/>
                <a:chExt cx="624" cy="600"/>
              </a:xfrm>
            </p:grpSpPr>
            <p:cxnSp>
              <p:nvCxnSpPr>
                <p:cNvPr id="471" name="Google Shape;471;p53"/>
                <p:cNvCxnSpPr/>
                <p:nvPr/>
              </p:nvCxnSpPr>
              <p:spPr>
                <a:xfrm>
                  <a:off x="2688" y="2592"/>
                  <a:ext cx="600" cy="0"/>
                </a:xfrm>
                <a:prstGeom prst="straightConnector1">
                  <a:avLst/>
                </a:prstGeom>
                <a:noFill/>
                <a:ln cap="flat" cmpd="sng" w="38100">
                  <a:solidFill>
                    <a:schemeClr val="lt1"/>
                  </a:solidFill>
                  <a:prstDash val="solid"/>
                  <a:miter lim="800000"/>
                  <a:headEnd len="med" w="med" type="none"/>
                  <a:tailEnd len="med" w="med" type="none"/>
                </a:ln>
              </p:spPr>
            </p:cxnSp>
            <p:cxnSp>
              <p:nvCxnSpPr>
                <p:cNvPr id="472" name="Google Shape;472;p53"/>
                <p:cNvCxnSpPr/>
                <p:nvPr/>
              </p:nvCxnSpPr>
              <p:spPr>
                <a:xfrm>
                  <a:off x="3312" y="2592"/>
                  <a:ext cx="0" cy="600"/>
                </a:xfrm>
                <a:prstGeom prst="straightConnector1">
                  <a:avLst/>
                </a:prstGeom>
                <a:noFill/>
                <a:ln cap="flat" cmpd="sng" w="38100">
                  <a:solidFill>
                    <a:schemeClr val="lt1"/>
                  </a:solidFill>
                  <a:prstDash val="solid"/>
                  <a:miter lim="800000"/>
                  <a:headEnd len="med" w="med" type="none"/>
                  <a:tailEnd len="med" w="med" type="none"/>
                </a:ln>
              </p:spPr>
            </p:cxnSp>
            <p:cxnSp>
              <p:nvCxnSpPr>
                <p:cNvPr id="473" name="Google Shape;473;p53"/>
                <p:cNvCxnSpPr/>
                <p:nvPr/>
              </p:nvCxnSpPr>
              <p:spPr>
                <a:xfrm>
                  <a:off x="2688" y="2592"/>
                  <a:ext cx="0" cy="600"/>
                </a:xfrm>
                <a:prstGeom prst="straightConnector1">
                  <a:avLst/>
                </a:prstGeom>
                <a:noFill/>
                <a:ln cap="flat" cmpd="sng" w="38100">
                  <a:solidFill>
                    <a:schemeClr val="lt1"/>
                  </a:solidFill>
                  <a:prstDash val="solid"/>
                  <a:miter lim="800000"/>
                  <a:headEnd len="med" w="med" type="none"/>
                  <a:tailEnd len="med" w="med" type="none"/>
                </a:ln>
              </p:spPr>
            </p:cxnSp>
          </p:grpSp>
          <p:cxnSp>
            <p:nvCxnSpPr>
              <p:cNvPr id="474" name="Google Shape;474;p53"/>
              <p:cNvCxnSpPr/>
              <p:nvPr/>
            </p:nvCxnSpPr>
            <p:spPr>
              <a:xfrm>
                <a:off x="3312" y="3216"/>
                <a:ext cx="300" cy="0"/>
              </a:xfrm>
              <a:prstGeom prst="straightConnector1">
                <a:avLst/>
              </a:prstGeom>
              <a:noFill/>
              <a:ln cap="flat" cmpd="sng" w="38100">
                <a:solidFill>
                  <a:schemeClr val="lt1"/>
                </a:solidFill>
                <a:prstDash val="solid"/>
                <a:miter lim="800000"/>
                <a:headEnd len="med" w="med" type="none"/>
                <a:tailEnd len="med" w="med" type="none"/>
              </a:ln>
            </p:spPr>
          </p:cxnSp>
          <p:cxnSp>
            <p:nvCxnSpPr>
              <p:cNvPr id="475" name="Google Shape;475;p53"/>
              <p:cNvCxnSpPr/>
              <p:nvPr/>
            </p:nvCxnSpPr>
            <p:spPr>
              <a:xfrm>
                <a:off x="3408" y="3168"/>
                <a:ext cx="300" cy="0"/>
              </a:xfrm>
              <a:prstGeom prst="straightConnector1">
                <a:avLst/>
              </a:prstGeom>
              <a:noFill/>
              <a:ln cap="flat" cmpd="sng" w="38100">
                <a:solidFill>
                  <a:schemeClr val="lt1"/>
                </a:solidFill>
                <a:prstDash val="solid"/>
                <a:miter lim="800000"/>
                <a:headEnd len="med" w="med" type="none"/>
                <a:tailEnd len="med" w="med" type="none"/>
              </a:ln>
            </p:spPr>
          </p:cxnSp>
        </p:grpSp>
        <p:cxnSp>
          <p:nvCxnSpPr>
            <p:cNvPr id="476" name="Google Shape;476;p53"/>
            <p:cNvCxnSpPr/>
            <p:nvPr/>
          </p:nvCxnSpPr>
          <p:spPr>
            <a:xfrm>
              <a:off x="2304" y="3168"/>
              <a:ext cx="300" cy="0"/>
            </a:xfrm>
            <a:prstGeom prst="straightConnector1">
              <a:avLst/>
            </a:prstGeom>
            <a:noFill/>
            <a:ln cap="flat" cmpd="sng" w="38100">
              <a:solidFill>
                <a:schemeClr val="lt1"/>
              </a:solidFill>
              <a:prstDash val="solid"/>
              <a:miter lim="800000"/>
              <a:headEnd len="med" w="med" type="none"/>
              <a:tailEnd len="med" w="med" type="none"/>
            </a:ln>
          </p:spPr>
        </p:cxnSp>
        <p:cxnSp>
          <p:nvCxnSpPr>
            <p:cNvPr id="477" name="Google Shape;477;p53"/>
            <p:cNvCxnSpPr/>
            <p:nvPr/>
          </p:nvCxnSpPr>
          <p:spPr>
            <a:xfrm>
              <a:off x="2304" y="3120"/>
              <a:ext cx="300" cy="0"/>
            </a:xfrm>
            <a:prstGeom prst="straightConnector1">
              <a:avLst/>
            </a:prstGeom>
            <a:noFill/>
            <a:ln cap="flat" cmpd="sng" w="38100">
              <a:solidFill>
                <a:schemeClr val="lt1"/>
              </a:solidFill>
              <a:prstDash val="solid"/>
              <a:miter lim="800000"/>
              <a:headEnd len="med" w="med" type="none"/>
              <a:tailEnd len="med" w="med" type="none"/>
            </a:ln>
          </p:spPr>
        </p:cxnSp>
      </p:grpSp>
      <p:cxnSp>
        <p:nvCxnSpPr>
          <p:cNvPr id="478" name="Google Shape;478;p53"/>
          <p:cNvCxnSpPr/>
          <p:nvPr/>
        </p:nvCxnSpPr>
        <p:spPr>
          <a:xfrm flipH="1">
            <a:off x="4724400" y="2514600"/>
            <a:ext cx="381000" cy="1371600"/>
          </a:xfrm>
          <a:prstGeom prst="straightConnector1">
            <a:avLst/>
          </a:prstGeom>
          <a:noFill/>
          <a:ln cap="flat" cmpd="sng" w="38100">
            <a:solidFill>
              <a:schemeClr val="accent2"/>
            </a:solidFill>
            <a:prstDash val="solid"/>
            <a:miter lim="800000"/>
            <a:headEnd len="med" w="med" type="none"/>
            <a:tailEnd len="med" w="med" type="none"/>
          </a:ln>
        </p:spPr>
      </p:cxnSp>
      <p:cxnSp>
        <p:nvCxnSpPr>
          <p:cNvPr id="479" name="Google Shape;479;p53"/>
          <p:cNvCxnSpPr/>
          <p:nvPr/>
        </p:nvCxnSpPr>
        <p:spPr>
          <a:xfrm flipH="1">
            <a:off x="4953000" y="2438400"/>
            <a:ext cx="457200" cy="1447800"/>
          </a:xfrm>
          <a:prstGeom prst="straightConnector1">
            <a:avLst/>
          </a:prstGeom>
          <a:noFill/>
          <a:ln cap="flat" cmpd="sng" w="38100">
            <a:solidFill>
              <a:schemeClr val="accent2"/>
            </a:solidFill>
            <a:prstDash val="solid"/>
            <a:miter lim="800000"/>
            <a:headEnd len="med" w="med" type="none"/>
            <a:tailEnd len="med" w="med" type="none"/>
          </a:ln>
        </p:spPr>
      </p:cxnSp>
      <p:cxnSp>
        <p:nvCxnSpPr>
          <p:cNvPr id="480" name="Google Shape;480;p53"/>
          <p:cNvCxnSpPr/>
          <p:nvPr/>
        </p:nvCxnSpPr>
        <p:spPr>
          <a:xfrm flipH="1">
            <a:off x="4495800" y="2514600"/>
            <a:ext cx="381000" cy="1371600"/>
          </a:xfrm>
          <a:prstGeom prst="straightConnector1">
            <a:avLst/>
          </a:prstGeom>
          <a:noFill/>
          <a:ln cap="flat" cmpd="sng" w="38100">
            <a:solidFill>
              <a:schemeClr val="accent2"/>
            </a:solidFill>
            <a:prstDash val="solid"/>
            <a:miter lim="800000"/>
            <a:headEnd len="med" w="med" type="none"/>
            <a:tailEnd len="med" w="med" type="none"/>
          </a:ln>
        </p:spPr>
      </p:cxnSp>
      <p:cxnSp>
        <p:nvCxnSpPr>
          <p:cNvPr id="481" name="Google Shape;481;p53"/>
          <p:cNvCxnSpPr/>
          <p:nvPr/>
        </p:nvCxnSpPr>
        <p:spPr>
          <a:xfrm flipH="1">
            <a:off x="4267200" y="2514600"/>
            <a:ext cx="381000" cy="1371600"/>
          </a:xfrm>
          <a:prstGeom prst="straightConnector1">
            <a:avLst/>
          </a:prstGeom>
          <a:noFill/>
          <a:ln cap="flat" cmpd="sng" w="38100">
            <a:solidFill>
              <a:schemeClr val="accent2"/>
            </a:solidFill>
            <a:prstDash val="solid"/>
            <a:miter lim="800000"/>
            <a:headEnd len="med" w="med" type="none"/>
            <a:tailEnd len="med" w="med" type="none"/>
          </a:ln>
        </p:spPr>
      </p:cxnSp>
      <p:cxnSp>
        <p:nvCxnSpPr>
          <p:cNvPr id="482" name="Google Shape;482;p53"/>
          <p:cNvCxnSpPr/>
          <p:nvPr/>
        </p:nvCxnSpPr>
        <p:spPr>
          <a:xfrm flipH="1">
            <a:off x="5257800" y="2362200"/>
            <a:ext cx="381000" cy="1524000"/>
          </a:xfrm>
          <a:prstGeom prst="straightConnector1">
            <a:avLst/>
          </a:prstGeom>
          <a:noFill/>
          <a:ln cap="flat" cmpd="sng" w="38100">
            <a:solidFill>
              <a:schemeClr val="accent2"/>
            </a:solidFill>
            <a:prstDash val="solid"/>
            <a:miter lim="800000"/>
            <a:headEnd len="med" w="med" type="none"/>
            <a:tailEnd len="med" w="med" type="none"/>
          </a:ln>
        </p:spPr>
      </p:cxnSp>
      <p:cxnSp>
        <p:nvCxnSpPr>
          <p:cNvPr id="483" name="Google Shape;483;p53"/>
          <p:cNvCxnSpPr/>
          <p:nvPr/>
        </p:nvCxnSpPr>
        <p:spPr>
          <a:xfrm flipH="1">
            <a:off x="4114800" y="2514600"/>
            <a:ext cx="381000" cy="1371600"/>
          </a:xfrm>
          <a:prstGeom prst="straightConnector1">
            <a:avLst/>
          </a:prstGeom>
          <a:noFill/>
          <a:ln cap="flat" cmpd="sng" w="38100">
            <a:solidFill>
              <a:schemeClr val="accent2"/>
            </a:solidFill>
            <a:prstDash val="solid"/>
            <a:miter lim="800000"/>
            <a:headEnd len="med" w="med" type="none"/>
            <a:tailEnd len="med" w="med" type="none"/>
          </a:ln>
        </p:spPr>
      </p:cxnSp>
      <p:cxnSp>
        <p:nvCxnSpPr>
          <p:cNvPr id="484" name="Google Shape;484;p53"/>
          <p:cNvCxnSpPr/>
          <p:nvPr/>
        </p:nvCxnSpPr>
        <p:spPr>
          <a:xfrm flipH="1">
            <a:off x="3810000" y="3581400"/>
            <a:ext cx="381000" cy="1371600"/>
          </a:xfrm>
          <a:prstGeom prst="straightConnector1">
            <a:avLst/>
          </a:prstGeom>
          <a:noFill/>
          <a:ln cap="flat" cmpd="sng" w="38100">
            <a:solidFill>
              <a:schemeClr val="accent2"/>
            </a:solidFill>
            <a:prstDash val="solid"/>
            <a:miter lim="800000"/>
            <a:headEnd len="med" w="med" type="none"/>
            <a:tailEnd len="med" w="med" type="none"/>
          </a:ln>
        </p:spPr>
      </p:cxnSp>
      <p:cxnSp>
        <p:nvCxnSpPr>
          <p:cNvPr id="485" name="Google Shape;485;p53"/>
          <p:cNvCxnSpPr/>
          <p:nvPr/>
        </p:nvCxnSpPr>
        <p:spPr>
          <a:xfrm flipH="1">
            <a:off x="5486400" y="2438400"/>
            <a:ext cx="228600" cy="2438400"/>
          </a:xfrm>
          <a:prstGeom prst="straightConnector1">
            <a:avLst/>
          </a:prstGeom>
          <a:noFill/>
          <a:ln cap="flat" cmpd="sng" w="38100">
            <a:solidFill>
              <a:schemeClr val="accent2"/>
            </a:solidFill>
            <a:prstDash val="solid"/>
            <a:miter lim="800000"/>
            <a:headEnd len="med" w="med" type="none"/>
            <a:tailEnd len="med" w="med" type="none"/>
          </a:ln>
        </p:spPr>
      </p:cxnSp>
      <p:cxnSp>
        <p:nvCxnSpPr>
          <p:cNvPr id="486" name="Google Shape;486;p53"/>
          <p:cNvCxnSpPr/>
          <p:nvPr/>
        </p:nvCxnSpPr>
        <p:spPr>
          <a:xfrm flipH="1">
            <a:off x="3656137" y="2513012"/>
            <a:ext cx="530100" cy="1984500"/>
          </a:xfrm>
          <a:prstGeom prst="straightConnector1">
            <a:avLst/>
          </a:prstGeom>
          <a:noFill/>
          <a:ln cap="flat" cmpd="sng" w="38100">
            <a:solidFill>
              <a:schemeClr val="accent2"/>
            </a:solidFill>
            <a:prstDash val="solid"/>
            <a:miter lim="800000"/>
            <a:headEnd len="med" w="med" type="none"/>
            <a:tailEnd len="med" w="med" type="none"/>
          </a:ln>
        </p:spPr>
      </p:cxnSp>
      <p:cxnSp>
        <p:nvCxnSpPr>
          <p:cNvPr id="487" name="Google Shape;487;p53"/>
          <p:cNvCxnSpPr/>
          <p:nvPr/>
        </p:nvCxnSpPr>
        <p:spPr>
          <a:xfrm flipH="1">
            <a:off x="3657600" y="2438400"/>
            <a:ext cx="381000" cy="1371600"/>
          </a:xfrm>
          <a:prstGeom prst="straightConnector1">
            <a:avLst/>
          </a:prstGeom>
          <a:noFill/>
          <a:ln cap="flat" cmpd="sng" w="38100">
            <a:solidFill>
              <a:schemeClr val="accent2"/>
            </a:solidFill>
            <a:prstDash val="solid"/>
            <a:miter lim="800000"/>
            <a:headEnd len="med" w="med" type="none"/>
            <a:tailEnd len="med" w="med" type="none"/>
          </a:ln>
        </p:spPr>
      </p:cxnSp>
      <p:sp>
        <p:nvSpPr>
          <p:cNvPr id="488" name="Google Shape;488;p53"/>
          <p:cNvSpPr txBox="1"/>
          <p:nvPr/>
        </p:nvSpPr>
        <p:spPr>
          <a:xfrm>
            <a:off x="6637337" y="2787650"/>
            <a:ext cx="2202000" cy="946200"/>
          </a:xfrm>
          <a:prstGeom prst="rect">
            <a:avLst/>
          </a:prstGeom>
          <a:noFill/>
          <a:ln>
            <a:noFill/>
          </a:ln>
        </p:spPr>
        <p:txBody>
          <a:bodyPr anchorCtr="0" anchor="t" bIns="45700" lIns="91425" spcFirstLastPara="1" rIns="91425" wrap="square" tIns="45700">
            <a:spAutoFit/>
          </a:bodyPr>
          <a:lstStyle/>
          <a:p>
            <a:pPr indent="-609600" lvl="0" marL="609600" marR="0" rtl="0" algn="l">
              <a:lnSpc>
                <a:spcPct val="90000"/>
              </a:lnSpc>
              <a:spcBef>
                <a:spcPts val="0"/>
              </a:spcBef>
              <a:spcAft>
                <a:spcPts val="0"/>
              </a:spcAft>
              <a:buClr>
                <a:schemeClr val="lt1"/>
              </a:buClr>
              <a:buSzPts val="2800"/>
              <a:buFont typeface="Comic Sans MS"/>
              <a:buNone/>
            </a:pPr>
            <a:r>
              <a:rPr b="0" i="0" lang="en-US" sz="2800" u="none">
                <a:solidFill>
                  <a:schemeClr val="lt1"/>
                </a:solidFill>
                <a:effectLst>
                  <a:outerShdw blurRad="38100" algn="tl" dir="2700000" dist="38100">
                    <a:srgbClr val="C0C0C0"/>
                  </a:outerShdw>
                </a:effectLst>
                <a:latin typeface="Comic Sans MS"/>
                <a:ea typeface="Comic Sans MS"/>
                <a:cs typeface="Comic Sans MS"/>
                <a:sym typeface="Comic Sans MS"/>
              </a:rPr>
              <a:t>Green stick </a:t>
            </a:r>
            <a:endParaRPr/>
          </a:p>
          <a:p>
            <a:pPr indent="-609600" lvl="0" marL="609600" marR="0" rtl="0" algn="l">
              <a:lnSpc>
                <a:spcPct val="90000"/>
              </a:lnSpc>
              <a:spcBef>
                <a:spcPts val="560"/>
              </a:spcBef>
              <a:spcAft>
                <a:spcPts val="0"/>
              </a:spcAft>
              <a:buClr>
                <a:schemeClr val="lt1"/>
              </a:buClr>
              <a:buSzPts val="2800"/>
              <a:buFont typeface="Comic Sans MS"/>
              <a:buNone/>
            </a:pPr>
            <a:r>
              <a:rPr b="0" i="0" lang="en-US" sz="2800" u="none">
                <a:solidFill>
                  <a:schemeClr val="lt1"/>
                </a:solidFill>
                <a:effectLst>
                  <a:outerShdw blurRad="38100" algn="tl" dir="2700000" dist="38100">
                    <a:srgbClr val="C0C0C0"/>
                  </a:outerShdw>
                </a:effectLst>
                <a:latin typeface="Comic Sans MS"/>
                <a:ea typeface="Comic Sans MS"/>
                <a:cs typeface="Comic Sans MS"/>
                <a:sym typeface="Comic Sans MS"/>
              </a:rPr>
              <a:t>compound</a:t>
            </a:r>
            <a:endParaRPr/>
          </a:p>
        </p:txBody>
      </p:sp>
      <p:cxnSp>
        <p:nvCxnSpPr>
          <p:cNvPr id="489" name="Google Shape;489;p53"/>
          <p:cNvCxnSpPr/>
          <p:nvPr/>
        </p:nvCxnSpPr>
        <p:spPr>
          <a:xfrm rot="10800000">
            <a:off x="5638800" y="2819400"/>
            <a:ext cx="1066800" cy="152400"/>
          </a:xfrm>
          <a:prstGeom prst="straightConnector1">
            <a:avLst/>
          </a:prstGeom>
          <a:noFill/>
          <a:ln cap="flat" cmpd="sng" w="38100">
            <a:solidFill>
              <a:srgbClr val="000000"/>
            </a:solidFill>
            <a:prstDash val="solid"/>
            <a:miter lim="800000"/>
            <a:headEnd len="med" w="med" type="none"/>
            <a:tailEnd len="med" w="med" type="triangle"/>
          </a:ln>
        </p:spPr>
      </p:cxnSp>
      <p:cxnSp>
        <p:nvCxnSpPr>
          <p:cNvPr id="490" name="Google Shape;490;p53"/>
          <p:cNvCxnSpPr/>
          <p:nvPr/>
        </p:nvCxnSpPr>
        <p:spPr>
          <a:xfrm>
            <a:off x="2362200" y="3352800"/>
            <a:ext cx="1295400" cy="0"/>
          </a:xfrm>
          <a:prstGeom prst="straightConnector1">
            <a:avLst/>
          </a:prstGeom>
          <a:noFill/>
          <a:ln cap="flat" cmpd="sng" w="38100">
            <a:solidFill>
              <a:srgbClr val="000000"/>
            </a:solidFill>
            <a:prstDash val="solid"/>
            <a:miter lim="800000"/>
            <a:headEnd len="med" w="med" type="none"/>
            <a:tailEnd len="med" w="med" type="triangle"/>
          </a:ln>
        </p:spPr>
      </p:cxnSp>
      <p:sp>
        <p:nvSpPr>
          <p:cNvPr id="491" name="Google Shape;491;p53"/>
          <p:cNvSpPr txBox="1"/>
          <p:nvPr/>
        </p:nvSpPr>
        <p:spPr>
          <a:xfrm>
            <a:off x="163512" y="3105150"/>
            <a:ext cx="2198700" cy="476400"/>
          </a:xfrm>
          <a:prstGeom prst="rect">
            <a:avLst/>
          </a:prstGeom>
          <a:noFill/>
          <a:ln>
            <a:noFill/>
          </a:ln>
        </p:spPr>
        <p:txBody>
          <a:bodyPr anchorCtr="0" anchor="t" bIns="45700" lIns="91425" spcFirstLastPara="1" rIns="91425" wrap="square" tIns="45700">
            <a:spAutoFit/>
          </a:bodyPr>
          <a:lstStyle/>
          <a:p>
            <a:pPr indent="-609600" lvl="0" marL="609600" marR="0" rtl="0" algn="l">
              <a:lnSpc>
                <a:spcPct val="90000"/>
              </a:lnSpc>
              <a:spcBef>
                <a:spcPts val="0"/>
              </a:spcBef>
              <a:spcAft>
                <a:spcPts val="0"/>
              </a:spcAft>
              <a:buClr>
                <a:schemeClr val="lt1"/>
              </a:buClr>
              <a:buSzPts val="2800"/>
              <a:buFont typeface="Comic Sans MS"/>
              <a:buNone/>
            </a:pPr>
            <a:r>
              <a:rPr b="0" i="0" lang="en-US" sz="2800" u="none">
                <a:solidFill>
                  <a:schemeClr val="lt1"/>
                </a:solidFill>
                <a:effectLst>
                  <a:outerShdw blurRad="38100" algn="tl" dir="2700000" dist="38100">
                    <a:srgbClr val="C0C0C0"/>
                  </a:outerShdw>
                </a:effectLst>
                <a:latin typeface="Comic Sans MS"/>
                <a:ea typeface="Comic Sans MS"/>
                <a:cs typeface="Comic Sans MS"/>
                <a:sym typeface="Comic Sans MS"/>
              </a:rPr>
              <a:t>Copper tube</a:t>
            </a:r>
            <a:endParaRPr/>
          </a:p>
        </p:txBody>
      </p:sp>
      <p:cxnSp>
        <p:nvCxnSpPr>
          <p:cNvPr id="492" name="Google Shape;492;p53"/>
          <p:cNvCxnSpPr/>
          <p:nvPr/>
        </p:nvCxnSpPr>
        <p:spPr>
          <a:xfrm rot="10800000">
            <a:off x="4953000" y="4724400"/>
            <a:ext cx="1524000" cy="685800"/>
          </a:xfrm>
          <a:prstGeom prst="straightConnector1">
            <a:avLst/>
          </a:prstGeom>
          <a:noFill/>
          <a:ln cap="flat" cmpd="sng" w="38100">
            <a:solidFill>
              <a:srgbClr val="000000"/>
            </a:solidFill>
            <a:prstDash val="solid"/>
            <a:miter lim="800000"/>
            <a:headEnd len="med" w="med" type="none"/>
            <a:tailEnd len="med" w="med" type="triangle"/>
          </a:ln>
        </p:spPr>
      </p:cxnSp>
      <p:sp>
        <p:nvSpPr>
          <p:cNvPr id="493" name="Google Shape;493;p53"/>
          <p:cNvSpPr txBox="1"/>
          <p:nvPr/>
        </p:nvSpPr>
        <p:spPr>
          <a:xfrm>
            <a:off x="5410200" y="5562600"/>
            <a:ext cx="3205200" cy="476400"/>
          </a:xfrm>
          <a:prstGeom prst="rect">
            <a:avLst/>
          </a:prstGeom>
          <a:noFill/>
          <a:ln>
            <a:noFill/>
          </a:ln>
        </p:spPr>
        <p:txBody>
          <a:bodyPr anchorCtr="0" anchor="t" bIns="45700" lIns="91425" spcFirstLastPara="1" rIns="91425" wrap="square" tIns="45700">
            <a:spAutoFit/>
          </a:bodyPr>
          <a:lstStyle/>
          <a:p>
            <a:pPr indent="-609600" lvl="0" marL="609600" marR="0" rtl="0" algn="l">
              <a:lnSpc>
                <a:spcPct val="90000"/>
              </a:lnSpc>
              <a:spcBef>
                <a:spcPts val="0"/>
              </a:spcBef>
              <a:spcAft>
                <a:spcPts val="0"/>
              </a:spcAft>
              <a:buClr>
                <a:schemeClr val="lt1"/>
              </a:buClr>
              <a:buSzPts val="2800"/>
              <a:buFont typeface="Comic Sans MS"/>
              <a:buNone/>
            </a:pPr>
            <a:r>
              <a:rPr b="0" i="0" lang="en-US" sz="2800" u="none">
                <a:solidFill>
                  <a:schemeClr val="lt1"/>
                </a:solidFill>
                <a:effectLst>
                  <a:outerShdw blurRad="38100" algn="tl" dir="2700000" dist="38100">
                    <a:srgbClr val="C0C0C0"/>
                  </a:outerShdw>
                </a:effectLst>
                <a:latin typeface="Comic Sans MS"/>
                <a:ea typeface="Comic Sans MS"/>
                <a:cs typeface="Comic Sans MS"/>
                <a:sym typeface="Comic Sans MS"/>
              </a:rPr>
              <a:t>Tooth preparation</a:t>
            </a:r>
            <a:endParaRPr/>
          </a:p>
        </p:txBody>
      </p:sp>
      <p:cxnSp>
        <p:nvCxnSpPr>
          <p:cNvPr id="494" name="Google Shape;494;p53"/>
          <p:cNvCxnSpPr/>
          <p:nvPr/>
        </p:nvCxnSpPr>
        <p:spPr>
          <a:xfrm>
            <a:off x="3048000" y="4648200"/>
            <a:ext cx="1143000" cy="0"/>
          </a:xfrm>
          <a:prstGeom prst="straightConnector1">
            <a:avLst/>
          </a:prstGeom>
          <a:noFill/>
          <a:ln cap="flat" cmpd="sng" w="38100">
            <a:solidFill>
              <a:srgbClr val="000000"/>
            </a:solidFill>
            <a:prstDash val="solid"/>
            <a:miter lim="800000"/>
            <a:headEnd len="med" w="med" type="none"/>
            <a:tailEnd len="med" w="med" type="triangle"/>
          </a:ln>
        </p:spPr>
      </p:cxnSp>
      <p:sp>
        <p:nvSpPr>
          <p:cNvPr id="495" name="Google Shape;495;p53"/>
          <p:cNvSpPr txBox="1"/>
          <p:nvPr/>
        </p:nvSpPr>
        <p:spPr>
          <a:xfrm>
            <a:off x="847725" y="4343400"/>
            <a:ext cx="2047800" cy="946200"/>
          </a:xfrm>
          <a:prstGeom prst="rect">
            <a:avLst/>
          </a:prstGeom>
          <a:noFill/>
          <a:ln>
            <a:noFill/>
          </a:ln>
        </p:spPr>
        <p:txBody>
          <a:bodyPr anchorCtr="0" anchor="t" bIns="45700" lIns="91425" spcFirstLastPara="1" rIns="91425" wrap="square" tIns="45700">
            <a:spAutoFit/>
          </a:bodyPr>
          <a:lstStyle/>
          <a:p>
            <a:pPr indent="-609600" lvl="0" marL="609600" marR="0" rtl="0" algn="l">
              <a:lnSpc>
                <a:spcPct val="90000"/>
              </a:lnSpc>
              <a:spcBef>
                <a:spcPts val="0"/>
              </a:spcBef>
              <a:spcAft>
                <a:spcPts val="0"/>
              </a:spcAft>
              <a:buClr>
                <a:schemeClr val="lt1"/>
              </a:buClr>
              <a:buSzPts val="2800"/>
              <a:buFont typeface="Comic Sans MS"/>
              <a:buNone/>
            </a:pPr>
            <a:r>
              <a:rPr b="0" i="0" lang="en-US" sz="2800" u="none">
                <a:solidFill>
                  <a:schemeClr val="lt1"/>
                </a:solidFill>
                <a:effectLst>
                  <a:outerShdw blurRad="38100" algn="tl" dir="2700000" dist="38100">
                    <a:srgbClr val="C0C0C0"/>
                  </a:outerShdw>
                </a:effectLst>
                <a:latin typeface="Comic Sans MS"/>
                <a:ea typeface="Comic Sans MS"/>
                <a:cs typeface="Comic Sans MS"/>
                <a:sym typeface="Comic Sans MS"/>
              </a:rPr>
              <a:t>Light body </a:t>
            </a:r>
            <a:endParaRPr/>
          </a:p>
          <a:p>
            <a:pPr indent="-609600" lvl="0" marL="609600" marR="0" rtl="0" algn="l">
              <a:lnSpc>
                <a:spcPct val="90000"/>
              </a:lnSpc>
              <a:spcBef>
                <a:spcPts val="560"/>
              </a:spcBef>
              <a:spcAft>
                <a:spcPts val="0"/>
              </a:spcAft>
              <a:buClr>
                <a:schemeClr val="lt1"/>
              </a:buClr>
              <a:buSzPts val="2800"/>
              <a:buFont typeface="Comic Sans MS"/>
              <a:buNone/>
            </a:pPr>
            <a:r>
              <a:rPr b="0" i="0" lang="en-US" sz="2800" u="none">
                <a:solidFill>
                  <a:schemeClr val="lt1"/>
                </a:solidFill>
                <a:effectLst>
                  <a:outerShdw blurRad="38100" algn="tl" dir="2700000" dist="38100">
                    <a:srgbClr val="C0C0C0"/>
                  </a:outerShdw>
                </a:effectLst>
                <a:latin typeface="Comic Sans MS"/>
                <a:ea typeface="Comic Sans MS"/>
                <a:cs typeface="Comic Sans MS"/>
                <a:sym typeface="Comic Sans MS"/>
              </a:rPr>
              <a:t>elastomer</a:t>
            </a:r>
            <a:endParaRPr/>
          </a:p>
        </p:txBody>
      </p:sp>
      <p:cxnSp>
        <p:nvCxnSpPr>
          <p:cNvPr id="496" name="Google Shape;496;p53"/>
          <p:cNvCxnSpPr/>
          <p:nvPr/>
        </p:nvCxnSpPr>
        <p:spPr>
          <a:xfrm>
            <a:off x="4113212" y="4113212"/>
            <a:ext cx="155700" cy="155700"/>
          </a:xfrm>
          <a:prstGeom prst="straightConnector1">
            <a:avLst/>
          </a:prstGeom>
          <a:noFill/>
          <a:ln cap="flat" cmpd="sng" w="38100">
            <a:solidFill>
              <a:srgbClr val="00CCFF"/>
            </a:solidFill>
            <a:prstDash val="solid"/>
            <a:miter lim="800000"/>
            <a:headEnd len="med" w="med" type="none"/>
            <a:tailEnd len="med" w="med" type="none"/>
          </a:ln>
        </p:spPr>
      </p:cxnSp>
      <p:cxnSp>
        <p:nvCxnSpPr>
          <p:cNvPr id="497" name="Google Shape;497;p53"/>
          <p:cNvCxnSpPr/>
          <p:nvPr/>
        </p:nvCxnSpPr>
        <p:spPr>
          <a:xfrm>
            <a:off x="4114800" y="4265612"/>
            <a:ext cx="155700" cy="155700"/>
          </a:xfrm>
          <a:prstGeom prst="straightConnector1">
            <a:avLst/>
          </a:prstGeom>
          <a:noFill/>
          <a:ln cap="flat" cmpd="sng" w="38100">
            <a:solidFill>
              <a:srgbClr val="00CCFF"/>
            </a:solidFill>
            <a:prstDash val="solid"/>
            <a:miter lim="800000"/>
            <a:headEnd len="med" w="med" type="none"/>
            <a:tailEnd len="med" w="med" type="none"/>
          </a:ln>
        </p:spPr>
      </p:cxnSp>
      <p:cxnSp>
        <p:nvCxnSpPr>
          <p:cNvPr id="498" name="Google Shape;498;p53"/>
          <p:cNvCxnSpPr/>
          <p:nvPr/>
        </p:nvCxnSpPr>
        <p:spPr>
          <a:xfrm>
            <a:off x="4114800" y="4416425"/>
            <a:ext cx="155700" cy="155700"/>
          </a:xfrm>
          <a:prstGeom prst="straightConnector1">
            <a:avLst/>
          </a:prstGeom>
          <a:noFill/>
          <a:ln cap="flat" cmpd="sng" w="38100">
            <a:solidFill>
              <a:srgbClr val="00CCFF"/>
            </a:solidFill>
            <a:prstDash val="solid"/>
            <a:miter lim="800000"/>
            <a:headEnd len="med" w="med" type="none"/>
            <a:tailEnd len="med" w="med" type="none"/>
          </a:ln>
        </p:spPr>
      </p:cxnSp>
      <p:cxnSp>
        <p:nvCxnSpPr>
          <p:cNvPr id="499" name="Google Shape;499;p53"/>
          <p:cNvCxnSpPr/>
          <p:nvPr/>
        </p:nvCxnSpPr>
        <p:spPr>
          <a:xfrm>
            <a:off x="4114800" y="4568825"/>
            <a:ext cx="155700" cy="155700"/>
          </a:xfrm>
          <a:prstGeom prst="straightConnector1">
            <a:avLst/>
          </a:prstGeom>
          <a:noFill/>
          <a:ln cap="flat" cmpd="sng" w="38100">
            <a:solidFill>
              <a:srgbClr val="00CCFF"/>
            </a:solidFill>
            <a:prstDash val="solid"/>
            <a:miter lim="800000"/>
            <a:headEnd len="med" w="med" type="none"/>
            <a:tailEnd len="med" w="med" type="none"/>
          </a:ln>
        </p:spPr>
      </p:cxnSp>
      <p:cxnSp>
        <p:nvCxnSpPr>
          <p:cNvPr id="500" name="Google Shape;500;p53"/>
          <p:cNvCxnSpPr/>
          <p:nvPr/>
        </p:nvCxnSpPr>
        <p:spPr>
          <a:xfrm>
            <a:off x="4114800" y="4721225"/>
            <a:ext cx="155700" cy="155700"/>
          </a:xfrm>
          <a:prstGeom prst="straightConnector1">
            <a:avLst/>
          </a:prstGeom>
          <a:noFill/>
          <a:ln cap="flat" cmpd="sng" w="38100">
            <a:solidFill>
              <a:srgbClr val="00CCFF"/>
            </a:solidFill>
            <a:prstDash val="solid"/>
            <a:miter lim="800000"/>
            <a:headEnd len="med" w="med" type="none"/>
            <a:tailEnd len="med" w="med" type="none"/>
          </a:ln>
        </p:spPr>
      </p:cxnSp>
      <p:cxnSp>
        <p:nvCxnSpPr>
          <p:cNvPr id="501" name="Google Shape;501;p53"/>
          <p:cNvCxnSpPr/>
          <p:nvPr/>
        </p:nvCxnSpPr>
        <p:spPr>
          <a:xfrm>
            <a:off x="4114800" y="4876800"/>
            <a:ext cx="155700" cy="155700"/>
          </a:xfrm>
          <a:prstGeom prst="straightConnector1">
            <a:avLst/>
          </a:prstGeom>
          <a:noFill/>
          <a:ln cap="flat" cmpd="sng" w="38100">
            <a:solidFill>
              <a:srgbClr val="00CCFF"/>
            </a:solidFill>
            <a:prstDash val="solid"/>
            <a:miter lim="800000"/>
            <a:headEnd len="med" w="med" type="none"/>
            <a:tailEnd len="med" w="med" type="none"/>
          </a:ln>
        </p:spPr>
      </p:cxnSp>
      <p:cxnSp>
        <p:nvCxnSpPr>
          <p:cNvPr id="502" name="Google Shape;502;p53"/>
          <p:cNvCxnSpPr/>
          <p:nvPr/>
        </p:nvCxnSpPr>
        <p:spPr>
          <a:xfrm flipH="1">
            <a:off x="5259299" y="3962400"/>
            <a:ext cx="150900" cy="153900"/>
          </a:xfrm>
          <a:prstGeom prst="straightConnector1">
            <a:avLst/>
          </a:prstGeom>
          <a:noFill/>
          <a:ln cap="flat" cmpd="sng" w="38100">
            <a:solidFill>
              <a:srgbClr val="00CCFF"/>
            </a:solidFill>
            <a:prstDash val="solid"/>
            <a:miter lim="800000"/>
            <a:headEnd len="med" w="med" type="none"/>
            <a:tailEnd len="med" w="med" type="none"/>
          </a:ln>
        </p:spPr>
      </p:cxnSp>
      <p:cxnSp>
        <p:nvCxnSpPr>
          <p:cNvPr id="503" name="Google Shape;503;p53"/>
          <p:cNvCxnSpPr/>
          <p:nvPr/>
        </p:nvCxnSpPr>
        <p:spPr>
          <a:xfrm flipH="1">
            <a:off x="5257712" y="4114800"/>
            <a:ext cx="150900" cy="153900"/>
          </a:xfrm>
          <a:prstGeom prst="straightConnector1">
            <a:avLst/>
          </a:prstGeom>
          <a:noFill/>
          <a:ln cap="flat" cmpd="sng" w="38100">
            <a:solidFill>
              <a:srgbClr val="00CCFF"/>
            </a:solidFill>
            <a:prstDash val="solid"/>
            <a:miter lim="800000"/>
            <a:headEnd len="med" w="med" type="none"/>
            <a:tailEnd len="med" w="med" type="none"/>
          </a:ln>
        </p:spPr>
      </p:cxnSp>
      <p:cxnSp>
        <p:nvCxnSpPr>
          <p:cNvPr id="504" name="Google Shape;504;p53"/>
          <p:cNvCxnSpPr/>
          <p:nvPr/>
        </p:nvCxnSpPr>
        <p:spPr>
          <a:xfrm flipH="1">
            <a:off x="5257712" y="4265612"/>
            <a:ext cx="150900" cy="153900"/>
          </a:xfrm>
          <a:prstGeom prst="straightConnector1">
            <a:avLst/>
          </a:prstGeom>
          <a:noFill/>
          <a:ln cap="flat" cmpd="sng" w="38100">
            <a:solidFill>
              <a:srgbClr val="00CCFF"/>
            </a:solidFill>
            <a:prstDash val="solid"/>
            <a:miter lim="800000"/>
            <a:headEnd len="med" w="med" type="none"/>
            <a:tailEnd len="med" w="med" type="none"/>
          </a:ln>
        </p:spPr>
      </p:cxnSp>
      <p:cxnSp>
        <p:nvCxnSpPr>
          <p:cNvPr id="505" name="Google Shape;505;p53"/>
          <p:cNvCxnSpPr/>
          <p:nvPr/>
        </p:nvCxnSpPr>
        <p:spPr>
          <a:xfrm flipH="1">
            <a:off x="5257712" y="4418012"/>
            <a:ext cx="150900" cy="153900"/>
          </a:xfrm>
          <a:prstGeom prst="straightConnector1">
            <a:avLst/>
          </a:prstGeom>
          <a:noFill/>
          <a:ln cap="flat" cmpd="sng" w="38100">
            <a:solidFill>
              <a:srgbClr val="00CCFF"/>
            </a:solidFill>
            <a:prstDash val="solid"/>
            <a:miter lim="800000"/>
            <a:headEnd len="med" w="med" type="none"/>
            <a:tailEnd len="med" w="med" type="none"/>
          </a:ln>
        </p:spPr>
      </p:cxnSp>
      <p:cxnSp>
        <p:nvCxnSpPr>
          <p:cNvPr id="506" name="Google Shape;506;p53"/>
          <p:cNvCxnSpPr/>
          <p:nvPr/>
        </p:nvCxnSpPr>
        <p:spPr>
          <a:xfrm flipH="1">
            <a:off x="5257712" y="4570412"/>
            <a:ext cx="150900" cy="153900"/>
          </a:xfrm>
          <a:prstGeom prst="straightConnector1">
            <a:avLst/>
          </a:prstGeom>
          <a:noFill/>
          <a:ln cap="flat" cmpd="sng" w="38100">
            <a:solidFill>
              <a:srgbClr val="00CCFF"/>
            </a:solidFill>
            <a:prstDash val="solid"/>
            <a:miter lim="800000"/>
            <a:headEnd len="med" w="med" type="none"/>
            <a:tailEnd len="med" w="med" type="none"/>
          </a:ln>
        </p:spPr>
      </p:cxnSp>
      <p:cxnSp>
        <p:nvCxnSpPr>
          <p:cNvPr id="507" name="Google Shape;507;p53"/>
          <p:cNvCxnSpPr/>
          <p:nvPr/>
        </p:nvCxnSpPr>
        <p:spPr>
          <a:xfrm flipH="1">
            <a:off x="5257712" y="4722812"/>
            <a:ext cx="150900" cy="153900"/>
          </a:xfrm>
          <a:prstGeom prst="straightConnector1">
            <a:avLst/>
          </a:prstGeom>
          <a:noFill/>
          <a:ln cap="flat" cmpd="sng" w="38100">
            <a:solidFill>
              <a:srgbClr val="00CCFF"/>
            </a:solidFill>
            <a:prstDash val="solid"/>
            <a:miter lim="800000"/>
            <a:headEnd len="med" w="med" type="none"/>
            <a:tailEnd len="med" w="med" type="none"/>
          </a:ln>
        </p:spPr>
      </p:cxnSp>
      <p:cxnSp>
        <p:nvCxnSpPr>
          <p:cNvPr id="508" name="Google Shape;508;p53"/>
          <p:cNvCxnSpPr/>
          <p:nvPr/>
        </p:nvCxnSpPr>
        <p:spPr>
          <a:xfrm flipH="1">
            <a:off x="5257712" y="4875212"/>
            <a:ext cx="150900" cy="153900"/>
          </a:xfrm>
          <a:prstGeom prst="straightConnector1">
            <a:avLst/>
          </a:prstGeom>
          <a:noFill/>
          <a:ln cap="flat" cmpd="sng" w="38100">
            <a:solidFill>
              <a:srgbClr val="00CCFF"/>
            </a:solidFill>
            <a:prstDash val="solid"/>
            <a:miter lim="800000"/>
            <a:headEnd len="med" w="med" type="none"/>
            <a:tailEnd len="med" w="med" type="none"/>
          </a:ln>
        </p:spPr>
      </p:cxnSp>
      <p:cxnSp>
        <p:nvCxnSpPr>
          <p:cNvPr id="509" name="Google Shape;509;p53"/>
          <p:cNvCxnSpPr/>
          <p:nvPr/>
        </p:nvCxnSpPr>
        <p:spPr>
          <a:xfrm>
            <a:off x="4724400" y="3886200"/>
            <a:ext cx="0" cy="152400"/>
          </a:xfrm>
          <a:prstGeom prst="straightConnector1">
            <a:avLst/>
          </a:prstGeom>
          <a:noFill/>
          <a:ln cap="flat" cmpd="sng" w="38100">
            <a:solidFill>
              <a:srgbClr val="00CCFF"/>
            </a:solidFill>
            <a:prstDash val="solid"/>
            <a:miter lim="800000"/>
            <a:headEnd len="med" w="med" type="none"/>
            <a:tailEnd len="med" w="med" type="none"/>
          </a:ln>
        </p:spPr>
      </p:cxnSp>
      <p:cxnSp>
        <p:nvCxnSpPr>
          <p:cNvPr id="510" name="Google Shape;510;p53"/>
          <p:cNvCxnSpPr/>
          <p:nvPr/>
        </p:nvCxnSpPr>
        <p:spPr>
          <a:xfrm>
            <a:off x="4876800" y="3886200"/>
            <a:ext cx="0" cy="152400"/>
          </a:xfrm>
          <a:prstGeom prst="straightConnector1">
            <a:avLst/>
          </a:prstGeom>
          <a:noFill/>
          <a:ln cap="flat" cmpd="sng" w="38100">
            <a:solidFill>
              <a:srgbClr val="00CCFF"/>
            </a:solidFill>
            <a:prstDash val="solid"/>
            <a:miter lim="800000"/>
            <a:headEnd len="med" w="med" type="none"/>
            <a:tailEnd len="med" w="med" type="none"/>
          </a:ln>
        </p:spPr>
      </p:cxnSp>
      <p:cxnSp>
        <p:nvCxnSpPr>
          <p:cNvPr id="511" name="Google Shape;511;p53"/>
          <p:cNvCxnSpPr/>
          <p:nvPr/>
        </p:nvCxnSpPr>
        <p:spPr>
          <a:xfrm>
            <a:off x="5029200" y="3886200"/>
            <a:ext cx="0" cy="152400"/>
          </a:xfrm>
          <a:prstGeom prst="straightConnector1">
            <a:avLst/>
          </a:prstGeom>
          <a:noFill/>
          <a:ln cap="flat" cmpd="sng" w="38100">
            <a:solidFill>
              <a:srgbClr val="00CCFF"/>
            </a:solidFill>
            <a:prstDash val="solid"/>
            <a:miter lim="800000"/>
            <a:headEnd len="med" w="med" type="none"/>
            <a:tailEnd len="med" w="med" type="none"/>
          </a:ln>
        </p:spPr>
      </p:cxnSp>
      <p:cxnSp>
        <p:nvCxnSpPr>
          <p:cNvPr id="512" name="Google Shape;512;p53"/>
          <p:cNvCxnSpPr/>
          <p:nvPr/>
        </p:nvCxnSpPr>
        <p:spPr>
          <a:xfrm>
            <a:off x="5181600" y="3886200"/>
            <a:ext cx="0" cy="152400"/>
          </a:xfrm>
          <a:prstGeom prst="straightConnector1">
            <a:avLst/>
          </a:prstGeom>
          <a:noFill/>
          <a:ln cap="flat" cmpd="sng" w="38100">
            <a:solidFill>
              <a:srgbClr val="00CCFF"/>
            </a:solidFill>
            <a:prstDash val="solid"/>
            <a:miter lim="800000"/>
            <a:headEnd len="med" w="med" type="none"/>
            <a:tailEnd len="med" w="med" type="none"/>
          </a:ln>
        </p:spPr>
      </p:cxnSp>
      <p:cxnSp>
        <p:nvCxnSpPr>
          <p:cNvPr id="513" name="Google Shape;513;p53"/>
          <p:cNvCxnSpPr/>
          <p:nvPr/>
        </p:nvCxnSpPr>
        <p:spPr>
          <a:xfrm>
            <a:off x="4572000" y="3886200"/>
            <a:ext cx="0" cy="152400"/>
          </a:xfrm>
          <a:prstGeom prst="straightConnector1">
            <a:avLst/>
          </a:prstGeom>
          <a:noFill/>
          <a:ln cap="flat" cmpd="sng" w="38100">
            <a:solidFill>
              <a:srgbClr val="00CCFF"/>
            </a:solidFill>
            <a:prstDash val="solid"/>
            <a:miter lim="800000"/>
            <a:headEnd len="med" w="med" type="none"/>
            <a:tailEnd len="med" w="med" type="none"/>
          </a:ln>
        </p:spPr>
      </p:cxnSp>
      <p:cxnSp>
        <p:nvCxnSpPr>
          <p:cNvPr id="514" name="Google Shape;514;p53"/>
          <p:cNvCxnSpPr/>
          <p:nvPr/>
        </p:nvCxnSpPr>
        <p:spPr>
          <a:xfrm>
            <a:off x="4419600" y="3886200"/>
            <a:ext cx="0" cy="152400"/>
          </a:xfrm>
          <a:prstGeom prst="straightConnector1">
            <a:avLst/>
          </a:prstGeom>
          <a:noFill/>
          <a:ln cap="flat" cmpd="sng" w="38100">
            <a:solidFill>
              <a:srgbClr val="00CCFF"/>
            </a:solidFill>
            <a:prstDash val="solid"/>
            <a:miter lim="800000"/>
            <a:headEnd len="med" w="med" type="none"/>
            <a:tailEnd len="med" w="med" type="none"/>
          </a:ln>
        </p:spPr>
      </p:cxnSp>
      <p:cxnSp>
        <p:nvCxnSpPr>
          <p:cNvPr id="515" name="Google Shape;515;p53"/>
          <p:cNvCxnSpPr/>
          <p:nvPr/>
        </p:nvCxnSpPr>
        <p:spPr>
          <a:xfrm>
            <a:off x="4267200" y="3886200"/>
            <a:ext cx="0" cy="152400"/>
          </a:xfrm>
          <a:prstGeom prst="straightConnector1">
            <a:avLst/>
          </a:prstGeom>
          <a:noFill/>
          <a:ln cap="flat" cmpd="sng" w="38100">
            <a:solidFill>
              <a:srgbClr val="00CCFF"/>
            </a:solidFill>
            <a:prstDash val="solid"/>
            <a:miter lim="800000"/>
            <a:headEnd len="med" w="med" type="none"/>
            <a:tailEnd len="med" w="med" type="none"/>
          </a:ln>
        </p:spPr>
      </p:cxnSp>
      <p:cxnSp>
        <p:nvCxnSpPr>
          <p:cNvPr id="516" name="Google Shape;516;p53"/>
          <p:cNvCxnSpPr/>
          <p:nvPr/>
        </p:nvCxnSpPr>
        <p:spPr>
          <a:xfrm>
            <a:off x="4114800" y="3962400"/>
            <a:ext cx="152400" cy="76200"/>
          </a:xfrm>
          <a:prstGeom prst="straightConnector1">
            <a:avLst/>
          </a:prstGeom>
          <a:noFill/>
          <a:ln cap="flat" cmpd="sng" w="38100">
            <a:solidFill>
              <a:srgbClr val="00CCFF"/>
            </a:solidFill>
            <a:prstDash val="solid"/>
            <a:miter lim="800000"/>
            <a:headEnd len="med" w="med" type="none"/>
            <a:tailEnd len="med" w="med" type="none"/>
          </a:ln>
        </p:spPr>
      </p:cxnSp>
      <p:cxnSp>
        <p:nvCxnSpPr>
          <p:cNvPr id="517" name="Google Shape;517;p53"/>
          <p:cNvCxnSpPr/>
          <p:nvPr/>
        </p:nvCxnSpPr>
        <p:spPr>
          <a:xfrm flipH="1" rot="10800000">
            <a:off x="5257800" y="3886200"/>
            <a:ext cx="76200" cy="152400"/>
          </a:xfrm>
          <a:prstGeom prst="straightConnector1">
            <a:avLst/>
          </a:prstGeom>
          <a:noFill/>
          <a:ln cap="flat" cmpd="sng" w="38100">
            <a:solidFill>
              <a:srgbClr val="00CCFF"/>
            </a:solidFill>
            <a:prstDash val="solid"/>
            <a:miter lim="800000"/>
            <a:headEnd len="med" w="med" type="none"/>
            <a:tailEnd len="med" w="med" type="none"/>
          </a:ln>
        </p:spPr>
      </p:cxnSp>
      <p:pic>
        <p:nvPicPr>
          <p:cNvPr id="518" name="Google Shape;518;p53"/>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4"/>
          <p:cNvSpPr txBox="1"/>
          <p:nvPr>
            <p:ph idx="1" type="body"/>
          </p:nvPr>
        </p:nvSpPr>
        <p:spPr>
          <a:xfrm>
            <a:off x="381000" y="228600"/>
            <a:ext cx="7696200" cy="5029200"/>
          </a:xfrm>
          <a:prstGeom prst="rect">
            <a:avLst/>
          </a:prstGeom>
          <a:noFill/>
          <a:ln>
            <a:noFill/>
          </a:ln>
        </p:spPr>
        <p:txBody>
          <a:bodyPr anchorCtr="0" anchor="t" bIns="45700" lIns="91425" spcFirstLastPara="1" rIns="91425" wrap="square" tIns="45700">
            <a:noAutofit/>
          </a:bodyPr>
          <a:lstStyle/>
          <a:p>
            <a:pPr indent="-609600" lvl="0" marL="609600" rtl="0" algn="l">
              <a:lnSpc>
                <a:spcPct val="170000"/>
              </a:lnSpc>
              <a:spcBef>
                <a:spcPts val="0"/>
              </a:spcBef>
              <a:spcAft>
                <a:spcPts val="0"/>
              </a:spcAft>
              <a:buClr>
                <a:srgbClr val="FFFF00"/>
              </a:buClr>
              <a:buSzPts val="4400"/>
              <a:buFont typeface="Noto Sans Symbols"/>
              <a:buChar char="❑"/>
            </a:pPr>
            <a:r>
              <a:rPr b="0" i="0" lang="en-US" sz="4400" u="none">
                <a:solidFill>
                  <a:srgbClr val="FFFF00"/>
                </a:solidFill>
                <a:latin typeface="Comic Sans MS"/>
                <a:ea typeface="Comic Sans MS"/>
                <a:cs typeface="Comic Sans MS"/>
                <a:sym typeface="Comic Sans MS"/>
              </a:rPr>
              <a:t>Type 1- </a:t>
            </a:r>
            <a:r>
              <a:rPr b="0" i="1" lang="en-US" sz="4400" u="none">
                <a:solidFill>
                  <a:srgbClr val="FFFF00"/>
                </a:solidFill>
                <a:latin typeface="Comic Sans MS"/>
                <a:ea typeface="Comic Sans MS"/>
                <a:cs typeface="Comic Sans MS"/>
                <a:sym typeface="Comic Sans MS"/>
              </a:rPr>
              <a:t>Medium fusing</a:t>
            </a:r>
            <a:endParaRPr/>
          </a:p>
          <a:p>
            <a:pPr indent="-609600" lvl="0" marL="609600" rtl="0" algn="l">
              <a:lnSpc>
                <a:spcPct val="17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-Supplied in cake form</a:t>
            </a:r>
            <a:endParaRPr/>
          </a:p>
          <a:p>
            <a:pPr indent="-609600" lvl="0" marL="609600" rtl="0" algn="l">
              <a:lnSpc>
                <a:spcPct val="17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-used for primary impression of </a:t>
            </a:r>
            <a:endParaRPr/>
          </a:p>
          <a:p>
            <a:pPr indent="-609600" lvl="0" marL="609600" rtl="0" algn="l">
              <a:lnSpc>
                <a:spcPct val="17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edentulous ridge</a:t>
            </a:r>
            <a:endParaRPr/>
          </a:p>
          <a:p>
            <a:pPr indent="-609600" lvl="0" marL="609600" rtl="0" algn="l">
              <a:lnSpc>
                <a:spcPct val="17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  Wet kneading- water bath</a:t>
            </a:r>
            <a:endParaRPr/>
          </a:p>
          <a:p>
            <a:pPr indent="-609600" lvl="0" marL="609600" rtl="0" algn="l">
              <a:lnSpc>
                <a:spcPct val="17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  Dry kneading – direct flame</a:t>
            </a:r>
            <a:endParaRPr/>
          </a:p>
          <a:p>
            <a:pPr indent="-165100" lvl="0" marL="342900" rtl="0" algn="l">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p:txBody>
      </p:sp>
      <p:pic>
        <p:nvPicPr>
          <p:cNvPr descr="DSC00826" id="524" name="Google Shape;524;p54"/>
          <p:cNvPicPr preferRelativeResize="0"/>
          <p:nvPr/>
        </p:nvPicPr>
        <p:blipFill rotWithShape="1">
          <a:blip r:embed="rId3">
            <a:alphaModFix/>
          </a:blip>
          <a:srcRect b="17859" l="8927" r="10711" t="14283"/>
          <a:stretch/>
        </p:blipFill>
        <p:spPr>
          <a:xfrm>
            <a:off x="5791200" y="1311275"/>
            <a:ext cx="2514600" cy="1584325"/>
          </a:xfrm>
          <a:prstGeom prst="rect">
            <a:avLst/>
          </a:prstGeom>
          <a:noFill/>
          <a:ln cap="flat" cmpd="sng" w="9525">
            <a:solidFill>
              <a:srgbClr val="000000"/>
            </a:solidFill>
            <a:prstDash val="solid"/>
            <a:miter lim="800000"/>
            <a:headEnd len="sm" w="sm" type="none"/>
            <a:tailEnd len="sm" w="sm" type="none"/>
          </a:ln>
        </p:spPr>
      </p:pic>
      <p:pic>
        <p:nvPicPr>
          <p:cNvPr id="525" name="Google Shape;525;p54"/>
          <p:cNvPicPr preferRelativeResize="0"/>
          <p:nvPr/>
        </p:nvPicPr>
        <p:blipFill rotWithShape="1">
          <a:blip r:embed="rId4">
            <a:alphaModFix/>
          </a:blip>
          <a:srcRect b="0" l="0" r="0" t="0"/>
          <a:stretch/>
        </p:blipFill>
        <p:spPr>
          <a:xfrm>
            <a:off x="5791200" y="2971800"/>
            <a:ext cx="2609850" cy="1870075"/>
          </a:xfrm>
          <a:prstGeom prst="rect">
            <a:avLst/>
          </a:prstGeom>
          <a:noFill/>
          <a:ln cap="flat" cmpd="sng" w="9525">
            <a:solidFill>
              <a:srgbClr val="00CCFF"/>
            </a:solidFill>
            <a:prstDash val="solid"/>
            <a:miter lim="800000"/>
            <a:headEnd len="sm" w="sm" type="none"/>
            <a:tailEnd len="sm" w="sm" type="none"/>
          </a:ln>
        </p:spPr>
      </p:pic>
      <p:pic>
        <p:nvPicPr>
          <p:cNvPr id="526" name="Google Shape;526;p54"/>
          <p:cNvPicPr preferRelativeResize="0"/>
          <p:nvPr/>
        </p:nvPicPr>
        <p:blipFill rotWithShape="1">
          <a:blip r:embed="rId5">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5"/>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FF00"/>
              </a:buClr>
              <a:buSzPts val="4400"/>
              <a:buFont typeface="Comic Sans MS"/>
              <a:buNone/>
            </a:pPr>
            <a:r>
              <a:rPr b="0" i="0" lang="en-US" sz="4400" u="none">
                <a:solidFill>
                  <a:srgbClr val="FFFF00"/>
                </a:solidFill>
                <a:latin typeface="Comic Sans MS"/>
                <a:ea typeface="Comic Sans MS"/>
                <a:cs typeface="Comic Sans MS"/>
                <a:sym typeface="Comic Sans MS"/>
              </a:rPr>
              <a:t>REQUIREMENTS</a:t>
            </a:r>
            <a:r>
              <a:rPr b="0" i="0" lang="en-US" sz="4400" u="none">
                <a:solidFill>
                  <a:schemeClr val="lt1"/>
                </a:solidFill>
                <a:latin typeface="Comic Sans MS"/>
                <a:ea typeface="Comic Sans MS"/>
                <a:cs typeface="Comic Sans MS"/>
                <a:sym typeface="Comic Sans MS"/>
              </a:rPr>
              <a:t> </a:t>
            </a:r>
            <a:endParaRPr/>
          </a:p>
        </p:txBody>
      </p:sp>
      <p:sp>
        <p:nvSpPr>
          <p:cNvPr id="532" name="Google Shape;532;p55"/>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609600" lvl="0" marL="609600" rtl="0" algn="l">
              <a:lnSpc>
                <a:spcPct val="100000"/>
              </a:lnSpc>
              <a:spcBef>
                <a:spcPts val="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Rubber bowl</a:t>
            </a:r>
            <a:endParaRPr/>
          </a:p>
          <a:p>
            <a:pPr indent="-609600" lvl="0" marL="609600" rtl="0" algn="l">
              <a:lnSpc>
                <a:spcPct val="10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Gauge piece </a:t>
            </a:r>
            <a:endParaRPr/>
          </a:p>
          <a:p>
            <a:pPr indent="-609600" lvl="0" marL="609600" rtl="0" algn="l">
              <a:lnSpc>
                <a:spcPct val="10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Non perforated stock metal tray</a:t>
            </a:r>
            <a:endParaRPr/>
          </a:p>
          <a:p>
            <a:pPr indent="-609600" lvl="0" marL="609600" rtl="0" algn="l">
              <a:lnSpc>
                <a:spcPct val="10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Water bath</a:t>
            </a:r>
            <a:endParaRPr/>
          </a:p>
          <a:p>
            <a:pPr indent="-609600" lvl="0" marL="609600" rtl="0" algn="l">
              <a:lnSpc>
                <a:spcPct val="10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Impression compound cake</a:t>
            </a:r>
            <a:endParaRPr/>
          </a:p>
          <a:p>
            <a:pPr indent="-609600" lvl="0" marL="609600" rtl="0" algn="l">
              <a:lnSpc>
                <a:spcPct val="10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Flame </a:t>
            </a:r>
            <a:endParaRPr/>
          </a:p>
          <a:p>
            <a:pPr indent="-609600" lvl="0" marL="609600" rtl="0" algn="l">
              <a:lnSpc>
                <a:spcPct val="10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Thermometer  </a:t>
            </a:r>
            <a:endParaRPr/>
          </a:p>
        </p:txBody>
      </p:sp>
      <p:pic>
        <p:nvPicPr>
          <p:cNvPr id="533" name="Google Shape;533;p55"/>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6"/>
          <p:cNvSpPr txBox="1"/>
          <p:nvPr>
            <p:ph type="title"/>
          </p:nvPr>
        </p:nvSpPr>
        <p:spPr>
          <a:xfrm>
            <a:off x="685800" y="228600"/>
            <a:ext cx="6400800" cy="685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FF00"/>
              </a:buClr>
              <a:buSzPts val="4400"/>
              <a:buFont typeface="Comic Sans MS"/>
              <a:buNone/>
            </a:pPr>
            <a:r>
              <a:rPr b="0" i="0" lang="en-US" sz="4400" u="none">
                <a:solidFill>
                  <a:srgbClr val="FFFF00"/>
                </a:solidFill>
                <a:latin typeface="Comic Sans MS"/>
                <a:ea typeface="Comic Sans MS"/>
                <a:cs typeface="Comic Sans MS"/>
                <a:sym typeface="Comic Sans MS"/>
              </a:rPr>
              <a:t>Steps to follow</a:t>
            </a:r>
            <a:endParaRPr/>
          </a:p>
        </p:txBody>
      </p:sp>
      <p:sp>
        <p:nvSpPr>
          <p:cNvPr id="539" name="Google Shape;539;p56"/>
          <p:cNvSpPr txBox="1"/>
          <p:nvPr>
            <p:ph idx="1" type="body"/>
          </p:nvPr>
        </p:nvSpPr>
        <p:spPr>
          <a:xfrm>
            <a:off x="304800" y="1143000"/>
            <a:ext cx="8001000" cy="4724400"/>
          </a:xfrm>
          <a:prstGeom prst="rect">
            <a:avLst/>
          </a:prstGeom>
          <a:noFill/>
          <a:ln>
            <a:noFill/>
          </a:ln>
        </p:spPr>
        <p:txBody>
          <a:bodyPr anchorCtr="0" anchor="t" bIns="45700" lIns="91425" spcFirstLastPara="1" rIns="91425" wrap="square" tIns="45700">
            <a:noAutofit/>
          </a:bodyPr>
          <a:lstStyle/>
          <a:p>
            <a:pPr indent="-609600" lvl="0" marL="609600" rtl="0" algn="l">
              <a:lnSpc>
                <a:spcPct val="140000"/>
              </a:lnSpc>
              <a:spcBef>
                <a:spcPts val="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A rubber bowl with gauge piece is used</a:t>
            </a:r>
            <a:endParaRPr/>
          </a:p>
          <a:p>
            <a:pPr indent="-609600" lvl="0" marL="609600" rtl="0" algn="l">
              <a:lnSpc>
                <a:spcPct val="14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Water from water bath at </a:t>
            </a:r>
            <a:r>
              <a:rPr b="0" i="0" lang="en-US" sz="2800" u="none">
                <a:solidFill>
                  <a:schemeClr val="folHlink"/>
                </a:solidFill>
                <a:latin typeface="Comic Sans MS"/>
                <a:ea typeface="Comic Sans MS"/>
                <a:cs typeface="Comic Sans MS"/>
                <a:sym typeface="Comic Sans MS"/>
              </a:rPr>
              <a:t>60°-65°c</a:t>
            </a:r>
            <a:r>
              <a:rPr b="0" i="0" lang="en-US" sz="2800" u="none">
                <a:solidFill>
                  <a:schemeClr val="lt1"/>
                </a:solidFill>
                <a:latin typeface="Comic Sans MS"/>
                <a:ea typeface="Comic Sans MS"/>
                <a:cs typeface="Comic Sans MS"/>
                <a:sym typeface="Comic Sans MS"/>
              </a:rPr>
              <a:t> is poured in to the bowl</a:t>
            </a:r>
            <a:endParaRPr/>
          </a:p>
          <a:p>
            <a:pPr indent="-609600" lvl="0" marL="609600" rtl="0" algn="l">
              <a:lnSpc>
                <a:spcPct val="14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Impression compound is broken into small pieces &amp; is then put into the water to allow it to soften</a:t>
            </a:r>
            <a:endParaRPr/>
          </a:p>
        </p:txBody>
      </p:sp>
      <p:pic>
        <p:nvPicPr>
          <p:cNvPr id="540" name="Google Shape;540;p56"/>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838200" lvl="0" marL="83820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CONTENTS OF TOPIC</a:t>
            </a:r>
            <a:endParaRPr/>
          </a:p>
        </p:txBody>
      </p:sp>
      <p:sp>
        <p:nvSpPr>
          <p:cNvPr id="212" name="Google Shape;212;p21"/>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80000"/>
              </a:lnSpc>
              <a:spcBef>
                <a:spcPts val="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Disadvantages</a:t>
            </a:r>
            <a:endParaRPr/>
          </a:p>
          <a:p>
            <a:pPr indent="-342900" lvl="0" marL="342900" rtl="0" algn="l">
              <a:lnSpc>
                <a:spcPct val="18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Disinfection </a:t>
            </a:r>
            <a:endParaRPr/>
          </a:p>
          <a:p>
            <a:pPr indent="-342900" lvl="0" marL="342900" rtl="0" algn="l">
              <a:lnSpc>
                <a:spcPct val="18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Conclusion</a:t>
            </a:r>
            <a:endParaRPr/>
          </a:p>
          <a:p>
            <a:pPr indent="-342900" lvl="0" marL="342900" rtl="0" algn="l">
              <a:lnSpc>
                <a:spcPct val="18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References</a:t>
            </a:r>
            <a:endParaRPr/>
          </a:p>
          <a:p>
            <a:pPr indent="-165100" lvl="0" marL="342900" rtl="0" algn="l">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p:txBody>
      </p:sp>
      <p:pic>
        <p:nvPicPr>
          <p:cNvPr id="213" name="Google Shape;213;p21"/>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7"/>
          <p:cNvSpPr txBox="1"/>
          <p:nvPr>
            <p:ph type="title"/>
          </p:nvPr>
        </p:nvSpPr>
        <p:spPr>
          <a:xfrm>
            <a:off x="1066800" y="228600"/>
            <a:ext cx="5943600" cy="609600"/>
          </a:xfrm>
          <a:prstGeom prst="rect">
            <a:avLst/>
          </a:prstGeom>
          <a:noFill/>
          <a:ln>
            <a:noFill/>
          </a:ln>
        </p:spPr>
        <p:txBody>
          <a:bodyPr anchorCtr="0" anchor="b" bIns="45700" lIns="91425" spcFirstLastPara="1" rIns="91425" wrap="square" tIns="45700">
            <a:noAutofit/>
          </a:bodyPr>
          <a:lstStyle/>
          <a:p>
            <a:pPr indent="-838200" lvl="0" marL="838200" rtl="0" algn="ctr">
              <a:lnSpc>
                <a:spcPct val="230000"/>
              </a:lnSpc>
              <a:spcBef>
                <a:spcPts val="0"/>
              </a:spcBef>
              <a:spcAft>
                <a:spcPts val="0"/>
              </a:spcAft>
              <a:buClr>
                <a:srgbClr val="FFFF00"/>
              </a:buClr>
              <a:buSzPts val="4000"/>
              <a:buFont typeface="Comic Sans MS"/>
              <a:buNone/>
            </a:pPr>
            <a:r>
              <a:rPr b="0" i="0" lang="en-US" sz="4000" u="none">
                <a:solidFill>
                  <a:srgbClr val="FFFF00"/>
                </a:solidFill>
                <a:latin typeface="Comic Sans MS"/>
                <a:ea typeface="Comic Sans MS"/>
                <a:cs typeface="Comic Sans MS"/>
                <a:sym typeface="Comic Sans MS"/>
              </a:rPr>
              <a:t>Steps to follow</a:t>
            </a:r>
            <a:endParaRPr/>
          </a:p>
        </p:txBody>
      </p:sp>
      <p:sp>
        <p:nvSpPr>
          <p:cNvPr id="546" name="Google Shape;546;p57"/>
          <p:cNvSpPr txBox="1"/>
          <p:nvPr>
            <p:ph idx="1" type="body"/>
          </p:nvPr>
        </p:nvSpPr>
        <p:spPr>
          <a:xfrm>
            <a:off x="533400" y="533400"/>
            <a:ext cx="8229600" cy="5867400"/>
          </a:xfrm>
          <a:prstGeom prst="rect">
            <a:avLst/>
          </a:prstGeom>
          <a:noFill/>
          <a:ln>
            <a:noFill/>
          </a:ln>
        </p:spPr>
        <p:txBody>
          <a:bodyPr anchorCtr="0" anchor="t" bIns="45700" lIns="91425" spcFirstLastPara="1" rIns="91425" wrap="square" tIns="45700">
            <a:noAutofit/>
          </a:bodyPr>
          <a:lstStyle/>
          <a:p>
            <a:pPr indent="-609600" lvl="0" marL="609600" rtl="0" algn="l">
              <a:lnSpc>
                <a:spcPct val="13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4. Kneading of compound is </a:t>
            </a:r>
            <a:endParaRPr/>
          </a:p>
          <a:p>
            <a:pPr indent="-609600" lvl="0" marL="609600" rtl="0" algn="l">
              <a:lnSpc>
                <a:spcPct val="13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done with fingers </a:t>
            </a:r>
            <a:endParaRPr/>
          </a:p>
          <a:p>
            <a:pPr indent="-609600" lvl="0" marL="609600" rtl="0" algn="l">
              <a:lnSpc>
                <a:spcPct val="13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5.The compound is loaded </a:t>
            </a:r>
            <a:endParaRPr/>
          </a:p>
          <a:p>
            <a:pPr indent="-609600" lvl="0" marL="609600" rtl="0" algn="l">
              <a:lnSpc>
                <a:spcPct val="13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on to the tray and </a:t>
            </a:r>
            <a:endParaRPr/>
          </a:p>
          <a:p>
            <a:pPr indent="-609600" lvl="0" marL="609600" rtl="0" algn="l">
              <a:lnSpc>
                <a:spcPct val="13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firm pressure is used </a:t>
            </a:r>
            <a:endParaRPr/>
          </a:p>
          <a:p>
            <a:pPr indent="-609600" lvl="0" marL="609600" rtl="0" algn="l">
              <a:lnSpc>
                <a:spcPct val="13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to seat the tray in the </a:t>
            </a:r>
            <a:endParaRPr/>
          </a:p>
          <a:p>
            <a:pPr indent="-609600" lvl="0" marL="609600" rtl="0" algn="l">
              <a:lnSpc>
                <a:spcPct val="13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mouth </a:t>
            </a:r>
            <a:endParaRPr/>
          </a:p>
          <a:p>
            <a:pPr indent="-609600" lvl="0" marL="609600" rtl="0" algn="l">
              <a:lnSpc>
                <a:spcPct val="13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6. Different jaw movements are done</a:t>
            </a:r>
            <a:endParaRPr/>
          </a:p>
          <a:p>
            <a:pPr indent="-609600" lvl="0" marL="609600" rtl="0" algn="l">
              <a:lnSpc>
                <a:spcPct val="13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to record tissue details</a:t>
            </a:r>
            <a:endParaRPr/>
          </a:p>
        </p:txBody>
      </p:sp>
      <p:pic>
        <p:nvPicPr>
          <p:cNvPr descr="DSC00004" id="547" name="Google Shape;547;p57"/>
          <p:cNvPicPr preferRelativeResize="0"/>
          <p:nvPr/>
        </p:nvPicPr>
        <p:blipFill rotWithShape="1">
          <a:blip r:embed="rId3">
            <a:alphaModFix/>
          </a:blip>
          <a:srcRect b="0" l="5456" r="20905" t="3633"/>
          <a:stretch/>
        </p:blipFill>
        <p:spPr>
          <a:xfrm>
            <a:off x="6705600" y="1176337"/>
            <a:ext cx="1828801" cy="1795462"/>
          </a:xfrm>
          <a:prstGeom prst="rect">
            <a:avLst/>
          </a:prstGeom>
          <a:noFill/>
          <a:ln cap="flat" cmpd="sng" w="9525">
            <a:solidFill>
              <a:srgbClr val="000000"/>
            </a:solidFill>
            <a:prstDash val="solid"/>
            <a:miter lim="800000"/>
            <a:headEnd len="sm" w="sm" type="none"/>
            <a:tailEnd len="sm" w="sm" type="none"/>
          </a:ln>
        </p:spPr>
      </p:pic>
      <p:pic>
        <p:nvPicPr>
          <p:cNvPr id="548" name="Google Shape;548;p57"/>
          <p:cNvPicPr preferRelativeResize="0"/>
          <p:nvPr/>
        </p:nvPicPr>
        <p:blipFill rotWithShape="1">
          <a:blip r:embed="rId4">
            <a:alphaModFix/>
          </a:blip>
          <a:srcRect b="20689" l="0" r="50867" t="6894"/>
          <a:stretch/>
        </p:blipFill>
        <p:spPr>
          <a:xfrm>
            <a:off x="6705600" y="3048000"/>
            <a:ext cx="1828800" cy="1806575"/>
          </a:xfrm>
          <a:prstGeom prst="rect">
            <a:avLst/>
          </a:prstGeom>
          <a:noFill/>
          <a:ln cap="flat" cmpd="sng" w="9525">
            <a:solidFill>
              <a:srgbClr val="00CCFF"/>
            </a:solidFill>
            <a:prstDash val="solid"/>
            <a:miter lim="800000"/>
            <a:headEnd len="sm" w="sm" type="none"/>
            <a:tailEnd len="sm" w="sm" type="none"/>
          </a:ln>
        </p:spPr>
      </p:pic>
      <p:pic>
        <p:nvPicPr>
          <p:cNvPr id="549" name="Google Shape;549;p57"/>
          <p:cNvPicPr preferRelativeResize="0"/>
          <p:nvPr/>
        </p:nvPicPr>
        <p:blipFill rotWithShape="1">
          <a:blip r:embed="rId5">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8"/>
          <p:cNvSpPr txBox="1"/>
          <p:nvPr>
            <p:ph type="title"/>
          </p:nvPr>
        </p:nvSpPr>
        <p:spPr>
          <a:xfrm>
            <a:off x="838200" y="381000"/>
            <a:ext cx="6400800" cy="609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FF00"/>
              </a:buClr>
              <a:buSzPts val="4000"/>
              <a:buFont typeface="Comic Sans MS"/>
              <a:buNone/>
            </a:pPr>
            <a:r>
              <a:rPr b="0" i="0" lang="en-US" sz="4000" u="none">
                <a:solidFill>
                  <a:srgbClr val="FFFF00"/>
                </a:solidFill>
                <a:latin typeface="Comic Sans MS"/>
                <a:ea typeface="Comic Sans MS"/>
                <a:cs typeface="Comic Sans MS"/>
                <a:sym typeface="Comic Sans MS"/>
              </a:rPr>
              <a:t>Steps to follow</a:t>
            </a:r>
            <a:endParaRPr/>
          </a:p>
        </p:txBody>
      </p:sp>
      <p:sp>
        <p:nvSpPr>
          <p:cNvPr id="555" name="Google Shape;555;p58"/>
          <p:cNvSpPr txBox="1"/>
          <p:nvPr>
            <p:ph idx="1" type="body"/>
          </p:nvPr>
        </p:nvSpPr>
        <p:spPr>
          <a:xfrm>
            <a:off x="685800" y="11430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8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7.The impression is retained</a:t>
            </a:r>
            <a:endParaRPr/>
          </a:p>
          <a:p>
            <a:pPr indent="-342900" lvl="0" marL="342900" rtl="0" algn="l">
              <a:lnSpc>
                <a:spcPct val="18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in mouth until it cools down to</a:t>
            </a:r>
            <a:r>
              <a:rPr b="0" i="0" lang="en-US" sz="2800" u="none">
                <a:solidFill>
                  <a:schemeClr val="folHlink"/>
                </a:solidFill>
                <a:latin typeface="Comic Sans MS"/>
                <a:ea typeface="Comic Sans MS"/>
                <a:cs typeface="Comic Sans MS"/>
                <a:sym typeface="Comic Sans MS"/>
              </a:rPr>
              <a:t>37°c</a:t>
            </a:r>
            <a:r>
              <a:rPr b="0" i="0" lang="en-US" sz="2800" u="none">
                <a:solidFill>
                  <a:schemeClr val="lt1"/>
                </a:solidFill>
                <a:latin typeface="Comic Sans MS"/>
                <a:ea typeface="Comic Sans MS"/>
                <a:cs typeface="Comic Sans MS"/>
                <a:sym typeface="Comic Sans MS"/>
              </a:rPr>
              <a:t> </a:t>
            </a:r>
            <a:endParaRPr/>
          </a:p>
          <a:p>
            <a:pPr indent="-342900" lvl="0" marL="342900" rtl="0" algn="l">
              <a:lnSpc>
                <a:spcPct val="16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8. It is removed from the </a:t>
            </a:r>
            <a:endParaRPr/>
          </a:p>
          <a:p>
            <a:pPr indent="-342900" lvl="0" marL="342900" rtl="0" algn="l">
              <a:lnSpc>
                <a:spcPct val="16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mouth after it becomes hard uniformly </a:t>
            </a:r>
            <a:endParaRPr/>
          </a:p>
          <a:p>
            <a:pPr indent="-342900" lvl="0" marL="342900" rtl="0" algn="l">
              <a:lnSpc>
                <a:spcPct val="17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9. It is then washed, dried, trimmed and   </a:t>
            </a:r>
            <a:endParaRPr/>
          </a:p>
          <a:p>
            <a:pPr indent="-342900" lvl="0" marL="342900" rtl="0" algn="l">
              <a:lnSpc>
                <a:spcPct val="17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cast is poured</a:t>
            </a:r>
            <a:endParaRPr/>
          </a:p>
          <a:p>
            <a:pPr indent="-342900" lvl="0" marL="342900" rtl="0" algn="l">
              <a:lnSpc>
                <a:spcPct val="6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a:t>
            </a:r>
            <a:endParaRPr/>
          </a:p>
          <a:p>
            <a:pPr indent="-342900" lvl="0" marL="342900" rtl="0" algn="l">
              <a:lnSpc>
                <a:spcPct val="11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165100" lvl="0" marL="342900" rtl="0" algn="l">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p:txBody>
      </p:sp>
      <p:pic>
        <p:nvPicPr>
          <p:cNvPr descr="DSC00001" id="556" name="Google Shape;556;p58"/>
          <p:cNvPicPr preferRelativeResize="0"/>
          <p:nvPr/>
        </p:nvPicPr>
        <p:blipFill rotWithShape="1">
          <a:blip r:embed="rId3">
            <a:alphaModFix/>
          </a:blip>
          <a:srcRect b="0" l="10280" r="14019" t="7475"/>
          <a:stretch/>
        </p:blipFill>
        <p:spPr>
          <a:xfrm>
            <a:off x="7391400" y="1011237"/>
            <a:ext cx="1676400" cy="1503362"/>
          </a:xfrm>
          <a:prstGeom prst="rect">
            <a:avLst/>
          </a:prstGeom>
          <a:noFill/>
          <a:ln cap="flat" cmpd="sng" w="9525">
            <a:solidFill>
              <a:srgbClr val="000000"/>
            </a:solidFill>
            <a:prstDash val="solid"/>
            <a:miter lim="800000"/>
            <a:headEnd len="sm" w="sm" type="none"/>
            <a:tailEnd len="sm" w="sm" type="none"/>
          </a:ln>
        </p:spPr>
      </p:pic>
      <p:pic>
        <p:nvPicPr>
          <p:cNvPr id="557" name="Google Shape;557;p58"/>
          <p:cNvPicPr preferRelativeResize="0"/>
          <p:nvPr/>
        </p:nvPicPr>
        <p:blipFill rotWithShape="1">
          <a:blip r:embed="rId4">
            <a:alphaModFix/>
          </a:blip>
          <a:srcRect b="12070" l="52310" r="0" t="8620"/>
          <a:stretch/>
        </p:blipFill>
        <p:spPr>
          <a:xfrm>
            <a:off x="7419975" y="2514600"/>
            <a:ext cx="1571625" cy="1752600"/>
          </a:xfrm>
          <a:prstGeom prst="rect">
            <a:avLst/>
          </a:prstGeom>
          <a:noFill/>
          <a:ln cap="flat" cmpd="sng" w="9525">
            <a:solidFill>
              <a:srgbClr val="00CCFF"/>
            </a:solidFill>
            <a:prstDash val="solid"/>
            <a:miter lim="800000"/>
            <a:headEnd len="sm" w="sm" type="none"/>
            <a:tailEnd len="sm" w="sm" type="none"/>
          </a:ln>
        </p:spPr>
      </p:pic>
      <p:pic>
        <p:nvPicPr>
          <p:cNvPr id="558" name="Google Shape;558;p58"/>
          <p:cNvPicPr preferRelativeResize="0"/>
          <p:nvPr/>
        </p:nvPicPr>
        <p:blipFill rotWithShape="1">
          <a:blip r:embed="rId5">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9"/>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279400" lvl="0" marL="0" rtl="0" algn="ctr">
              <a:lnSpc>
                <a:spcPct val="100000"/>
              </a:lnSpc>
              <a:spcBef>
                <a:spcPts val="0"/>
              </a:spcBef>
              <a:spcAft>
                <a:spcPts val="0"/>
              </a:spcAft>
              <a:buClr>
                <a:schemeClr val="lt1"/>
              </a:buClr>
              <a:buSzPts val="4400"/>
              <a:buFont typeface="Noto Sans Symbols"/>
              <a:buChar char="❑"/>
            </a:pPr>
            <a:r>
              <a:rPr b="0" i="0" lang="en-US" sz="4400" u="none">
                <a:solidFill>
                  <a:schemeClr val="lt1"/>
                </a:solidFill>
                <a:latin typeface="Comic Sans MS"/>
                <a:ea typeface="Comic Sans MS"/>
                <a:cs typeface="Comic Sans MS"/>
                <a:sym typeface="Comic Sans MS"/>
              </a:rPr>
              <a:t>	</a:t>
            </a:r>
            <a:r>
              <a:rPr b="0" i="0" lang="en-US" sz="4400" u="none">
                <a:solidFill>
                  <a:srgbClr val="FFFF00"/>
                </a:solidFill>
                <a:latin typeface="Comic Sans MS"/>
                <a:ea typeface="Comic Sans MS"/>
                <a:cs typeface="Comic Sans MS"/>
                <a:sym typeface="Comic Sans MS"/>
              </a:rPr>
              <a:t>Type 2-High fusing</a:t>
            </a:r>
            <a:br>
              <a:rPr b="0" i="0" lang="en-US" sz="4400" u="none">
                <a:solidFill>
                  <a:srgbClr val="FFFF00"/>
                </a:solidFill>
                <a:latin typeface="Comic Sans MS"/>
                <a:ea typeface="Comic Sans MS"/>
                <a:cs typeface="Comic Sans MS"/>
                <a:sym typeface="Comic Sans MS"/>
              </a:rPr>
            </a:br>
            <a:r>
              <a:rPr b="0" i="0" lang="en-US" sz="4400" u="none">
                <a:solidFill>
                  <a:srgbClr val="FFFF00"/>
                </a:solidFill>
                <a:latin typeface="Comic Sans MS"/>
                <a:ea typeface="Comic Sans MS"/>
                <a:cs typeface="Comic Sans MS"/>
                <a:sym typeface="Comic Sans MS"/>
              </a:rPr>
              <a:t>Tray Compound</a:t>
            </a:r>
            <a:endParaRPr/>
          </a:p>
        </p:txBody>
      </p:sp>
      <p:sp>
        <p:nvSpPr>
          <p:cNvPr id="564" name="Google Shape;564;p59"/>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Used mainly as a special tray to hold secondary impression </a:t>
            </a:r>
            <a:endParaRPr/>
          </a:p>
          <a:p>
            <a:pPr indent="-165100" lvl="0" marL="342900" rtl="0" algn="l">
              <a:lnSpc>
                <a:spcPct val="100000"/>
              </a:lnSpc>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a:p>
            <a:pPr indent="-342900" lvl="0" marL="342900" rtl="0" algn="l">
              <a:lnSpc>
                <a:spcPct val="10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Fusion temperature  more than </a:t>
            </a:r>
            <a:r>
              <a:rPr b="0" i="0" lang="en-US" sz="2800" u="none">
                <a:solidFill>
                  <a:schemeClr val="folHlink"/>
                </a:solidFill>
                <a:latin typeface="Comic Sans MS"/>
                <a:ea typeface="Comic Sans MS"/>
                <a:cs typeface="Comic Sans MS"/>
                <a:sym typeface="Comic Sans MS"/>
              </a:rPr>
              <a:t>65- 70°c</a:t>
            </a:r>
            <a:endParaRPr/>
          </a:p>
          <a:p>
            <a:pPr indent="-165100" lvl="0" marL="342900" rtl="0" algn="l">
              <a:lnSpc>
                <a:spcPct val="100000"/>
              </a:lnSpc>
              <a:spcBef>
                <a:spcPts val="560"/>
              </a:spcBef>
              <a:spcAft>
                <a:spcPts val="0"/>
              </a:spcAft>
              <a:buClr>
                <a:schemeClr val="lt1"/>
              </a:buClr>
              <a:buSzPts val="2800"/>
              <a:buFont typeface="Comic Sans MS"/>
              <a:buNone/>
            </a:pPr>
            <a:r>
              <a:t/>
            </a:r>
            <a:endParaRPr b="0" i="0" sz="2800" u="none">
              <a:solidFill>
                <a:schemeClr val="accent1"/>
              </a:solidFill>
              <a:latin typeface="Comic Sans MS"/>
              <a:ea typeface="Comic Sans MS"/>
              <a:cs typeface="Comic Sans MS"/>
              <a:sym typeface="Comic Sans MS"/>
            </a:endParaRPr>
          </a:p>
          <a:p>
            <a:pPr indent="-342900" lvl="0" marL="342900" rtl="0" algn="l">
              <a:lnSpc>
                <a:spcPct val="10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Not used now regularly, replaced by cold cure acrylic resin</a:t>
            </a:r>
            <a:endParaRPr/>
          </a:p>
        </p:txBody>
      </p:sp>
      <p:pic>
        <p:nvPicPr>
          <p:cNvPr id="565" name="Google Shape;565;p59"/>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60"/>
          <p:cNvSpPr txBox="1"/>
          <p:nvPr>
            <p:ph type="title"/>
          </p:nvPr>
        </p:nvSpPr>
        <p:spPr>
          <a:xfrm>
            <a:off x="685800" y="152400"/>
            <a:ext cx="6870600" cy="762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FF00"/>
              </a:buClr>
              <a:buSzPts val="4400"/>
              <a:buFont typeface="Comic Sans MS"/>
              <a:buNone/>
            </a:pPr>
            <a:r>
              <a:rPr b="0" i="0" lang="en-US" sz="4400" u="none">
                <a:solidFill>
                  <a:srgbClr val="FFFF00"/>
                </a:solidFill>
                <a:latin typeface="Comic Sans MS"/>
                <a:ea typeface="Comic Sans MS"/>
                <a:cs typeface="Comic Sans MS"/>
                <a:sym typeface="Comic Sans MS"/>
              </a:rPr>
              <a:t>Other uses</a:t>
            </a:r>
            <a:endParaRPr/>
          </a:p>
        </p:txBody>
      </p:sp>
      <p:sp>
        <p:nvSpPr>
          <p:cNvPr id="571" name="Google Shape;571;p60"/>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Used as a special </a:t>
            </a:r>
            <a:endParaRPr/>
          </a:p>
          <a:p>
            <a:pPr indent="-342900" lvl="0" marL="342900" rtl="0" algn="l">
              <a:lnSpc>
                <a:spcPct val="9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tray for maxillofacial </a:t>
            </a:r>
            <a:endParaRPr/>
          </a:p>
          <a:p>
            <a:pPr indent="-342900" lvl="0" marL="342900" rtl="0" algn="l">
              <a:lnSpc>
                <a:spcPct val="9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prosthesis </a:t>
            </a:r>
            <a:endParaRPr/>
          </a:p>
          <a:p>
            <a:pPr indent="-342900" lvl="0" marL="342900" rtl="0" algn="l">
              <a:lnSpc>
                <a:spcPct val="9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As a material for tray extension</a:t>
            </a:r>
            <a:endParaRPr/>
          </a:p>
          <a:p>
            <a:pPr indent="-342900" lvl="0" marL="342900" rtl="0" algn="l">
              <a:lnSpc>
                <a:spcPct val="9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As occlusal rims for extra oral tracing</a:t>
            </a:r>
            <a:endParaRPr/>
          </a:p>
          <a:p>
            <a:pPr indent="-342900" lvl="0" marL="342900" rtl="0" algn="l">
              <a:lnSpc>
                <a:spcPct val="9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To stabilize shellac record bases</a:t>
            </a:r>
            <a:endParaRPr/>
          </a:p>
        </p:txBody>
      </p:sp>
      <p:pic>
        <p:nvPicPr>
          <p:cNvPr descr="PICT0125" id="572" name="Google Shape;572;p60"/>
          <p:cNvPicPr preferRelativeResize="0"/>
          <p:nvPr/>
        </p:nvPicPr>
        <p:blipFill rotWithShape="1">
          <a:blip r:embed="rId3">
            <a:alphaModFix/>
          </a:blip>
          <a:srcRect b="0" l="0" r="0" t="0"/>
          <a:stretch/>
        </p:blipFill>
        <p:spPr>
          <a:xfrm>
            <a:off x="5791200" y="1371600"/>
            <a:ext cx="2514599" cy="1885950"/>
          </a:xfrm>
          <a:prstGeom prst="rect">
            <a:avLst/>
          </a:prstGeom>
          <a:noFill/>
          <a:ln>
            <a:noFill/>
          </a:ln>
        </p:spPr>
      </p:pic>
      <p:pic>
        <p:nvPicPr>
          <p:cNvPr id="573" name="Google Shape;573;p60"/>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61"/>
          <p:cNvSpPr txBox="1"/>
          <p:nvPr>
            <p:ph type="title"/>
          </p:nvPr>
        </p:nvSpPr>
        <p:spPr>
          <a:xfrm>
            <a:off x="1219200" y="152400"/>
            <a:ext cx="6108600" cy="609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FF00"/>
              </a:buClr>
              <a:buSzPts val="4000"/>
              <a:buFont typeface="Comic Sans MS"/>
              <a:buNone/>
            </a:pPr>
            <a:r>
              <a:rPr b="0" i="0" lang="en-US" sz="4000" u="none">
                <a:solidFill>
                  <a:srgbClr val="FFFF00"/>
                </a:solidFill>
                <a:latin typeface="Comic Sans MS"/>
                <a:ea typeface="Comic Sans MS"/>
                <a:cs typeface="Comic Sans MS"/>
                <a:sym typeface="Comic Sans MS"/>
              </a:rPr>
              <a:t>ADVANTAGES</a:t>
            </a:r>
            <a:endParaRPr/>
          </a:p>
        </p:txBody>
      </p:sp>
      <p:sp>
        <p:nvSpPr>
          <p:cNvPr id="579" name="Google Shape;579;p61"/>
          <p:cNvSpPr txBox="1"/>
          <p:nvPr>
            <p:ph idx="1" type="body"/>
          </p:nvPr>
        </p:nvSpPr>
        <p:spPr>
          <a:xfrm>
            <a:off x="685800" y="990600"/>
            <a:ext cx="7696200" cy="4495800"/>
          </a:xfrm>
          <a:prstGeom prst="rect">
            <a:avLst/>
          </a:prstGeom>
          <a:noFill/>
          <a:ln>
            <a:noFill/>
          </a:ln>
        </p:spPr>
        <p:txBody>
          <a:bodyPr anchorCtr="0" anchor="t" bIns="45700" lIns="91425" spcFirstLastPara="1" rIns="91425" wrap="square" tIns="45700">
            <a:noAutofit/>
          </a:bodyPr>
          <a:lstStyle/>
          <a:p>
            <a:pPr indent="-609600" lvl="0" marL="609600" rtl="0" algn="l">
              <a:lnSpc>
                <a:spcPct val="140000"/>
              </a:lnSpc>
              <a:spcBef>
                <a:spcPts val="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It is non irritating to patient if used at proper temperature</a:t>
            </a:r>
            <a:endParaRPr/>
          </a:p>
          <a:p>
            <a:pPr indent="-609600" lvl="0" marL="609600" rtl="0" algn="l">
              <a:lnSpc>
                <a:spcPct val="14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Can be modified and re softened  again until accurate impression is obtained </a:t>
            </a:r>
            <a:endParaRPr/>
          </a:p>
          <a:p>
            <a:pPr indent="-609600" lvl="0" marL="609600" rtl="0" algn="l">
              <a:lnSpc>
                <a:spcPct val="14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It is reusable for lab procedures</a:t>
            </a:r>
            <a:endParaRPr/>
          </a:p>
          <a:p>
            <a:pPr indent="-609600" lvl="0" marL="609600" rtl="0" algn="l">
              <a:lnSpc>
                <a:spcPct val="14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Has a long shelf life of 5 years</a:t>
            </a:r>
            <a:endParaRPr/>
          </a:p>
          <a:p>
            <a:pPr indent="-609600" lvl="0" marL="609600" rtl="0" algn="l">
              <a:lnSpc>
                <a:spcPct val="140000"/>
              </a:lnSpc>
              <a:spcBef>
                <a:spcPts val="56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Cost effective</a:t>
            </a:r>
            <a:endParaRPr/>
          </a:p>
          <a:p>
            <a:pPr indent="-165100" lvl="0" marL="342900" rtl="0" algn="l">
              <a:spcBef>
                <a:spcPts val="560"/>
              </a:spcBef>
              <a:spcAft>
                <a:spcPts val="0"/>
              </a:spcAft>
              <a:buClr>
                <a:schemeClr val="lt1"/>
              </a:buClr>
              <a:buSzPts val="2800"/>
              <a:buFont typeface="Comic Sans MS"/>
              <a:buNone/>
            </a:pPr>
            <a:r>
              <a:t/>
            </a:r>
            <a:endParaRPr b="0" i="0" sz="2800" u="none">
              <a:solidFill>
                <a:schemeClr val="lt1"/>
              </a:solidFill>
              <a:latin typeface="Comic Sans MS"/>
              <a:ea typeface="Comic Sans MS"/>
              <a:cs typeface="Comic Sans MS"/>
              <a:sym typeface="Comic Sans MS"/>
            </a:endParaRPr>
          </a:p>
        </p:txBody>
      </p:sp>
      <p:pic>
        <p:nvPicPr>
          <p:cNvPr id="580" name="Google Shape;580;p61"/>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2"/>
          <p:cNvSpPr txBox="1"/>
          <p:nvPr>
            <p:ph type="title"/>
          </p:nvPr>
        </p:nvSpPr>
        <p:spPr>
          <a:xfrm>
            <a:off x="1371600" y="762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FF00"/>
              </a:buClr>
              <a:buSzPts val="4400"/>
              <a:buFont typeface="Comic Sans MS"/>
              <a:buNone/>
            </a:pPr>
            <a:r>
              <a:rPr b="0" i="0" lang="en-US" sz="4400" u="none">
                <a:solidFill>
                  <a:srgbClr val="FFFF00"/>
                </a:solidFill>
                <a:latin typeface="Comic Sans MS"/>
                <a:ea typeface="Comic Sans MS"/>
                <a:cs typeface="Comic Sans MS"/>
                <a:sym typeface="Comic Sans MS"/>
              </a:rPr>
              <a:t>DISADVANTAGES</a:t>
            </a:r>
            <a:endParaRPr/>
          </a:p>
        </p:txBody>
      </p:sp>
      <p:sp>
        <p:nvSpPr>
          <p:cNvPr id="586" name="Google Shape;586;p62"/>
          <p:cNvSpPr txBox="1"/>
          <p:nvPr/>
        </p:nvSpPr>
        <p:spPr>
          <a:xfrm>
            <a:off x="381000" y="1825625"/>
            <a:ext cx="8016900" cy="3508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It is inaccurate because of high viscosity .</a:t>
            </a:r>
            <a:endParaRPr/>
          </a:p>
          <a:p>
            <a:pPr indent="-342900" lvl="0" marL="342900" marR="0" rtl="0" algn="l">
              <a:lnSpc>
                <a:spcPct val="200000"/>
              </a:lnSpc>
              <a:spcBef>
                <a:spcPts val="0"/>
              </a:spcBef>
              <a:spcAft>
                <a:spcPts val="0"/>
              </a:spcAft>
              <a:buClr>
                <a:schemeClr val="lt1"/>
              </a:buClr>
              <a:buSzPts val="2800"/>
              <a:buFont typeface="Comic Sans MS"/>
              <a:buAutoNum type="arabicPeriod"/>
            </a:pPr>
            <a:r>
              <a:rPr b="0" i="0" lang="en-US" sz="2800" u="none">
                <a:solidFill>
                  <a:schemeClr val="lt1"/>
                </a:solidFill>
                <a:latin typeface="Comic Sans MS"/>
                <a:ea typeface="Comic Sans MS"/>
                <a:cs typeface="Comic Sans MS"/>
                <a:sym typeface="Comic Sans MS"/>
              </a:rPr>
              <a:t>Soft tissues are compressed due to pressure</a:t>
            </a:r>
            <a:endParaRPr/>
          </a:p>
          <a:p>
            <a:pPr indent="-342900" lvl="0" marL="342900" marR="0" rtl="0" algn="l">
              <a:lnSpc>
                <a:spcPct val="2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 applied while impression making.</a:t>
            </a:r>
            <a:endParaRPr/>
          </a:p>
          <a:p>
            <a:pPr indent="-342900" lvl="0" marL="342900" marR="0" rtl="0" algn="l">
              <a:lnSpc>
                <a:spcPct val="2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3.Distortion due to poor dimension stability.</a:t>
            </a:r>
            <a:endParaRPr/>
          </a:p>
        </p:txBody>
      </p:sp>
      <p:pic>
        <p:nvPicPr>
          <p:cNvPr id="587" name="Google Shape;587;p62"/>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3"/>
          <p:cNvSpPr txBox="1"/>
          <p:nvPr>
            <p:ph type="title"/>
          </p:nvPr>
        </p:nvSpPr>
        <p:spPr>
          <a:xfrm>
            <a:off x="1295400" y="76200"/>
            <a:ext cx="62610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FF00"/>
              </a:buClr>
              <a:buSzPts val="4400"/>
              <a:buFont typeface="Comic Sans MS"/>
              <a:buNone/>
            </a:pPr>
            <a:r>
              <a:rPr b="0" i="0" lang="en-US" sz="4400" u="none">
                <a:solidFill>
                  <a:srgbClr val="FFFF00"/>
                </a:solidFill>
                <a:latin typeface="Comic Sans MS"/>
                <a:ea typeface="Comic Sans MS"/>
                <a:cs typeface="Comic Sans MS"/>
                <a:sym typeface="Comic Sans MS"/>
              </a:rPr>
              <a:t>DISADVANTAGES</a:t>
            </a:r>
            <a:endParaRPr/>
          </a:p>
        </p:txBody>
      </p:sp>
      <p:sp>
        <p:nvSpPr>
          <p:cNvPr id="593" name="Google Shape;593;p63"/>
          <p:cNvSpPr txBox="1"/>
          <p:nvPr>
            <p:ph idx="1" type="body"/>
          </p:nvPr>
        </p:nvSpPr>
        <p:spPr>
          <a:xfrm>
            <a:off x="533400" y="838200"/>
            <a:ext cx="7924800" cy="4419600"/>
          </a:xfrm>
          <a:prstGeom prst="rect">
            <a:avLst/>
          </a:prstGeom>
          <a:noFill/>
          <a:ln>
            <a:noFill/>
          </a:ln>
        </p:spPr>
        <p:txBody>
          <a:bodyPr anchorCtr="0" anchor="t" bIns="45700" lIns="91425" spcFirstLastPara="1" rIns="91425" wrap="square" tIns="45700">
            <a:noAutofit/>
          </a:bodyPr>
          <a:lstStyle/>
          <a:p>
            <a:pPr indent="-609600" lvl="0" marL="609600" rtl="0" algn="l">
              <a:lnSpc>
                <a:spcPct val="13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4.   Difficult to remove from undercut</a:t>
            </a:r>
            <a:endParaRPr/>
          </a:p>
          <a:p>
            <a:pPr indent="-609600" lvl="0" marL="609600" rtl="0" algn="l">
              <a:lnSpc>
                <a:spcPct val="13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5.   Can be uncomfortable for patient if used at high temperature </a:t>
            </a:r>
            <a:endParaRPr/>
          </a:p>
          <a:p>
            <a:pPr indent="-609600" lvl="0" marL="609600" rtl="0" algn="l">
              <a:lnSpc>
                <a:spcPct val="130000"/>
              </a:lnSpc>
              <a:spcBef>
                <a:spcPts val="56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6.   If it is left in hot water for long, some of the constituents may be leached out into the water bath, altering the properties of the material (it is often the plasticizer stearic acid that</a:t>
            </a:r>
            <a:r>
              <a:rPr b="0" i="0" lang="en-US" sz="2400" u="none">
                <a:solidFill>
                  <a:schemeClr val="lt1"/>
                </a:solidFill>
                <a:latin typeface="Comic Sans MS"/>
                <a:ea typeface="Comic Sans MS"/>
                <a:cs typeface="Comic Sans MS"/>
                <a:sym typeface="Comic Sans MS"/>
              </a:rPr>
              <a:t> is leached out). </a:t>
            </a:r>
            <a:endParaRPr/>
          </a:p>
          <a:p>
            <a:pPr indent="-457200" lvl="0" marL="609600" rtl="0" algn="l">
              <a:lnSpc>
                <a:spcPct val="130000"/>
              </a:lnSpc>
              <a:spcBef>
                <a:spcPts val="480"/>
              </a:spcBef>
              <a:spcAft>
                <a:spcPts val="0"/>
              </a:spcAft>
              <a:buClr>
                <a:schemeClr val="lt1"/>
              </a:buClr>
              <a:buSzPts val="2400"/>
              <a:buFont typeface="Comic Sans MS"/>
              <a:buNone/>
            </a:pPr>
            <a:r>
              <a:t/>
            </a:r>
            <a:endParaRPr b="0" i="0" sz="2400" u="none">
              <a:solidFill>
                <a:schemeClr val="lt1"/>
              </a:solidFill>
              <a:latin typeface="Comic Sans MS"/>
              <a:ea typeface="Comic Sans MS"/>
              <a:cs typeface="Comic Sans MS"/>
              <a:sym typeface="Comic Sans MS"/>
            </a:endParaRPr>
          </a:p>
          <a:p>
            <a:pPr indent="-457200" lvl="0" marL="609600" rtl="0" algn="l">
              <a:lnSpc>
                <a:spcPct val="130000"/>
              </a:lnSpc>
              <a:spcBef>
                <a:spcPts val="480"/>
              </a:spcBef>
              <a:spcAft>
                <a:spcPts val="0"/>
              </a:spcAft>
              <a:buClr>
                <a:schemeClr val="lt1"/>
              </a:buClr>
              <a:buSzPts val="2400"/>
              <a:buFont typeface="Comic Sans MS"/>
              <a:buNone/>
            </a:pPr>
            <a:r>
              <a:t/>
            </a:r>
            <a:endParaRPr b="0" i="0" sz="2400" u="none">
              <a:solidFill>
                <a:schemeClr val="lt1"/>
              </a:solidFill>
              <a:latin typeface="Comic Sans MS"/>
              <a:ea typeface="Comic Sans MS"/>
              <a:cs typeface="Comic Sans MS"/>
              <a:sym typeface="Comic Sans MS"/>
            </a:endParaRPr>
          </a:p>
          <a:p>
            <a:pPr indent="-190500" lvl="0" marL="342900" rtl="0" algn="l">
              <a:spcBef>
                <a:spcPts val="480"/>
              </a:spcBef>
              <a:spcAft>
                <a:spcPts val="0"/>
              </a:spcAft>
              <a:buClr>
                <a:schemeClr val="lt1"/>
              </a:buClr>
              <a:buSzPts val="2400"/>
              <a:buFont typeface="Comic Sans MS"/>
              <a:buNone/>
            </a:pPr>
            <a:r>
              <a:t/>
            </a:r>
            <a:endParaRPr b="0" i="0" sz="2400" u="none">
              <a:solidFill>
                <a:schemeClr val="lt1"/>
              </a:solidFill>
              <a:latin typeface="Comic Sans MS"/>
              <a:ea typeface="Comic Sans MS"/>
              <a:cs typeface="Comic Sans MS"/>
              <a:sym typeface="Comic Sans MS"/>
            </a:endParaRPr>
          </a:p>
        </p:txBody>
      </p:sp>
      <p:pic>
        <p:nvPicPr>
          <p:cNvPr id="594" name="Google Shape;594;p63"/>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64"/>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DISINFECTION </a:t>
            </a:r>
            <a:endParaRPr/>
          </a:p>
        </p:txBody>
      </p:sp>
      <p:sp>
        <p:nvSpPr>
          <p:cNvPr id="600" name="Google Shape;600;p64"/>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Recommended disinfectants-</a:t>
            </a:r>
            <a:endParaRPr/>
          </a:p>
          <a:p>
            <a:pPr indent="-342900" lvl="0" marL="342900" rtl="0" algn="l">
              <a:lnSpc>
                <a:spcPct val="100000"/>
              </a:lnSpc>
              <a:spcBef>
                <a:spcPts val="640"/>
              </a:spcBef>
              <a:spcAft>
                <a:spcPts val="0"/>
              </a:spcAft>
              <a:buClr>
                <a:schemeClr val="lt1"/>
              </a:buClr>
              <a:buSzPts val="3200"/>
              <a:buFont typeface="Comic Sans MS"/>
              <a:buNone/>
            </a:pPr>
            <a:r>
              <a:t/>
            </a:r>
            <a:endParaRPr b="0" i="0" sz="3200" u="none">
              <a:solidFill>
                <a:schemeClr val="lt1"/>
              </a:solidFill>
              <a:latin typeface="Comic Sans MS"/>
              <a:ea typeface="Comic Sans MS"/>
              <a:cs typeface="Comic Sans MS"/>
              <a:sym typeface="Comic Sans MS"/>
            </a:endParaRPr>
          </a:p>
          <a:p>
            <a:pPr indent="-342900" lvl="0" marL="342900" rtl="0" algn="l">
              <a:lnSpc>
                <a:spcPct val="100000"/>
              </a:lnSpc>
              <a:spcBef>
                <a:spcPts val="640"/>
              </a:spcBef>
              <a:spcAft>
                <a:spcPts val="0"/>
              </a:spcAft>
              <a:buClr>
                <a:schemeClr val="lt1"/>
              </a:buClr>
              <a:buSzPts val="3200"/>
              <a:buFont typeface="Comic Sans MS"/>
              <a:buNone/>
            </a:pPr>
            <a:r>
              <a:rPr b="0" i="0" lang="en-US" sz="3200" u="none">
                <a:solidFill>
                  <a:schemeClr val="lt1"/>
                </a:solidFill>
                <a:latin typeface="Comic Sans MS"/>
                <a:ea typeface="Comic Sans MS"/>
                <a:cs typeface="Comic Sans MS"/>
                <a:sym typeface="Comic Sans MS"/>
              </a:rPr>
              <a:t>Iodophors or chlorine compound</a:t>
            </a:r>
            <a:endParaRPr/>
          </a:p>
          <a:p>
            <a:pPr indent="-342900" lvl="0" marL="342900" rtl="0" algn="l">
              <a:lnSpc>
                <a:spcPct val="100000"/>
              </a:lnSpc>
              <a:spcBef>
                <a:spcPts val="640"/>
              </a:spcBef>
              <a:spcAft>
                <a:spcPts val="0"/>
              </a:spcAft>
              <a:buClr>
                <a:schemeClr val="lt1"/>
              </a:buClr>
              <a:buSzPts val="3200"/>
              <a:buFont typeface="Comic Sans MS"/>
              <a:buNone/>
            </a:pPr>
            <a:r>
              <a:t/>
            </a:r>
            <a:endParaRPr b="0" i="0" sz="3200" u="none">
              <a:solidFill>
                <a:schemeClr val="lt1"/>
              </a:solidFill>
              <a:latin typeface="Comic Sans MS"/>
              <a:ea typeface="Comic Sans MS"/>
              <a:cs typeface="Comic Sans MS"/>
              <a:sym typeface="Comic Sans MS"/>
            </a:endParaRPr>
          </a:p>
          <a:p>
            <a:pPr indent="-342900" lvl="0" marL="342900" rtl="0" algn="l">
              <a:lnSpc>
                <a:spcPct val="100000"/>
              </a:lnSpc>
              <a:spcBef>
                <a:spcPts val="640"/>
              </a:spcBef>
              <a:spcAft>
                <a:spcPts val="0"/>
              </a:spcAft>
              <a:buClr>
                <a:schemeClr val="lt1"/>
              </a:buClr>
              <a:buSzPts val="3200"/>
              <a:buFont typeface="Comic Sans MS"/>
              <a:buNone/>
            </a:pPr>
            <a:r>
              <a:rPr b="0" i="0" lang="en-US" sz="3200" u="none">
                <a:solidFill>
                  <a:schemeClr val="lt1"/>
                </a:solidFill>
                <a:latin typeface="Comic Sans MS"/>
                <a:ea typeface="Comic Sans MS"/>
                <a:cs typeface="Comic Sans MS"/>
                <a:sym typeface="Comic Sans MS"/>
              </a:rPr>
              <a:t>Phenolic sprays can also be used </a:t>
            </a:r>
            <a:endParaRPr/>
          </a:p>
        </p:txBody>
      </p:sp>
      <p:pic>
        <p:nvPicPr>
          <p:cNvPr id="601" name="Google Shape;601;p64"/>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5"/>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607" name="Google Shape;607;p65"/>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608" name="Google Shape;608;p65"/>
          <p:cNvPicPr preferRelativeResize="0"/>
          <p:nvPr/>
        </p:nvPicPr>
        <p:blipFill rotWithShape="1">
          <a:blip r:embed="rId3">
            <a:alphaModFix/>
          </a:blip>
          <a:srcRect b="0" l="0" r="0" t="0"/>
          <a:stretch/>
        </p:blipFill>
        <p:spPr>
          <a:xfrm>
            <a:off x="-44450" y="-17462"/>
            <a:ext cx="9232901" cy="6892925"/>
          </a:xfrm>
          <a:prstGeom prst="rect">
            <a:avLst/>
          </a:prstGeom>
          <a:noFill/>
          <a:ln>
            <a:noFill/>
          </a:ln>
        </p:spPr>
      </p:pic>
      <p:pic>
        <p:nvPicPr>
          <p:cNvPr id="609" name="Google Shape;609;p65"/>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66"/>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CONCLUSION</a:t>
            </a:r>
            <a:endParaRPr/>
          </a:p>
        </p:txBody>
      </p:sp>
      <p:sp>
        <p:nvSpPr>
          <p:cNvPr id="615" name="Google Shape;615;p66"/>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As more and more advances are taking place in field of impression materials older materials like impression compound are loosing its place due to there incompetence with recent materials in terms of elasticity and surface details </a:t>
            </a:r>
            <a:endParaRPr/>
          </a:p>
          <a:p>
            <a:pPr indent="-342900" lvl="0" marL="342900" rtl="0" algn="l">
              <a:lnSpc>
                <a:spcPct val="90000"/>
              </a:lnSpc>
              <a:spcBef>
                <a:spcPts val="560"/>
              </a:spcBef>
              <a:spcAft>
                <a:spcPts val="0"/>
              </a:spcAft>
              <a:buClr>
                <a:schemeClr val="lt1"/>
              </a:buClr>
              <a:buSzPts val="2800"/>
              <a:buFont typeface="Comic Sans MS"/>
              <a:buChar char="•"/>
            </a:pPr>
            <a:r>
              <a:rPr b="0" i="0" lang="en-US" sz="2800" u="none">
                <a:solidFill>
                  <a:schemeClr val="lt1"/>
                </a:solidFill>
                <a:latin typeface="Comic Sans MS"/>
                <a:ea typeface="Comic Sans MS"/>
                <a:cs typeface="Comic Sans MS"/>
                <a:sym typeface="Comic Sans MS"/>
              </a:rPr>
              <a:t>Still impression compound is 1st choice of material as a primary impression for beginner and mass practices </a:t>
            </a:r>
            <a:endParaRPr/>
          </a:p>
        </p:txBody>
      </p:sp>
      <p:pic>
        <p:nvPicPr>
          <p:cNvPr id="616" name="Google Shape;616;p66"/>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219" name="Google Shape;219;p22"/>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220" name="Google Shape;220;p22"/>
          <p:cNvPicPr preferRelativeResize="0"/>
          <p:nvPr/>
        </p:nvPicPr>
        <p:blipFill rotWithShape="1">
          <a:blip r:embed="rId3">
            <a:alphaModFix/>
          </a:blip>
          <a:srcRect b="0" l="0" r="0" t="0"/>
          <a:stretch/>
        </p:blipFill>
        <p:spPr>
          <a:xfrm>
            <a:off x="14287" y="6350"/>
            <a:ext cx="9115424" cy="6845301"/>
          </a:xfrm>
          <a:prstGeom prst="rect">
            <a:avLst/>
          </a:prstGeom>
          <a:noFill/>
          <a:ln>
            <a:noFill/>
          </a:ln>
        </p:spPr>
      </p:pic>
      <p:pic>
        <p:nvPicPr>
          <p:cNvPr id="221" name="Google Shape;221;p22"/>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7"/>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622" name="Google Shape;622;p67"/>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623" name="Google Shape;623;p67"/>
          <p:cNvPicPr preferRelativeResize="0"/>
          <p:nvPr/>
        </p:nvPicPr>
        <p:blipFill rotWithShape="1">
          <a:blip r:embed="rId3">
            <a:alphaModFix/>
          </a:blip>
          <a:srcRect b="0" l="0" r="0" t="0"/>
          <a:stretch/>
        </p:blipFill>
        <p:spPr>
          <a:xfrm>
            <a:off x="7937" y="12700"/>
            <a:ext cx="9128126" cy="6845301"/>
          </a:xfrm>
          <a:prstGeom prst="rect">
            <a:avLst/>
          </a:prstGeom>
          <a:noFill/>
          <a:ln>
            <a:noFill/>
          </a:ln>
        </p:spPr>
      </p:pic>
      <p:pic>
        <p:nvPicPr>
          <p:cNvPr id="624" name="Google Shape;624;p67"/>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8"/>
          <p:cNvSpPr txBox="1"/>
          <p:nvPr>
            <p:ph type="title"/>
          </p:nvPr>
        </p:nvSpPr>
        <p:spPr>
          <a:xfrm>
            <a:off x="1358900" y="228600"/>
            <a:ext cx="5727600" cy="914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REFERENCES</a:t>
            </a:r>
            <a:endParaRPr/>
          </a:p>
        </p:txBody>
      </p:sp>
      <p:sp>
        <p:nvSpPr>
          <p:cNvPr id="630" name="Google Shape;630;p68"/>
          <p:cNvSpPr txBox="1"/>
          <p:nvPr>
            <p:ph idx="1" type="body"/>
          </p:nvPr>
        </p:nvSpPr>
        <p:spPr>
          <a:xfrm>
            <a:off x="1295400" y="11430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40000"/>
              </a:lnSpc>
              <a:spcBef>
                <a:spcPts val="0"/>
              </a:spcBef>
              <a:spcAft>
                <a:spcPts val="0"/>
              </a:spcAft>
              <a:buClr>
                <a:schemeClr val="lt1"/>
              </a:buClr>
              <a:buSzPts val="2800"/>
              <a:buFont typeface="Comic Sans MS"/>
              <a:buChar char="•"/>
            </a:pPr>
            <a:r>
              <a:rPr b="0" i="0" lang="en-US" sz="2800" u="none">
                <a:solidFill>
                  <a:srgbClr val="FFFFFF"/>
                </a:solidFill>
                <a:latin typeface="Comic Sans MS"/>
                <a:ea typeface="Comic Sans MS"/>
                <a:cs typeface="Comic Sans MS"/>
                <a:sym typeface="Comic Sans MS"/>
              </a:rPr>
              <a:t>Craig R G. </a:t>
            </a:r>
            <a:r>
              <a:rPr b="0" i="1" lang="en-US" sz="2800" u="none">
                <a:solidFill>
                  <a:srgbClr val="FFFFFF"/>
                </a:solidFill>
                <a:latin typeface="Comic Sans MS"/>
                <a:ea typeface="Comic Sans MS"/>
                <a:cs typeface="Comic Sans MS"/>
                <a:sym typeface="Comic Sans MS"/>
              </a:rPr>
              <a:t>Restorative Dental Materials. </a:t>
            </a:r>
            <a:r>
              <a:rPr b="1" i="0" lang="en-US" sz="2800" u="none">
                <a:solidFill>
                  <a:srgbClr val="FFFFFF"/>
                </a:solidFill>
                <a:latin typeface="Comic Sans MS"/>
                <a:ea typeface="Comic Sans MS"/>
                <a:cs typeface="Comic Sans MS"/>
                <a:sym typeface="Comic Sans MS"/>
              </a:rPr>
              <a:t>10th ed.</a:t>
            </a:r>
            <a:r>
              <a:rPr b="0" i="0" lang="en-US" sz="2800" u="none">
                <a:solidFill>
                  <a:srgbClr val="FFFFFF"/>
                </a:solidFill>
                <a:latin typeface="Comic Sans MS"/>
                <a:ea typeface="Comic Sans MS"/>
                <a:cs typeface="Comic Sans MS"/>
                <a:sym typeface="Comic Sans MS"/>
              </a:rPr>
              <a:t> pp.281-332. London: Mosby, 1997. </a:t>
            </a:r>
            <a:endParaRPr/>
          </a:p>
          <a:p>
            <a:pPr indent="-342900" lvl="0" marL="342900" rtl="0" algn="l">
              <a:lnSpc>
                <a:spcPct val="140000"/>
              </a:lnSpc>
              <a:spcBef>
                <a:spcPts val="0"/>
              </a:spcBef>
              <a:spcAft>
                <a:spcPts val="0"/>
              </a:spcAft>
              <a:buClr>
                <a:schemeClr val="lt1"/>
              </a:buClr>
              <a:buSzPts val="2800"/>
              <a:buFont typeface="Comic Sans MS"/>
              <a:buChar char="•"/>
            </a:pPr>
            <a:r>
              <a:rPr b="0" i="0" lang="en-US" sz="2800" u="none">
                <a:solidFill>
                  <a:srgbClr val="FFFFFF"/>
                </a:solidFill>
                <a:latin typeface="Comic Sans MS"/>
                <a:ea typeface="Comic Sans MS"/>
                <a:cs typeface="Comic Sans MS"/>
                <a:sym typeface="Comic Sans MS"/>
              </a:rPr>
              <a:t>Lin C, Zeiber G J. Accuracy of impression materials for complete dentures. </a:t>
            </a:r>
            <a:r>
              <a:rPr b="0" i="1" lang="en-US" sz="2800" u="none">
                <a:solidFill>
                  <a:srgbClr val="FFFFFF"/>
                </a:solidFill>
                <a:latin typeface="Comic Sans MS"/>
                <a:ea typeface="Comic Sans MS"/>
                <a:cs typeface="Comic Sans MS"/>
                <a:sym typeface="Comic Sans MS"/>
              </a:rPr>
              <a:t>J Prosthet Dent </a:t>
            </a:r>
            <a:r>
              <a:rPr b="0" i="0" lang="en-US" sz="2800" u="none">
                <a:solidFill>
                  <a:srgbClr val="FFFFFF"/>
                </a:solidFill>
                <a:latin typeface="Comic Sans MS"/>
                <a:ea typeface="Comic Sans MS"/>
                <a:cs typeface="Comic Sans MS"/>
                <a:sym typeface="Comic Sans MS"/>
              </a:rPr>
              <a:t>1988; </a:t>
            </a:r>
            <a:r>
              <a:rPr b="1" i="0" lang="en-US" sz="2800" u="none">
                <a:solidFill>
                  <a:srgbClr val="FFFFFF"/>
                </a:solidFill>
                <a:latin typeface="Comic Sans MS"/>
                <a:ea typeface="Comic Sans MS"/>
                <a:cs typeface="Comic Sans MS"/>
                <a:sym typeface="Comic Sans MS"/>
              </a:rPr>
              <a:t>59:</a:t>
            </a:r>
            <a:r>
              <a:rPr b="0" i="0" lang="en-US" sz="2800" u="none">
                <a:solidFill>
                  <a:srgbClr val="FFFFFF"/>
                </a:solidFill>
                <a:latin typeface="Comic Sans MS"/>
                <a:ea typeface="Comic Sans MS"/>
                <a:cs typeface="Comic Sans MS"/>
                <a:sym typeface="Comic Sans MS"/>
              </a:rPr>
              <a:t> 288-291. </a:t>
            </a:r>
            <a:endParaRPr/>
          </a:p>
          <a:p>
            <a:pPr indent="-342900" lvl="0" marL="342900" rtl="0" algn="l">
              <a:lnSpc>
                <a:spcPct val="140000"/>
              </a:lnSpc>
              <a:spcBef>
                <a:spcPts val="0"/>
              </a:spcBef>
              <a:spcAft>
                <a:spcPts val="0"/>
              </a:spcAft>
              <a:buClr>
                <a:schemeClr val="lt1"/>
              </a:buClr>
              <a:buSzPts val="2800"/>
              <a:buFont typeface="Comic Sans MS"/>
              <a:buChar char="•"/>
            </a:pPr>
            <a:r>
              <a:rPr b="0" i="0" lang="en-US" sz="2800" u="none">
                <a:solidFill>
                  <a:srgbClr val="FFFFFF"/>
                </a:solidFill>
                <a:latin typeface="Comic Sans MS"/>
                <a:ea typeface="Comic Sans MS"/>
                <a:cs typeface="Comic Sans MS"/>
                <a:sym typeface="Comic Sans MS"/>
              </a:rPr>
              <a:t>Brown D. An update on impression materials. </a:t>
            </a:r>
            <a:r>
              <a:rPr b="0" i="1" lang="en-US" sz="2800" u="none">
                <a:solidFill>
                  <a:srgbClr val="FFFFFF"/>
                </a:solidFill>
                <a:latin typeface="Comic Sans MS"/>
                <a:ea typeface="Comic Sans MS"/>
                <a:cs typeface="Comic Sans MS"/>
                <a:sym typeface="Comic Sans MS"/>
              </a:rPr>
              <a:t>Br Dent J</a:t>
            </a:r>
            <a:r>
              <a:rPr b="0" i="0" lang="en-US" sz="2800" u="none">
                <a:solidFill>
                  <a:srgbClr val="FFFFFF"/>
                </a:solidFill>
                <a:latin typeface="Comic Sans MS"/>
                <a:ea typeface="Comic Sans MS"/>
                <a:cs typeface="Comic Sans MS"/>
                <a:sym typeface="Comic Sans MS"/>
              </a:rPr>
              <a:t> 1981; </a:t>
            </a:r>
            <a:r>
              <a:rPr b="1" i="0" lang="en-US" sz="2800" u="none">
                <a:solidFill>
                  <a:srgbClr val="FFFFFF"/>
                </a:solidFill>
                <a:latin typeface="Comic Sans MS"/>
                <a:ea typeface="Comic Sans MS"/>
                <a:cs typeface="Comic Sans MS"/>
                <a:sym typeface="Comic Sans MS"/>
              </a:rPr>
              <a:t>150:</a:t>
            </a:r>
            <a:r>
              <a:rPr b="0" i="0" lang="en-US" sz="2800" u="none">
                <a:solidFill>
                  <a:srgbClr val="FFFFFF"/>
                </a:solidFill>
                <a:latin typeface="Comic Sans MS"/>
                <a:ea typeface="Comic Sans MS"/>
                <a:cs typeface="Comic Sans MS"/>
                <a:sym typeface="Comic Sans MS"/>
              </a:rPr>
              <a:t> 35-40.</a:t>
            </a:r>
            <a:endParaRPr/>
          </a:p>
        </p:txBody>
      </p:sp>
      <p:pic>
        <p:nvPicPr>
          <p:cNvPr id="631" name="Google Shape;631;p68"/>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69"/>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838200" lvl="0" marL="838200" rtl="0" algn="ctr">
              <a:lnSpc>
                <a:spcPct val="100000"/>
              </a:lnSpc>
              <a:spcBef>
                <a:spcPts val="0"/>
              </a:spcBef>
              <a:spcAft>
                <a:spcPts val="0"/>
              </a:spcAft>
              <a:buClr>
                <a:schemeClr val="lt1"/>
              </a:buClr>
              <a:buSzPts val="4400"/>
              <a:buFont typeface="Comic Sans MS"/>
              <a:buNone/>
            </a:pPr>
            <a:r>
              <a:rPr b="0" i="0" lang="en-US" sz="4400" u="none">
                <a:solidFill>
                  <a:schemeClr val="lt1"/>
                </a:solidFill>
                <a:latin typeface="Comic Sans MS"/>
                <a:ea typeface="Comic Sans MS"/>
                <a:cs typeface="Comic Sans MS"/>
                <a:sym typeface="Comic Sans MS"/>
              </a:rPr>
              <a:t>REFERENCES</a:t>
            </a:r>
            <a:endParaRPr/>
          </a:p>
        </p:txBody>
      </p:sp>
      <p:sp>
        <p:nvSpPr>
          <p:cNvPr id="637" name="Google Shape;637;p69"/>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3200"/>
              <a:buFont typeface="Comic Sans MS"/>
              <a:buChar char="•"/>
            </a:pPr>
            <a:r>
              <a:rPr b="0" i="0" lang="en-US" sz="3200" u="none">
                <a:solidFill>
                  <a:schemeClr val="lt1"/>
                </a:solidFill>
                <a:latin typeface="Comic Sans MS"/>
                <a:ea typeface="Comic Sans MS"/>
                <a:cs typeface="Comic Sans MS"/>
                <a:sym typeface="Comic Sans MS"/>
              </a:rPr>
              <a:t>E .C COMBE </a:t>
            </a:r>
            <a:r>
              <a:rPr b="0" i="1" lang="en-US" sz="3200" u="none">
                <a:solidFill>
                  <a:schemeClr val="lt1"/>
                </a:solidFill>
                <a:latin typeface="Comic Sans MS"/>
                <a:ea typeface="Comic Sans MS"/>
                <a:cs typeface="Comic Sans MS"/>
                <a:sym typeface="Comic Sans MS"/>
              </a:rPr>
              <a:t>Notes on dental material</a:t>
            </a:r>
            <a:endParaRPr/>
          </a:p>
          <a:p>
            <a:pPr indent="-342900" lvl="0" marL="342900" rtl="0" algn="l">
              <a:lnSpc>
                <a:spcPct val="100000"/>
              </a:lnSpc>
              <a:spcBef>
                <a:spcPts val="640"/>
              </a:spcBef>
              <a:spcAft>
                <a:spcPts val="0"/>
              </a:spcAft>
              <a:buClr>
                <a:schemeClr val="lt1"/>
              </a:buClr>
              <a:buSzPts val="3200"/>
              <a:buFont typeface="Comic Sans MS"/>
              <a:buNone/>
            </a:pPr>
            <a:r>
              <a:rPr b="0" i="1" lang="en-US" sz="3200" u="none">
                <a:solidFill>
                  <a:schemeClr val="lt1"/>
                </a:solidFill>
                <a:latin typeface="Comic Sans MS"/>
                <a:ea typeface="Comic Sans MS"/>
                <a:cs typeface="Comic Sans MS"/>
                <a:sym typeface="Comic Sans MS"/>
              </a:rPr>
              <a:t>6</a:t>
            </a:r>
            <a:r>
              <a:rPr b="0" baseline="30000" i="1" lang="en-US" sz="3200" u="none">
                <a:solidFill>
                  <a:schemeClr val="lt1"/>
                </a:solidFill>
                <a:latin typeface="Comic Sans MS"/>
                <a:ea typeface="Comic Sans MS"/>
                <a:cs typeface="Comic Sans MS"/>
                <a:sym typeface="Comic Sans MS"/>
              </a:rPr>
              <a:t>th</a:t>
            </a:r>
            <a:r>
              <a:rPr b="0" i="1" lang="en-US" sz="3200" u="none">
                <a:solidFill>
                  <a:schemeClr val="lt1"/>
                </a:solidFill>
                <a:latin typeface="Comic Sans MS"/>
                <a:ea typeface="Comic Sans MS"/>
                <a:cs typeface="Comic Sans MS"/>
                <a:sym typeface="Comic Sans MS"/>
              </a:rPr>
              <a:t> edition pg 115-117</a:t>
            </a:r>
            <a:endParaRPr/>
          </a:p>
          <a:p>
            <a:pPr indent="-342900" lvl="0" marL="342900" rtl="0" algn="l">
              <a:lnSpc>
                <a:spcPct val="100000"/>
              </a:lnSpc>
              <a:spcBef>
                <a:spcPts val="640"/>
              </a:spcBef>
              <a:spcAft>
                <a:spcPts val="0"/>
              </a:spcAft>
              <a:buClr>
                <a:schemeClr val="lt1"/>
              </a:buClr>
              <a:buSzPts val="3200"/>
              <a:buFont typeface="Comic Sans MS"/>
              <a:buChar char="•"/>
            </a:pPr>
            <a:r>
              <a:rPr b="0" i="1" lang="en-US" sz="3200" u="none">
                <a:solidFill>
                  <a:schemeClr val="lt1"/>
                </a:solidFill>
                <a:latin typeface="Comic Sans MS"/>
                <a:ea typeface="Comic Sans MS"/>
                <a:cs typeface="Comic Sans MS"/>
                <a:sym typeface="Comic Sans MS"/>
              </a:rPr>
              <a:t>an</a:t>
            </a:r>
            <a:endParaRPr/>
          </a:p>
        </p:txBody>
      </p:sp>
      <p:pic>
        <p:nvPicPr>
          <p:cNvPr id="638" name="Google Shape;638;p69"/>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70"/>
          <p:cNvSpPr txBox="1"/>
          <p:nvPr>
            <p:ph idx="1" type="body"/>
          </p:nvPr>
        </p:nvSpPr>
        <p:spPr>
          <a:xfrm>
            <a:off x="1828800" y="2438400"/>
            <a:ext cx="6477000" cy="25146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rgbClr val="FF6600"/>
              </a:buClr>
              <a:buSzPts val="10600"/>
              <a:buFont typeface="Comic Sans MS"/>
              <a:buNone/>
            </a:pPr>
            <a:r>
              <a:rPr b="0" i="0" lang="en-US" sz="10600" u="none">
                <a:solidFill>
                  <a:srgbClr val="FF6600"/>
                </a:solidFill>
                <a:latin typeface="Comic Sans MS"/>
                <a:ea typeface="Comic Sans MS"/>
                <a:cs typeface="Comic Sans MS"/>
                <a:sym typeface="Comic Sans MS"/>
              </a:rPr>
              <a:t>Tha</a:t>
            </a:r>
            <a:r>
              <a:rPr b="0" i="0" lang="en-US" sz="10600" u="none">
                <a:solidFill>
                  <a:schemeClr val="lt1"/>
                </a:solidFill>
                <a:latin typeface="Comic Sans MS"/>
                <a:ea typeface="Comic Sans MS"/>
                <a:cs typeface="Comic Sans MS"/>
                <a:sym typeface="Comic Sans MS"/>
              </a:rPr>
              <a:t>nk </a:t>
            </a:r>
            <a:r>
              <a:rPr b="0" i="0" lang="en-US" sz="10600" u="none">
                <a:solidFill>
                  <a:srgbClr val="FF6600"/>
                </a:solidFill>
                <a:latin typeface="Comic Sans MS"/>
                <a:ea typeface="Comic Sans MS"/>
                <a:cs typeface="Comic Sans MS"/>
                <a:sym typeface="Comic Sans MS"/>
              </a:rPr>
              <a:t>yo</a:t>
            </a:r>
            <a:r>
              <a:rPr b="0" i="0" lang="en-US" sz="10600" u="none">
                <a:solidFill>
                  <a:schemeClr val="lt1"/>
                </a:solidFill>
                <a:latin typeface="Comic Sans MS"/>
                <a:ea typeface="Comic Sans MS"/>
                <a:cs typeface="Comic Sans MS"/>
                <a:sym typeface="Comic Sans MS"/>
              </a:rPr>
              <a:t>u</a:t>
            </a:r>
            <a:endParaRPr/>
          </a:p>
        </p:txBody>
      </p:sp>
      <p:pic>
        <p:nvPicPr>
          <p:cNvPr id="644" name="Google Shape;644;p70"/>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id="649" name="Google Shape;649;p71"/>
          <p:cNvPicPr preferRelativeResize="0"/>
          <p:nvPr/>
        </p:nvPicPr>
        <p:blipFill rotWithShape="1">
          <a:blip r:embed="rId3">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3"/>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227" name="Google Shape;227;p23"/>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228" name="Google Shape;228;p23"/>
          <p:cNvPicPr preferRelativeResize="0"/>
          <p:nvPr/>
        </p:nvPicPr>
        <p:blipFill rotWithShape="1">
          <a:blip r:embed="rId3">
            <a:alphaModFix/>
          </a:blip>
          <a:srcRect b="0" l="0" r="0" t="0"/>
          <a:stretch/>
        </p:blipFill>
        <p:spPr>
          <a:xfrm>
            <a:off x="7937" y="6350"/>
            <a:ext cx="9128126" cy="6845301"/>
          </a:xfrm>
          <a:prstGeom prst="rect">
            <a:avLst/>
          </a:prstGeom>
          <a:noFill/>
          <a:ln>
            <a:noFill/>
          </a:ln>
        </p:spPr>
      </p:pic>
      <p:pic>
        <p:nvPicPr>
          <p:cNvPr id="229" name="Google Shape;229;p23"/>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4"/>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235" name="Google Shape;235;p24"/>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236" name="Google Shape;236;p24"/>
          <p:cNvPicPr preferRelativeResize="0"/>
          <p:nvPr/>
        </p:nvPicPr>
        <p:blipFill rotWithShape="1">
          <a:blip r:embed="rId3">
            <a:alphaModFix/>
          </a:blip>
          <a:srcRect b="0" l="0" r="0" t="0"/>
          <a:stretch/>
        </p:blipFill>
        <p:spPr>
          <a:xfrm>
            <a:off x="7937" y="6350"/>
            <a:ext cx="9128126" cy="6845301"/>
          </a:xfrm>
          <a:prstGeom prst="rect">
            <a:avLst/>
          </a:prstGeom>
          <a:noFill/>
          <a:ln>
            <a:noFill/>
          </a:ln>
        </p:spPr>
      </p:pic>
      <p:pic>
        <p:nvPicPr>
          <p:cNvPr id="237" name="Google Shape;237;p24"/>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243" name="Google Shape;243;p25"/>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244" name="Google Shape;244;p25"/>
          <p:cNvPicPr preferRelativeResize="0"/>
          <p:nvPr/>
        </p:nvPicPr>
        <p:blipFill rotWithShape="1">
          <a:blip r:embed="rId3">
            <a:alphaModFix/>
          </a:blip>
          <a:srcRect b="0" l="0" r="0" t="0"/>
          <a:stretch/>
        </p:blipFill>
        <p:spPr>
          <a:xfrm>
            <a:off x="7937" y="6350"/>
            <a:ext cx="9128126" cy="6845301"/>
          </a:xfrm>
          <a:prstGeom prst="rect">
            <a:avLst/>
          </a:prstGeom>
          <a:noFill/>
          <a:ln>
            <a:noFill/>
          </a:ln>
        </p:spPr>
      </p:pic>
      <p:pic>
        <p:nvPicPr>
          <p:cNvPr id="245" name="Google Shape;245;p25"/>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6"/>
          <p:cNvSpPr txBox="1"/>
          <p:nvPr>
            <p:ph type="title"/>
          </p:nvPr>
        </p:nvSpPr>
        <p:spPr>
          <a:xfrm>
            <a:off x="685800" y="152400"/>
            <a:ext cx="6870600" cy="1600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sz="4400">
              <a:solidFill>
                <a:schemeClr val="lt1"/>
              </a:solidFill>
              <a:latin typeface="Comic Sans MS"/>
              <a:ea typeface="Comic Sans MS"/>
              <a:cs typeface="Comic Sans MS"/>
              <a:sym typeface="Comic Sans MS"/>
            </a:endParaRPr>
          </a:p>
        </p:txBody>
      </p:sp>
      <p:sp>
        <p:nvSpPr>
          <p:cNvPr id="251" name="Google Shape;251;p26"/>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Comic Sans MS"/>
              <a:buNone/>
            </a:pPr>
            <a:r>
              <a:t/>
            </a:r>
            <a:endParaRPr sz="3200">
              <a:solidFill>
                <a:schemeClr val="lt1"/>
              </a:solidFill>
              <a:latin typeface="Comic Sans MS"/>
              <a:ea typeface="Comic Sans MS"/>
              <a:cs typeface="Comic Sans MS"/>
              <a:sym typeface="Comic Sans MS"/>
            </a:endParaRPr>
          </a:p>
        </p:txBody>
      </p:sp>
      <p:pic>
        <p:nvPicPr>
          <p:cNvPr id="252" name="Google Shape;252;p26"/>
          <p:cNvPicPr preferRelativeResize="0"/>
          <p:nvPr/>
        </p:nvPicPr>
        <p:blipFill rotWithShape="1">
          <a:blip r:embed="rId3">
            <a:alphaModFix/>
          </a:blip>
          <a:srcRect b="0" l="0" r="0" t="0"/>
          <a:stretch/>
        </p:blipFill>
        <p:spPr>
          <a:xfrm>
            <a:off x="7937" y="6350"/>
            <a:ext cx="9128126" cy="6845301"/>
          </a:xfrm>
          <a:prstGeom prst="rect">
            <a:avLst/>
          </a:prstGeom>
          <a:noFill/>
          <a:ln>
            <a:noFill/>
          </a:ln>
        </p:spPr>
      </p:pic>
      <p:pic>
        <p:nvPicPr>
          <p:cNvPr id="253" name="Google Shape;253;p26"/>
          <p:cNvPicPr preferRelativeResize="0"/>
          <p:nvPr/>
        </p:nvPicPr>
        <p:blipFill rotWithShape="1">
          <a:blip r:embed="rId4">
            <a:alphaModFix/>
          </a:blip>
          <a:srcRect b="0" l="0" r="0" t="0"/>
          <a:stretch/>
        </p:blipFill>
        <p:spPr>
          <a:xfrm>
            <a:off x="8382000" y="6096000"/>
            <a:ext cx="609600" cy="60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rayons">
  <a:themeElements>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rayons">
  <a:themeElements>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