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97" r:id="rId1"/>
  </p:sldMasterIdLst>
  <p:notesMasterIdLst>
    <p:notesMasterId r:id="rId2"/>
  </p:notesMasterIdLst>
  <p:handoutMasterIdLst>
    <p:handoutMasterId r:id="rId3"/>
  </p:handoutMasterIdLst>
  <p:sldIdLst>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94" r:id="rId52"/>
    <p:sldId id="390" r:id="rId53"/>
    <p:sldId id="393" r:id="rId54"/>
    <p:sldId id="392" r:id="rId55"/>
    <p:sldId id="395" r:id="rId56"/>
    <p:sldId id="391" r:id="rId57"/>
    <p:sldId id="383" r:id="rId58"/>
    <p:sldId id="384" r:id="rId59"/>
    <p:sldId id="385" r:id="rId60"/>
    <p:sldId id="386" r:id="rId61"/>
    <p:sldId id="387" r:id="rId62"/>
    <p:sldId id="388" r:id="rId63"/>
  </p:sldIdLst>
  <p:sldSz type="screen16x9" cy="6858000" cx="12192000"/>
  <p:notesSz cx="6858000" cy="9144000"/>
  <p:defaultTextStyle>
    <a:defPPr>
      <a:defRPr lang="zh-CN"/>
    </a:defPPr>
    <a:lvl1pPr algn="l" defTabSz="914400" eaLnBrk="0" fontAlgn="base" hangingPunct="0" indent="0" latinLnBrk="0" lvl="0" marL="0">
      <a:lnSpc>
        <a:spcPct val="100000"/>
      </a:lnSpc>
      <a:spcBef>
        <a:spcPct val="0"/>
      </a:spcBef>
      <a:spcAft>
        <a:spcPct val="0"/>
      </a:spcAft>
      <a:buNone/>
      <a:defRPr baseline="0" b="0" sz="1800" i="0" kern="1200" u="none">
        <a:solidFill>
          <a:schemeClr val="tx1"/>
        </a:solidFill>
        <a:latin typeface="Calibri" panose="020F0502020204030204" pitchFamily="34" charset="0"/>
        <a:ea typeface="宋体" panose="02010600030101010101" pitchFamily="2" charset="-122"/>
      </a:defRPr>
    </a:lvl1pPr>
    <a:lvl2pPr algn="l" defTabSz="914400" eaLnBrk="0" fontAlgn="base" hangingPunct="0" indent="0" latinLnBrk="0" lvl="1" marL="457200">
      <a:lnSpc>
        <a:spcPct val="100000"/>
      </a:lnSpc>
      <a:spcBef>
        <a:spcPct val="0"/>
      </a:spcBef>
      <a:spcAft>
        <a:spcPct val="0"/>
      </a:spcAft>
      <a:buNone/>
      <a:defRPr baseline="0" b="0" sz="1800" i="0" kern="1200" u="none">
        <a:solidFill>
          <a:schemeClr val="tx1"/>
        </a:solidFill>
        <a:latin typeface="Calibri" panose="020F0502020204030204" pitchFamily="34" charset="0"/>
        <a:ea typeface="宋体" panose="02010600030101010101" pitchFamily="2" charset="-122"/>
      </a:defRPr>
    </a:lvl2pPr>
    <a:lvl3pPr algn="l" defTabSz="914400" eaLnBrk="0" fontAlgn="base" hangingPunct="0" indent="0" latinLnBrk="0" lvl="2" marL="914400">
      <a:lnSpc>
        <a:spcPct val="100000"/>
      </a:lnSpc>
      <a:spcBef>
        <a:spcPct val="0"/>
      </a:spcBef>
      <a:spcAft>
        <a:spcPct val="0"/>
      </a:spcAft>
      <a:buNone/>
      <a:defRPr baseline="0" b="0" sz="1800" i="0" kern="1200" u="none">
        <a:solidFill>
          <a:schemeClr val="tx1"/>
        </a:solidFill>
        <a:latin typeface="Calibri" panose="020F0502020204030204" pitchFamily="34" charset="0"/>
        <a:ea typeface="宋体" panose="02010600030101010101" pitchFamily="2" charset="-122"/>
      </a:defRPr>
    </a:lvl3pPr>
    <a:lvl4pPr algn="l" defTabSz="914400" eaLnBrk="0" fontAlgn="base" hangingPunct="0" indent="0" latinLnBrk="0" lvl="3" marL="1371600">
      <a:lnSpc>
        <a:spcPct val="100000"/>
      </a:lnSpc>
      <a:spcBef>
        <a:spcPct val="0"/>
      </a:spcBef>
      <a:spcAft>
        <a:spcPct val="0"/>
      </a:spcAft>
      <a:buNone/>
      <a:defRPr baseline="0" b="0" sz="1800" i="0" kern="1200" u="none">
        <a:solidFill>
          <a:schemeClr val="tx1"/>
        </a:solidFill>
        <a:latin typeface="Calibri" panose="020F0502020204030204" pitchFamily="34" charset="0"/>
        <a:ea typeface="宋体" panose="02010600030101010101" pitchFamily="2" charset="-122"/>
      </a:defRPr>
    </a:lvl4pPr>
    <a:lvl5pPr algn="l" defTabSz="914400" eaLnBrk="0" fontAlgn="base" hangingPunct="0" indent="0" latinLnBrk="0" lvl="4" marL="1828800">
      <a:lnSpc>
        <a:spcPct val="100000"/>
      </a:lnSpc>
      <a:spcBef>
        <a:spcPct val="0"/>
      </a:spcBef>
      <a:spcAft>
        <a:spcPct val="0"/>
      </a:spcAft>
      <a:buNone/>
      <a:defRPr baseline="0" b="0" sz="1800" i="0" kern="1200" u="none">
        <a:solidFill>
          <a:schemeClr val="tx1"/>
        </a:solidFill>
        <a:latin typeface="Calibri" panose="020F0502020204030204" pitchFamily="34" charset="0"/>
        <a:ea typeface="宋体" panose="02010600030101010101" pitchFamily="2" charset="-122"/>
      </a:defRPr>
    </a:lvl5pPr>
    <a:lvl6pPr algn="l" defTabSz="914400" eaLnBrk="0" fontAlgn="base" hangingPunct="0" indent="0" latinLnBrk="0" lvl="5" marL="2286000">
      <a:lnSpc>
        <a:spcPct val="100000"/>
      </a:lnSpc>
      <a:spcBef>
        <a:spcPct val="0"/>
      </a:spcBef>
      <a:spcAft>
        <a:spcPct val="0"/>
      </a:spcAft>
      <a:buNone/>
      <a:defRPr baseline="0" b="0" sz="1800" i="0" kern="1200" u="none">
        <a:solidFill>
          <a:schemeClr val="tx1"/>
        </a:solidFill>
        <a:latin typeface="Calibri" panose="020F0502020204030204" pitchFamily="34" charset="0"/>
        <a:ea typeface="宋体" panose="02010600030101010101" pitchFamily="2" charset="-122"/>
      </a:defRPr>
    </a:lvl6pPr>
    <a:lvl7pPr algn="l" defTabSz="914400" eaLnBrk="0" fontAlgn="base" hangingPunct="0" indent="0" latinLnBrk="0" lvl="6" marL="2743200">
      <a:lnSpc>
        <a:spcPct val="100000"/>
      </a:lnSpc>
      <a:spcBef>
        <a:spcPct val="0"/>
      </a:spcBef>
      <a:spcAft>
        <a:spcPct val="0"/>
      </a:spcAft>
      <a:buNone/>
      <a:defRPr baseline="0" b="0" sz="1800" i="0" kern="1200" u="none">
        <a:solidFill>
          <a:schemeClr val="tx1"/>
        </a:solidFill>
        <a:latin typeface="Calibri" panose="020F0502020204030204" pitchFamily="34" charset="0"/>
        <a:ea typeface="宋体" panose="02010600030101010101" pitchFamily="2" charset="-122"/>
      </a:defRPr>
    </a:lvl7pPr>
    <a:lvl8pPr algn="l" defTabSz="914400" eaLnBrk="0" fontAlgn="base" hangingPunct="0" indent="0" latinLnBrk="0" lvl="7" marL="3200400">
      <a:lnSpc>
        <a:spcPct val="100000"/>
      </a:lnSpc>
      <a:spcBef>
        <a:spcPct val="0"/>
      </a:spcBef>
      <a:spcAft>
        <a:spcPct val="0"/>
      </a:spcAft>
      <a:buNone/>
      <a:defRPr baseline="0" b="0" sz="1800" i="0" kern="1200" u="none">
        <a:solidFill>
          <a:schemeClr val="tx1"/>
        </a:solidFill>
        <a:latin typeface="Calibri" panose="020F0502020204030204" pitchFamily="34" charset="0"/>
        <a:ea typeface="宋体" panose="02010600030101010101" pitchFamily="2" charset="-122"/>
      </a:defRPr>
    </a:lvl8pPr>
    <a:lvl9pPr algn="l" defTabSz="914400" eaLnBrk="0" fontAlgn="base" hangingPunct="0" indent="0" latinLnBrk="0" lvl="8" marL="3657600">
      <a:lnSpc>
        <a:spcPct val="100000"/>
      </a:lnSpc>
      <a:spcBef>
        <a:spcPct val="0"/>
      </a:spcBef>
      <a:spcAft>
        <a:spcPct val="0"/>
      </a:spcAft>
      <a:buNone/>
      <a:defRPr baseline="0" b="0" sz="1800" i="0" kern="1200" u="none">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18AA9D"/>
    <a:srgbClr val="23ADA1"/>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snapToGrid="0">
      <p:cViewPr>
        <p:scale>
          <a:sx n="75" d="100"/>
          <a:sy n="75" d="100"/>
        </p:scale>
        <p:origin x="1716" y="846"/>
      </p:cViewPr>
    </p:cSldViewPr>
  </p:slideViewPr>
  <p:notesTextViewPr>
    <p:cViewPr>
      <p:scale>
        <a:sx n="1" d="1"/>
        <a:sy n="1" d="1"/>
      </p:scale>
      <p:origin x="0" y="0"/>
    </p:cViewPr>
  </p:notesTextViewPr>
  <p:sorterViewPr showFormatting="0">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tableStyles" Target="tableStyle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97" name=""/>
        <p:cNvGrpSpPr/>
        <p:nvPr/>
      </p:nvGrpSpPr>
      <p:grpSpPr>
        <a:xfrm>
          <a:off x="0" y="0"/>
          <a:ext cx="0" cy="0"/>
          <a:chOff x="0" y="0"/>
          <a:chExt cx="0" cy="0"/>
        </a:xfrm>
      </p:grpSpPr>
      <p:sp>
        <p:nvSpPr>
          <p:cNvPr id="1049436"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9437" name="日期占位符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0F9B84EA-7D68-4D60-9CB1-D50884785D1C}" type="datetimeFigureOut">
              <a:rPr altLang="en-US" lang="zh-CN" smtClean="0"/>
            </a:fld>
            <a:endParaRPr altLang="en-US" lang="zh-CN"/>
          </a:p>
        </p:txBody>
      </p:sp>
      <p:sp>
        <p:nvSpPr>
          <p:cNvPr id="1049438" name="页脚占位符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9439" name="灯片编号占位符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8D4E0FC9-F1F8-4FAE-9988-3BA365CFD46F}" type="slidenum">
              <a:rPr altLang="en-US" lang="zh-CN" smtClean="0"/>
            </a:fld>
            <a:endParaRPr altLang="en-US" lang="zh-CN"/>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96" name=""/>
        <p:cNvGrpSpPr/>
        <p:nvPr/>
      </p:nvGrpSpPr>
      <p:grpSpPr>
        <a:xfrm>
          <a:off x="0" y="0"/>
          <a:ext cx="0" cy="0"/>
          <a:chOff x="0" y="0"/>
          <a:chExt cx="0" cy="0"/>
        </a:xfrm>
      </p:grpSpPr>
      <p:sp>
        <p:nvSpPr>
          <p:cNvPr id="1049430"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200" i="0" kern="1200" kumimoji="0" lang="zh-CN" noProof="0" normalizeH="0" spc="0" strike="noStrike" u="none">
              <a:ln>
                <a:noFill/>
              </a:ln>
              <a:solidFill>
                <a:schemeClr val="tx1"/>
              </a:solidFill>
              <a:effectLst/>
              <a:uLnTx/>
              <a:uFillTx/>
              <a:latin typeface="+mn-lt"/>
              <a:ea typeface="+mn-ea"/>
              <a:cs typeface="+mn-cs"/>
            </a:endParaRPr>
          </a:p>
        </p:txBody>
      </p:sp>
      <p:sp>
        <p:nvSpPr>
          <p:cNvPr id="1049431"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pPr algn="r" defTabSz="914400" eaLnBrk="1" fontAlgn="auto" hangingPunct="1" indent="0" latinLnBrk="0" lvl="0" marL="0" marR="0" rtl="0">
              <a:lnSpc>
                <a:spcPct val="100000"/>
              </a:lnSpc>
              <a:spcBef>
                <a:spcPts val="0"/>
              </a:spcBef>
              <a:spcAft>
                <a:spcPts val="0"/>
              </a:spcAft>
              <a:buClrTx/>
              <a:buSzTx/>
              <a:buFontTx/>
              <a:buNone/>
            </a:pPr>
            <a:endParaRPr altLang="en-US" baseline="0" b="0" cap="none" sz="1200" i="0" kern="1200" kumimoji="0" lang="zh-CN" noProof="0" normalizeH="0" spc="0" strike="noStrike" u="none">
              <a:ln>
                <a:noFill/>
              </a:ln>
              <a:solidFill>
                <a:schemeClr val="tx1"/>
              </a:solidFill>
              <a:effectLst/>
              <a:uLnTx/>
              <a:uFillTx/>
              <a:latin typeface="+mn-lt"/>
              <a:ea typeface="+mn-ea"/>
              <a:cs typeface="+mn-cs"/>
            </a:endParaRPr>
          </a:p>
        </p:txBody>
      </p:sp>
      <p:sp>
        <p:nvSpPr>
          <p:cNvPr id="1049432"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200" i="0" kern="1200" kumimoji="0" lang="zh-CN" noProof="0" normalizeH="0" spc="0" strike="noStrike" u="none">
              <a:ln>
                <a:noFill/>
              </a:ln>
              <a:solidFill>
                <a:schemeClr val="tx1"/>
              </a:solidFill>
              <a:effectLst/>
              <a:uLnTx/>
              <a:uFillTx/>
              <a:latin typeface="+mn-lt"/>
              <a:ea typeface="+mn-ea"/>
              <a:cs typeface="+mn-cs"/>
            </a:endParaRPr>
          </a:p>
        </p:txBody>
      </p:sp>
      <p:sp>
        <p:nvSpPr>
          <p:cNvPr id="1049433" name="备注占位符 4"/>
          <p:cNvSpPr>
            <a:spLocks noGrp="1"/>
          </p:cNvSpPr>
          <p:nvPr>
            <p:ph type="body" sz="quarter" idx="3"/>
          </p:nvPr>
        </p:nvSpPr>
        <p:spPr>
          <a:xfrm>
            <a:off x="685800" y="4400550"/>
            <a:ext cx="5486400" cy="3600450"/>
          </a:xfrm>
          <a:prstGeom prst="rect"/>
        </p:spPr>
        <p:txBody>
          <a:bodyPr bIns="45720" lIns="91440" rIns="91440" rtlCol="0" tIns="45720" vert="horz"/>
          <a:p>
            <a:pPr algn="l" defTabSz="914400" eaLnBrk="1" fontAlgn="auto" hangingPunct="1" indent="0" latinLnBrk="0" lvl="0" marL="0" marR="0" rtl="0">
              <a:lnSpc>
                <a:spcPct val="100000"/>
              </a:lnSpc>
              <a:spcBef>
                <a:spcPts val="0"/>
              </a:spcBef>
              <a:spcAft>
                <a:spcPts val="0"/>
              </a:spcAft>
              <a:buClrTx/>
              <a:buSzTx/>
              <a:buFontTx/>
              <a:buNone/>
            </a:pPr>
            <a:r>
              <a:rPr altLang="en-US" baseline="0" b="0" cap="none" sz="1200" i="0" kern="1200" kumimoji="0" lang="zh-CN" noProof="0" normalizeH="0" spc="0" strike="noStrike" u="none" smtClean="0">
                <a:ln>
                  <a:noFill/>
                </a:ln>
                <a:solidFill>
                  <a:schemeClr val="tx1"/>
                </a:solidFill>
                <a:effectLst/>
                <a:uLnTx/>
                <a:uFillTx/>
                <a:latin typeface="+mn-lt"/>
                <a:ea typeface="+mn-ea"/>
                <a:cs typeface="+mn-cs"/>
              </a:rPr>
              <a:t>单击此处编辑母版文本样式</a:t>
            </a:r>
            <a:endParaRPr altLang="en-US" baseline="0" b="0" cap="none" sz="1200" i="0" kern="1200" kumimoji="0" lang="zh-CN" noProof="0" normalizeH="0" spc="0" strike="noStrike" u="none" smtClean="0">
              <a:ln>
                <a:noFill/>
              </a:ln>
              <a:solidFill>
                <a:schemeClr val="tx1"/>
              </a:solidFill>
              <a:effectLst/>
              <a:uLnTx/>
              <a:uFillTx/>
              <a:latin typeface="+mn-lt"/>
              <a:ea typeface="+mn-ea"/>
              <a:cs typeface="+mn-cs"/>
            </a:endParaRPr>
          </a:p>
          <a:p>
            <a:pPr algn="l" defTabSz="914400" eaLnBrk="1" fontAlgn="auto" hangingPunct="1" indent="0" latinLnBrk="0" lvl="1" marL="457200" marR="0" rtl="0">
              <a:lnSpc>
                <a:spcPct val="100000"/>
              </a:lnSpc>
              <a:spcBef>
                <a:spcPts val="0"/>
              </a:spcBef>
              <a:spcAft>
                <a:spcPts val="0"/>
              </a:spcAft>
              <a:buClrTx/>
              <a:buSzTx/>
              <a:buFontTx/>
              <a:buNone/>
            </a:pPr>
            <a:r>
              <a:rPr altLang="en-US" baseline="0" b="0" cap="none" sz="1200" i="0" kern="1200" kumimoji="0" lang="zh-CN" noProof="0" normalizeH="0" spc="0" strike="noStrike" u="none" smtClean="0">
                <a:ln>
                  <a:noFill/>
                </a:ln>
                <a:solidFill>
                  <a:schemeClr val="tx1"/>
                </a:solidFill>
                <a:effectLst/>
                <a:uLnTx/>
                <a:uFillTx/>
                <a:latin typeface="+mn-lt"/>
                <a:ea typeface="+mn-ea"/>
                <a:cs typeface="+mn-cs"/>
              </a:rPr>
              <a:t>第二级</a:t>
            </a:r>
            <a:endParaRPr altLang="en-US" baseline="0" b="0" cap="none" sz="1200" i="0" kern="1200" kumimoji="0" lang="zh-CN" noProof="0" normalizeH="0" spc="0" strike="noStrike" u="none" smtClean="0">
              <a:ln>
                <a:noFill/>
              </a:ln>
              <a:solidFill>
                <a:schemeClr val="tx1"/>
              </a:solidFill>
              <a:effectLst/>
              <a:uLnTx/>
              <a:uFillTx/>
              <a:latin typeface="+mn-lt"/>
              <a:ea typeface="+mn-ea"/>
              <a:cs typeface="+mn-cs"/>
            </a:endParaRPr>
          </a:p>
          <a:p>
            <a:pPr algn="l" defTabSz="914400" eaLnBrk="1" fontAlgn="auto" hangingPunct="1" indent="0" latinLnBrk="0" lvl="2" marL="914400" marR="0" rtl="0">
              <a:lnSpc>
                <a:spcPct val="100000"/>
              </a:lnSpc>
              <a:spcBef>
                <a:spcPts val="0"/>
              </a:spcBef>
              <a:spcAft>
                <a:spcPts val="0"/>
              </a:spcAft>
              <a:buClrTx/>
              <a:buSzTx/>
              <a:buFontTx/>
              <a:buNone/>
            </a:pPr>
            <a:r>
              <a:rPr altLang="en-US" baseline="0" b="0" cap="none" sz="1200" i="0" kern="1200" kumimoji="0" lang="zh-CN" noProof="0" normalizeH="0" spc="0" strike="noStrike" u="none" smtClean="0">
                <a:ln>
                  <a:noFill/>
                </a:ln>
                <a:solidFill>
                  <a:schemeClr val="tx1"/>
                </a:solidFill>
                <a:effectLst/>
                <a:uLnTx/>
                <a:uFillTx/>
                <a:latin typeface="+mn-lt"/>
                <a:ea typeface="+mn-ea"/>
                <a:cs typeface="+mn-cs"/>
              </a:rPr>
              <a:t>第三级</a:t>
            </a:r>
            <a:endParaRPr altLang="en-US" baseline="0" b="0" cap="none" sz="1200" i="0" kern="1200" kumimoji="0" lang="zh-CN" noProof="0" normalizeH="0" spc="0" strike="noStrike" u="none" smtClean="0">
              <a:ln>
                <a:noFill/>
              </a:ln>
              <a:solidFill>
                <a:schemeClr val="tx1"/>
              </a:solidFill>
              <a:effectLst/>
              <a:uLnTx/>
              <a:uFillTx/>
              <a:latin typeface="+mn-lt"/>
              <a:ea typeface="+mn-ea"/>
              <a:cs typeface="+mn-cs"/>
            </a:endParaRPr>
          </a:p>
          <a:p>
            <a:pPr algn="l" defTabSz="914400" eaLnBrk="1" fontAlgn="auto" hangingPunct="1" indent="0" latinLnBrk="0" lvl="3" marL="1371600" marR="0" rtl="0">
              <a:lnSpc>
                <a:spcPct val="100000"/>
              </a:lnSpc>
              <a:spcBef>
                <a:spcPts val="0"/>
              </a:spcBef>
              <a:spcAft>
                <a:spcPts val="0"/>
              </a:spcAft>
              <a:buClrTx/>
              <a:buSzTx/>
              <a:buFontTx/>
              <a:buNone/>
            </a:pPr>
            <a:r>
              <a:rPr altLang="en-US" baseline="0" b="0" cap="none" sz="1200" i="0" kern="1200" kumimoji="0" lang="zh-CN" noProof="0" normalizeH="0" spc="0" strike="noStrike" u="none" smtClean="0">
                <a:ln>
                  <a:noFill/>
                </a:ln>
                <a:solidFill>
                  <a:schemeClr val="tx1"/>
                </a:solidFill>
                <a:effectLst/>
                <a:uLnTx/>
                <a:uFillTx/>
                <a:latin typeface="+mn-lt"/>
                <a:ea typeface="+mn-ea"/>
                <a:cs typeface="+mn-cs"/>
              </a:rPr>
              <a:t>第四级</a:t>
            </a:r>
            <a:endParaRPr altLang="en-US" baseline="0" b="0" cap="none" sz="1200" i="0" kern="1200" kumimoji="0" lang="zh-CN" noProof="0" normalizeH="0" spc="0" strike="noStrike" u="none" smtClean="0">
              <a:ln>
                <a:noFill/>
              </a:ln>
              <a:solidFill>
                <a:schemeClr val="tx1"/>
              </a:solidFill>
              <a:effectLst/>
              <a:uLnTx/>
              <a:uFillTx/>
              <a:latin typeface="+mn-lt"/>
              <a:ea typeface="+mn-ea"/>
              <a:cs typeface="+mn-cs"/>
            </a:endParaRPr>
          </a:p>
          <a:p>
            <a:pPr algn="l" defTabSz="914400" eaLnBrk="1" fontAlgn="auto" hangingPunct="1" indent="0" latinLnBrk="0" lvl="4" marL="1828800" marR="0" rtl="0">
              <a:lnSpc>
                <a:spcPct val="100000"/>
              </a:lnSpc>
              <a:spcBef>
                <a:spcPts val="0"/>
              </a:spcBef>
              <a:spcAft>
                <a:spcPts val="0"/>
              </a:spcAft>
              <a:buClrTx/>
              <a:buSzTx/>
              <a:buFontTx/>
              <a:buNone/>
            </a:pPr>
            <a:r>
              <a:rPr altLang="en-US" baseline="0" b="0" cap="none" sz="1200" i="0" kern="1200" kumimoji="0" lang="zh-CN" noProof="0" normalizeH="0" spc="0" strike="noStrike" u="none" smtClean="0">
                <a:ln>
                  <a:noFill/>
                </a:ln>
                <a:solidFill>
                  <a:schemeClr val="tx1"/>
                </a:solidFill>
                <a:effectLst/>
                <a:uLnTx/>
                <a:uFillTx/>
                <a:latin typeface="+mn-lt"/>
                <a:ea typeface="+mn-ea"/>
                <a:cs typeface="+mn-cs"/>
              </a:rPr>
              <a:t>第五级</a:t>
            </a:r>
            <a:endParaRPr altLang="en-US" baseline="0" b="0" cap="none" sz="1200" i="0" kern="1200" kumimoji="0" lang="zh-CN" noProof="0" normalizeH="0" spc="0" strike="noStrike" u="none">
              <a:ln>
                <a:noFill/>
              </a:ln>
              <a:solidFill>
                <a:schemeClr val="tx1"/>
              </a:solidFill>
              <a:effectLst/>
              <a:uLnTx/>
              <a:uFillTx/>
              <a:latin typeface="+mn-lt"/>
              <a:ea typeface="+mn-ea"/>
              <a:cs typeface="+mn-cs"/>
            </a:endParaRPr>
          </a:p>
        </p:txBody>
      </p:sp>
      <p:sp>
        <p:nvSpPr>
          <p:cNvPr id="1049434" name="页脚占位符 5"/>
          <p:cNvSpPr>
            <a:spLocks noGrp="1"/>
          </p:cNvSpPr>
          <p:nvPr>
            <p:ph type="ftr" sz="quarter" idx="4"/>
          </p:nvPr>
        </p:nvSpPr>
        <p:spPr>
          <a:xfrm>
            <a:off x="0" y="8685213"/>
            <a:ext cx="2971800" cy="458788"/>
          </a:xfrm>
          <a:prstGeom prst="rect"/>
        </p:spPr>
        <p:txBody>
          <a:bodyPr anchor="b" bIns="45720" lIns="91440" rIns="91440" rtlCol="0" tIns="45720" vert="horz"/>
          <a:lstStyle>
            <a:lvl1pPr algn="l">
              <a:defRPr sz="1200"/>
            </a:lvl1pPr>
          </a:lstStyle>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200" i="0" kern="1200" kumimoji="0" lang="zh-CN" noProof="0" normalizeH="0" spc="0" strike="noStrike" u="none">
              <a:ln>
                <a:noFill/>
              </a:ln>
              <a:solidFill>
                <a:schemeClr val="tx1"/>
              </a:solidFill>
              <a:effectLst/>
              <a:uLnTx/>
              <a:uFillTx/>
              <a:latin typeface="+mn-lt"/>
              <a:ea typeface="+mn-ea"/>
              <a:cs typeface="+mn-cs"/>
            </a:endParaRPr>
          </a:p>
        </p:txBody>
      </p:sp>
      <p:sp>
        <p:nvSpPr>
          <p:cNvPr id="1049435" name="灯片编号占位符 6"/>
          <p:cNvSpPr>
            <a:spLocks noGrp="1"/>
          </p:cNvSpPr>
          <p:nvPr>
            <p:ph type="sldNum" sz="quarter" idx="5"/>
          </p:nvPr>
        </p:nvSpPr>
        <p:spPr>
          <a:xfrm>
            <a:off x="3884613" y="8685213"/>
            <a:ext cx="2971800" cy="458788"/>
          </a:xfrm>
          <a:prstGeom prst="rect"/>
        </p:spPr>
        <p:txBody>
          <a:bodyPr anchor="b" bIns="45720" lIns="91440" rIns="91440" rtlCol="0" tIns="45720" vert="horz"/>
          <a:lstStyle>
            <a:lvl1pPr algn="r">
              <a:defRPr sz="1200"/>
            </a:lvl1pPr>
          </a:lstStyle>
          <a:p>
            <a:pPr algn="r" defTabSz="914400" eaLnBrk="1" fontAlgn="auto" hangingPunct="1" indent="0" latinLnBrk="0" lvl="0" marL="0" marR="0" rtl="0">
              <a:lnSpc>
                <a:spcPct val="100000"/>
              </a:lnSpc>
              <a:spcBef>
                <a:spcPts val="0"/>
              </a:spcBef>
              <a:spcAft>
                <a:spcPts val="0"/>
              </a:spcAft>
              <a:buClrTx/>
              <a:buSzTx/>
              <a:buFontTx/>
              <a:buNone/>
            </a:pPr>
            <a:fld id="{75692E2F-530F-48E3-AC44-BF865C8FF846}" type="slidenum">
              <a:rPr altLang="en-US" baseline="0" b="0" cap="none" sz="1200" i="0" kern="1200" kumimoji="0" lang="zh-CN" noProof="0" normalizeH="0" spc="0" strike="noStrike" u="none" smtClean="0">
                <a:ln>
                  <a:noFill/>
                </a:ln>
                <a:solidFill>
                  <a:schemeClr val="tx1"/>
                </a:solidFill>
                <a:effectLst/>
                <a:uLnTx/>
                <a:uFillTx/>
                <a:latin typeface="+mn-lt"/>
                <a:ea typeface="+mn-ea"/>
                <a:cs typeface="+mn-cs"/>
              </a:rPr>
            </a:fld>
            <a:endParaRPr altLang="en-US" baseline="0" b="0" cap="none" sz="1200" i="0" kern="1200" kumimoji="0" lang="zh-CN" noProof="0" normalizeH="0" spc="0" strike="noStrike" u="none">
              <a:ln>
                <a:noFill/>
              </a:ln>
              <a:solidFill>
                <a:schemeClr val="tx1"/>
              </a:solidFill>
              <a:effectLst/>
              <a:uLnTx/>
              <a:uFillTx/>
              <a:latin typeface="+mn-lt"/>
              <a:ea typeface="+mn-ea"/>
              <a:cs typeface="+mn-cs"/>
            </a:endParaRPr>
          </a:p>
        </p:txBody>
      </p:sp>
    </p:spTree>
  </p:cSld>
  <p:clrMap accent1="accent1" accent2="accent2" accent3="accent3" accent4="accent4" accent5="accent5" accent6="accent6" bg1="lt1" bg2="lt2" tx1="dk1" tx2="dk2" hlink="hlink" folHlink="folHlink"/>
  <p:hf dt="0" ftr="0" hdr="0" sldNum="0"/>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76" name="幻灯片图像占位符 1"/>
          <p:cNvSpPr>
            <a:spLocks noChangeAspect="1" noRot="1" noGrp="1" noTextEdit="1"/>
          </p:cNvSpPr>
          <p:nvPr>
            <p:ph type="sldImg"/>
          </p:nvPr>
        </p:nvSpPr>
        <p:spPr>
          <a:ln>
            <a:solidFill>
              <a:srgbClr val="000000"/>
            </a:solidFill>
            <a:miter/>
          </a:ln>
        </p:spPr>
      </p:sp>
      <p:sp>
        <p:nvSpPr>
          <p:cNvPr id="1048677" name="备注占位符 2"/>
          <p:cNvSpPr>
            <a:spLocks noGrp="1"/>
          </p:cNvSpPr>
          <p:nvPr>
            <p:ph type="body" idx="1"/>
          </p:nvPr>
        </p:nvSpPr>
        <p:spPr>
          <a:noFill/>
          <a:ln>
            <a:noFill/>
          </a:ln>
        </p:spPr>
        <p:txBody>
          <a:bodyPr anchor="t" bIns="45720" lIns="91440" rIns="91440" tIns="45720" wrap="square"/>
          <a:p>
            <a:pPr lvl="0">
              <a:spcBef>
                <a:spcPct val="0"/>
              </a:spcBef>
            </a:pPr>
            <a:endParaRPr altLang="en-US" dirty="0" lang="zh-CN"/>
          </a:p>
        </p:txBody>
      </p:sp>
      <p:sp>
        <p:nvSpPr>
          <p:cNvPr id="1048678" name="灯片编号占位符 3"/>
          <p:cNvSpPr txBox="1">
            <a:spLocks noGrp="1"/>
          </p:cNvSpPr>
          <p:nvPr>
            <p:ph type="sldNum" sz="quarter"/>
          </p:nvPr>
        </p:nvSpPr>
        <p:spPr>
          <a:xfrm>
            <a:off x="3884613" y="8685213"/>
            <a:ext cx="2971800" cy="458787"/>
          </a:xfrm>
          <a:prstGeom prst="rect"/>
          <a:noFill/>
          <a:ln w="9525">
            <a:noFill/>
          </a:ln>
        </p:spPr>
        <p:txBody>
          <a:bodyPr anchor="b"/>
          <a:p>
            <a:pPr algn="r" lvl="0"/>
            <a:fld id="{9A0DB2DC-4C9A-4742-B13C-FB6460FD3503}" type="slidenum">
              <a:rPr altLang="en-US" dirty="0" sz="1200" lang="zh-CN"/>
            </a:fld>
            <a:endParaRPr altLang="en-US" dirty="0" sz="1200"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elcome Message">
    <p:bg>
      <p:bgPr>
        <a:solidFill>
          <a:schemeClr val="bg1"/>
        </a:solidFill>
      </p:bgPr>
    </p:bg>
    <p:spTree>
      <p:nvGrpSpPr>
        <p:cNvPr id="176" name=""/>
        <p:cNvGrpSpPr/>
        <p:nvPr/>
      </p:nvGrpSpPr>
      <p:grpSpPr>
        <a:xfrm>
          <a:off x="0" y="0"/>
          <a:ext cx="0" cy="0"/>
          <a:chOff x="0" y="0"/>
          <a:chExt cx="0" cy="0"/>
        </a:xfrm>
      </p:grpSpPr>
      <p:sp>
        <p:nvSpPr>
          <p:cNvPr id="1049277" name="Title 8"/>
          <p:cNvSpPr>
            <a:spLocks noGrp="1"/>
          </p:cNvSpPr>
          <p:nvPr>
            <p:ph type="title"/>
          </p:nvPr>
        </p:nvSpPr>
        <p:spPr>
          <a:xfrm>
            <a:off x="1769534" y="863599"/>
            <a:ext cx="8652933" cy="698500"/>
          </a:xfrm>
          <a:prstGeom prst="rect"/>
        </p:spPr>
        <p:txBody>
          <a:bodyPr vert="horz"/>
          <a:lstStyle>
            <a:lvl1pPr algn="ctr">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78" name="그림 개체 틀 8"/>
          <p:cNvSpPr>
            <a:spLocks noGrp="1"/>
          </p:cNvSpPr>
          <p:nvPr>
            <p:ph type="pic" sz="quarter" idx="10"/>
          </p:nvPr>
        </p:nvSpPr>
        <p:spPr>
          <a:xfrm>
            <a:off x="5483207" y="1731433"/>
            <a:ext cx="1225588" cy="1225588"/>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279" name="Text Placeholder 27"/>
          <p:cNvSpPr>
            <a:spLocks noGrp="1"/>
          </p:cNvSpPr>
          <p:nvPr>
            <p:ph type="body" sz="quarter" idx="11"/>
          </p:nvPr>
        </p:nvSpPr>
        <p:spPr>
          <a:xfrm>
            <a:off x="4445000" y="2992869"/>
            <a:ext cx="3302000" cy="381065"/>
          </a:xfrm>
          <a:prstGeom prst="rect"/>
        </p:spPr>
        <p:txBody>
          <a:bodyPr vert="horz"/>
          <a:lstStyle>
            <a:lvl1pPr algn="ctr" indent="0" marL="0">
              <a:buNone/>
              <a:defRPr baseline="0" sz="1465">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80" name="Text Placeholder 27"/>
          <p:cNvSpPr>
            <a:spLocks noGrp="1"/>
          </p:cNvSpPr>
          <p:nvPr>
            <p:ph type="body" sz="quarter" idx="12"/>
          </p:nvPr>
        </p:nvSpPr>
        <p:spPr>
          <a:xfrm>
            <a:off x="4445000" y="3221469"/>
            <a:ext cx="3302000" cy="313332"/>
          </a:xfrm>
          <a:prstGeom prst="rect"/>
        </p:spPr>
        <p:txBody>
          <a:bodyPr vert="horz"/>
          <a:lstStyle>
            <a:lvl1pPr algn="ctr" indent="0" marL="0">
              <a:buNone/>
              <a:defRPr baseline="0" sz="1065">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81" name="日期占位符 1"/>
          <p:cNvSpPr>
            <a:spLocks noGrp="1"/>
          </p:cNvSpPr>
          <p:nvPr>
            <p:ph type="dt" sz="half" idx="13"/>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82" name="页脚占位符 2"/>
          <p:cNvSpPr>
            <a:spLocks noGrp="1"/>
          </p:cNvSpPr>
          <p:nvPr>
            <p:ph type="ftr" sz="quarter" idx="14"/>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83" name="灯片编号占位符 3"/>
          <p:cNvSpPr>
            <a:spLocks noGrp="1"/>
          </p:cNvSpPr>
          <p:nvPr>
            <p:ph type="sldNum" sz="quarter" idx="1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ur Working Type 2">
    <p:bg>
      <p:bgPr>
        <a:solidFill>
          <a:schemeClr val="bg1"/>
        </a:solidFill>
      </p:bgPr>
    </p:bg>
    <p:spTree>
      <p:nvGrpSpPr>
        <p:cNvPr id="192" name=""/>
        <p:cNvGrpSpPr/>
        <p:nvPr/>
      </p:nvGrpSpPr>
      <p:grpSpPr>
        <a:xfrm>
          <a:off x="0" y="0"/>
          <a:ext cx="0" cy="0"/>
          <a:chOff x="0" y="0"/>
          <a:chExt cx="0" cy="0"/>
        </a:xfrm>
      </p:grpSpPr>
      <p:sp>
        <p:nvSpPr>
          <p:cNvPr id="1049384" name="Picture Placeholder 6"/>
          <p:cNvSpPr>
            <a:spLocks noGrp="1"/>
          </p:cNvSpPr>
          <p:nvPr>
            <p:ph type="pic" sz="quarter" idx="16"/>
          </p:nvPr>
        </p:nvSpPr>
        <p:spPr>
          <a:xfrm>
            <a:off x="8468" y="1727201"/>
            <a:ext cx="6093581" cy="4615696"/>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85" name="Picture Placeholder 6"/>
          <p:cNvSpPr>
            <a:spLocks noGrp="1"/>
          </p:cNvSpPr>
          <p:nvPr>
            <p:ph type="pic" sz="quarter" idx="19"/>
          </p:nvPr>
        </p:nvSpPr>
        <p:spPr>
          <a:xfrm>
            <a:off x="6102051" y="1727201"/>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86" name="Picture Placeholder 6"/>
          <p:cNvSpPr>
            <a:spLocks noGrp="1"/>
          </p:cNvSpPr>
          <p:nvPr>
            <p:ph type="pic" sz="quarter" idx="20"/>
          </p:nvPr>
        </p:nvSpPr>
        <p:spPr>
          <a:xfrm>
            <a:off x="8133245" y="1727201"/>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87" name="Picture Placeholder 6"/>
          <p:cNvSpPr>
            <a:spLocks noGrp="1"/>
          </p:cNvSpPr>
          <p:nvPr>
            <p:ph type="pic" sz="quarter" idx="21"/>
          </p:nvPr>
        </p:nvSpPr>
        <p:spPr>
          <a:xfrm>
            <a:off x="10164440" y="1727201"/>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88" name="Picture Placeholder 6"/>
          <p:cNvSpPr>
            <a:spLocks noGrp="1"/>
          </p:cNvSpPr>
          <p:nvPr>
            <p:ph type="pic" sz="quarter" idx="25"/>
          </p:nvPr>
        </p:nvSpPr>
        <p:spPr>
          <a:xfrm>
            <a:off x="6102051" y="3263201"/>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89" name="Picture Placeholder 6"/>
          <p:cNvSpPr>
            <a:spLocks noGrp="1"/>
          </p:cNvSpPr>
          <p:nvPr>
            <p:ph type="pic" sz="quarter" idx="26"/>
          </p:nvPr>
        </p:nvSpPr>
        <p:spPr>
          <a:xfrm>
            <a:off x="8133245" y="3263201"/>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90" name="Picture Placeholder 6"/>
          <p:cNvSpPr>
            <a:spLocks noGrp="1"/>
          </p:cNvSpPr>
          <p:nvPr>
            <p:ph type="pic" sz="quarter" idx="27"/>
          </p:nvPr>
        </p:nvSpPr>
        <p:spPr>
          <a:xfrm>
            <a:off x="10164440" y="3263201"/>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91" name="Picture Placeholder 6"/>
          <p:cNvSpPr>
            <a:spLocks noGrp="1"/>
          </p:cNvSpPr>
          <p:nvPr>
            <p:ph type="pic" sz="quarter" idx="28"/>
          </p:nvPr>
        </p:nvSpPr>
        <p:spPr>
          <a:xfrm>
            <a:off x="6102051" y="4807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92" name="Picture Placeholder 6"/>
          <p:cNvSpPr>
            <a:spLocks noGrp="1"/>
          </p:cNvSpPr>
          <p:nvPr>
            <p:ph type="pic" sz="quarter" idx="29"/>
          </p:nvPr>
        </p:nvSpPr>
        <p:spPr>
          <a:xfrm>
            <a:off x="8133245" y="4807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93" name="Picture Placeholder 6"/>
          <p:cNvSpPr>
            <a:spLocks noGrp="1"/>
          </p:cNvSpPr>
          <p:nvPr>
            <p:ph type="pic" sz="quarter" idx="30"/>
          </p:nvPr>
        </p:nvSpPr>
        <p:spPr>
          <a:xfrm>
            <a:off x="10164440" y="4807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94"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395" name="Text Placeholder 27"/>
          <p:cNvSpPr>
            <a:spLocks noGrp="1"/>
          </p:cNvSpPr>
          <p:nvPr>
            <p:ph type="body" sz="quarter" idx="31"/>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396" name="日期占位符 1"/>
          <p:cNvSpPr>
            <a:spLocks noGrp="1"/>
          </p:cNvSpPr>
          <p:nvPr>
            <p:ph type="dt" sz="half" idx="32"/>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97" name="页脚占位符 12"/>
          <p:cNvSpPr>
            <a:spLocks noGrp="1"/>
          </p:cNvSpPr>
          <p:nvPr>
            <p:ph type="ftr" sz="quarter" idx="33"/>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98" name="灯片编号占位符 13"/>
          <p:cNvSpPr>
            <a:spLocks noGrp="1"/>
          </p:cNvSpPr>
          <p:nvPr>
            <p:ph type="sldNum" sz="quarter" idx="34"/>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ur Working Type 3">
    <p:bg>
      <p:bgPr>
        <a:solidFill>
          <a:schemeClr val="bg1"/>
        </a:solidFill>
      </p:bgPr>
    </p:bg>
    <p:spTree>
      <p:nvGrpSpPr>
        <p:cNvPr id="164" name=""/>
        <p:cNvGrpSpPr/>
        <p:nvPr/>
      </p:nvGrpSpPr>
      <p:grpSpPr>
        <a:xfrm>
          <a:off x="0" y="0"/>
          <a:ext cx="0" cy="0"/>
          <a:chOff x="0" y="0"/>
          <a:chExt cx="0" cy="0"/>
        </a:xfrm>
      </p:grpSpPr>
      <p:sp>
        <p:nvSpPr>
          <p:cNvPr id="1049173" name="Picture Placeholder 6"/>
          <p:cNvSpPr>
            <a:spLocks noGrp="1"/>
          </p:cNvSpPr>
          <p:nvPr>
            <p:ph type="pic" sz="quarter" idx="16"/>
          </p:nvPr>
        </p:nvSpPr>
        <p:spPr>
          <a:xfrm>
            <a:off x="499537" y="1727202"/>
            <a:ext cx="5351177" cy="3386665"/>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74" name="Picture Placeholder 6"/>
          <p:cNvSpPr>
            <a:spLocks noGrp="1"/>
          </p:cNvSpPr>
          <p:nvPr>
            <p:ph type="pic" sz="quarter" idx="17"/>
          </p:nvPr>
        </p:nvSpPr>
        <p:spPr>
          <a:xfrm>
            <a:off x="6271869" y="1727202"/>
            <a:ext cx="5351177" cy="3386665"/>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75" name="Text Placeholder 27"/>
          <p:cNvSpPr>
            <a:spLocks noGrp="1"/>
          </p:cNvSpPr>
          <p:nvPr>
            <p:ph type="body" sz="quarter" idx="37"/>
          </p:nvPr>
        </p:nvSpPr>
        <p:spPr>
          <a:xfrm>
            <a:off x="499599" y="5206740"/>
            <a:ext cx="5351115" cy="381065"/>
          </a:xfrm>
          <a:prstGeom prst="rect"/>
        </p:spPr>
        <p:txBody>
          <a:bodyPr vert="horz"/>
          <a:lstStyle>
            <a:lvl1pPr algn="ctr" indent="0" marL="0">
              <a:buNone/>
              <a:defRPr baseline="0" sz="1465">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176" name="Text Placeholder 27"/>
          <p:cNvSpPr>
            <a:spLocks noGrp="1"/>
          </p:cNvSpPr>
          <p:nvPr>
            <p:ph type="body" sz="quarter" idx="38"/>
          </p:nvPr>
        </p:nvSpPr>
        <p:spPr>
          <a:xfrm>
            <a:off x="499599" y="5435339"/>
            <a:ext cx="5351115" cy="313332"/>
          </a:xfrm>
          <a:prstGeom prst="rect"/>
        </p:spPr>
        <p:txBody>
          <a:bodyPr vert="horz"/>
          <a:lstStyle>
            <a:lvl1pPr algn="ctr" indent="0" marL="0">
              <a:buNone/>
              <a:defRPr baseline="0" sz="1065">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177" name="Text Placeholder 27"/>
          <p:cNvSpPr>
            <a:spLocks noGrp="1"/>
          </p:cNvSpPr>
          <p:nvPr>
            <p:ph type="body" sz="quarter" idx="39"/>
          </p:nvPr>
        </p:nvSpPr>
        <p:spPr>
          <a:xfrm>
            <a:off x="6271868" y="5206740"/>
            <a:ext cx="5351115" cy="381065"/>
          </a:xfrm>
          <a:prstGeom prst="rect"/>
        </p:spPr>
        <p:txBody>
          <a:bodyPr vert="horz"/>
          <a:lstStyle>
            <a:lvl1pPr algn="ctr" indent="0" marL="0">
              <a:buNone/>
              <a:defRPr baseline="0" sz="1465">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178" name="Text Placeholder 27"/>
          <p:cNvSpPr>
            <a:spLocks noGrp="1"/>
          </p:cNvSpPr>
          <p:nvPr>
            <p:ph type="body" sz="quarter" idx="40"/>
          </p:nvPr>
        </p:nvSpPr>
        <p:spPr>
          <a:xfrm>
            <a:off x="6271868" y="5435339"/>
            <a:ext cx="5351115" cy="313332"/>
          </a:xfrm>
          <a:prstGeom prst="rect"/>
        </p:spPr>
        <p:txBody>
          <a:bodyPr vert="horz"/>
          <a:lstStyle>
            <a:lvl1pPr algn="ctr" indent="0" marL="0">
              <a:buNone/>
              <a:defRPr baseline="0" sz="1065">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179"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180"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181" name="日期占位符 1"/>
          <p:cNvSpPr>
            <a:spLocks noGrp="1"/>
          </p:cNvSpPr>
          <p:nvPr>
            <p:ph type="dt" sz="half" idx="41"/>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182" name="页脚占位符 3"/>
          <p:cNvSpPr>
            <a:spLocks noGrp="1"/>
          </p:cNvSpPr>
          <p:nvPr>
            <p:ph type="ftr" sz="quarter" idx="42"/>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183" name="灯片编号占位符 4"/>
          <p:cNvSpPr>
            <a:spLocks noGrp="1"/>
          </p:cNvSpPr>
          <p:nvPr>
            <p:ph type="sldNum" sz="quarter" idx="43"/>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r Working Type 4">
    <p:bg>
      <p:bgPr>
        <a:solidFill>
          <a:schemeClr val="bg1"/>
        </a:solidFill>
      </p:bgPr>
    </p:bg>
    <p:spTree>
      <p:nvGrpSpPr>
        <p:cNvPr id="170" name=""/>
        <p:cNvGrpSpPr/>
        <p:nvPr/>
      </p:nvGrpSpPr>
      <p:grpSpPr>
        <a:xfrm>
          <a:off x="0" y="0"/>
          <a:ext cx="0" cy="0"/>
          <a:chOff x="0" y="0"/>
          <a:chExt cx="0" cy="0"/>
        </a:xfrm>
      </p:grpSpPr>
      <p:sp>
        <p:nvSpPr>
          <p:cNvPr id="1049226" name="Picture Placeholder 6"/>
          <p:cNvSpPr>
            <a:spLocks noGrp="1"/>
          </p:cNvSpPr>
          <p:nvPr>
            <p:ph type="pic" sz="quarter" idx="16"/>
          </p:nvPr>
        </p:nvSpPr>
        <p:spPr>
          <a:xfrm>
            <a:off x="499536" y="1727201"/>
            <a:ext cx="2658531" cy="3386667"/>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227" name="Picture Placeholder 6"/>
          <p:cNvSpPr>
            <a:spLocks noGrp="1"/>
          </p:cNvSpPr>
          <p:nvPr>
            <p:ph type="pic" sz="quarter" idx="32"/>
          </p:nvPr>
        </p:nvSpPr>
        <p:spPr>
          <a:xfrm>
            <a:off x="3347159" y="1727201"/>
            <a:ext cx="2658531" cy="3386667"/>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228" name="Picture Placeholder 6"/>
          <p:cNvSpPr>
            <a:spLocks noGrp="1"/>
          </p:cNvSpPr>
          <p:nvPr>
            <p:ph type="pic" sz="quarter" idx="33"/>
          </p:nvPr>
        </p:nvSpPr>
        <p:spPr>
          <a:xfrm>
            <a:off x="6194781" y="1727201"/>
            <a:ext cx="2658531" cy="3386667"/>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229" name="Picture Placeholder 6"/>
          <p:cNvSpPr>
            <a:spLocks noGrp="1"/>
          </p:cNvSpPr>
          <p:nvPr>
            <p:ph type="pic" sz="quarter" idx="34"/>
          </p:nvPr>
        </p:nvSpPr>
        <p:spPr>
          <a:xfrm>
            <a:off x="9042403" y="1727201"/>
            <a:ext cx="2658531" cy="3386667"/>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230" name="Text Placeholder 27"/>
          <p:cNvSpPr>
            <a:spLocks noGrp="1"/>
          </p:cNvSpPr>
          <p:nvPr>
            <p:ph type="body" sz="quarter" idx="39"/>
          </p:nvPr>
        </p:nvSpPr>
        <p:spPr>
          <a:xfrm>
            <a:off x="9042402" y="5206740"/>
            <a:ext cx="2658532" cy="381065"/>
          </a:xfrm>
          <a:prstGeom prst="rect"/>
        </p:spPr>
        <p:txBody>
          <a:bodyPr vert="horz"/>
          <a:lstStyle>
            <a:lvl1pPr algn="ctr" indent="0" marL="0">
              <a:buNone/>
              <a:defRPr baseline="0" sz="1465">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31" name="Text Placeholder 27"/>
          <p:cNvSpPr>
            <a:spLocks noGrp="1"/>
          </p:cNvSpPr>
          <p:nvPr>
            <p:ph type="body" sz="quarter" idx="40"/>
          </p:nvPr>
        </p:nvSpPr>
        <p:spPr>
          <a:xfrm>
            <a:off x="9042402" y="5435339"/>
            <a:ext cx="2658532" cy="313332"/>
          </a:xfrm>
          <a:prstGeom prst="rect"/>
        </p:spPr>
        <p:txBody>
          <a:bodyPr vert="horz"/>
          <a:lstStyle>
            <a:lvl1pPr algn="ctr" indent="0" marL="0">
              <a:buNone/>
              <a:defRPr baseline="0" sz="1065">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32" name="Text Placeholder 27"/>
          <p:cNvSpPr>
            <a:spLocks noGrp="1"/>
          </p:cNvSpPr>
          <p:nvPr>
            <p:ph type="body" sz="quarter" idx="41"/>
          </p:nvPr>
        </p:nvSpPr>
        <p:spPr>
          <a:xfrm>
            <a:off x="6194782" y="5206740"/>
            <a:ext cx="2658532" cy="381065"/>
          </a:xfrm>
          <a:prstGeom prst="rect"/>
        </p:spPr>
        <p:txBody>
          <a:bodyPr vert="horz"/>
          <a:lstStyle>
            <a:lvl1pPr algn="ctr" indent="0" marL="0">
              <a:buNone/>
              <a:defRPr baseline="0" sz="1465">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33" name="Text Placeholder 27"/>
          <p:cNvSpPr>
            <a:spLocks noGrp="1"/>
          </p:cNvSpPr>
          <p:nvPr>
            <p:ph type="body" sz="quarter" idx="42"/>
          </p:nvPr>
        </p:nvSpPr>
        <p:spPr>
          <a:xfrm>
            <a:off x="6194782" y="5435339"/>
            <a:ext cx="2658532" cy="313332"/>
          </a:xfrm>
          <a:prstGeom prst="rect"/>
        </p:spPr>
        <p:txBody>
          <a:bodyPr vert="horz"/>
          <a:lstStyle>
            <a:lvl1pPr algn="ctr" indent="0" marL="0">
              <a:buNone/>
              <a:defRPr baseline="0" sz="1065">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34" name="Text Placeholder 27"/>
          <p:cNvSpPr>
            <a:spLocks noGrp="1"/>
          </p:cNvSpPr>
          <p:nvPr>
            <p:ph type="body" sz="quarter" idx="43"/>
          </p:nvPr>
        </p:nvSpPr>
        <p:spPr>
          <a:xfrm>
            <a:off x="3347158" y="5206740"/>
            <a:ext cx="2658532" cy="381065"/>
          </a:xfrm>
          <a:prstGeom prst="rect"/>
        </p:spPr>
        <p:txBody>
          <a:bodyPr vert="horz"/>
          <a:lstStyle>
            <a:lvl1pPr algn="ctr" indent="0" marL="0">
              <a:buNone/>
              <a:defRPr baseline="0" sz="1465">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35" name="Text Placeholder 27"/>
          <p:cNvSpPr>
            <a:spLocks noGrp="1"/>
          </p:cNvSpPr>
          <p:nvPr>
            <p:ph type="body" sz="quarter" idx="44"/>
          </p:nvPr>
        </p:nvSpPr>
        <p:spPr>
          <a:xfrm>
            <a:off x="3347158" y="5435339"/>
            <a:ext cx="2658532" cy="313332"/>
          </a:xfrm>
          <a:prstGeom prst="rect"/>
        </p:spPr>
        <p:txBody>
          <a:bodyPr vert="horz"/>
          <a:lstStyle>
            <a:lvl1pPr algn="ctr" indent="0" marL="0">
              <a:buNone/>
              <a:defRPr baseline="0" sz="1065">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36" name="Text Placeholder 27"/>
          <p:cNvSpPr>
            <a:spLocks noGrp="1"/>
          </p:cNvSpPr>
          <p:nvPr>
            <p:ph type="body" sz="quarter" idx="45"/>
          </p:nvPr>
        </p:nvSpPr>
        <p:spPr>
          <a:xfrm>
            <a:off x="499537" y="5206740"/>
            <a:ext cx="2658532" cy="381065"/>
          </a:xfrm>
          <a:prstGeom prst="rect"/>
        </p:spPr>
        <p:txBody>
          <a:bodyPr vert="horz"/>
          <a:lstStyle>
            <a:lvl1pPr algn="ctr" indent="0" marL="0">
              <a:buNone/>
              <a:defRPr baseline="0" sz="1465">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37" name="Text Placeholder 27"/>
          <p:cNvSpPr>
            <a:spLocks noGrp="1"/>
          </p:cNvSpPr>
          <p:nvPr>
            <p:ph type="body" sz="quarter" idx="46"/>
          </p:nvPr>
        </p:nvSpPr>
        <p:spPr>
          <a:xfrm>
            <a:off x="499537" y="5435339"/>
            <a:ext cx="2658532" cy="313332"/>
          </a:xfrm>
          <a:prstGeom prst="rect"/>
        </p:spPr>
        <p:txBody>
          <a:bodyPr vert="horz"/>
          <a:lstStyle>
            <a:lvl1pPr algn="ctr" indent="0" marL="0">
              <a:buNone/>
              <a:defRPr baseline="0" sz="1065">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38"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39"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40" name="日期占位符 1"/>
          <p:cNvSpPr>
            <a:spLocks noGrp="1"/>
          </p:cNvSpPr>
          <p:nvPr>
            <p:ph type="dt" sz="half" idx="47"/>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41" name="页脚占位符 3"/>
          <p:cNvSpPr>
            <a:spLocks noGrp="1"/>
          </p:cNvSpPr>
          <p:nvPr>
            <p:ph type="ftr" sz="quarter" idx="48"/>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42" name="灯片编号占位符 4"/>
          <p:cNvSpPr>
            <a:spLocks noGrp="1"/>
          </p:cNvSpPr>
          <p:nvPr>
            <p:ph type="sldNum" sz="quarter" idx="49"/>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ur Working Type 5">
    <p:bg>
      <p:bgPr>
        <a:solidFill>
          <a:schemeClr val="bg1"/>
        </a:solidFill>
      </p:bgPr>
    </p:bg>
    <p:spTree>
      <p:nvGrpSpPr>
        <p:cNvPr id="178" name=""/>
        <p:cNvGrpSpPr/>
        <p:nvPr/>
      </p:nvGrpSpPr>
      <p:grpSpPr>
        <a:xfrm>
          <a:off x="0" y="0"/>
          <a:ext cx="0" cy="0"/>
          <a:chOff x="0" y="0"/>
          <a:chExt cx="0" cy="0"/>
        </a:xfrm>
      </p:grpSpPr>
      <p:sp>
        <p:nvSpPr>
          <p:cNvPr id="1049290" name="Picture Placeholder 6"/>
          <p:cNvSpPr>
            <a:spLocks noGrp="1"/>
          </p:cNvSpPr>
          <p:nvPr>
            <p:ph type="pic" sz="quarter" idx="16"/>
          </p:nvPr>
        </p:nvSpPr>
        <p:spPr>
          <a:xfrm>
            <a:off x="0" y="1727202"/>
            <a:ext cx="12192000" cy="3386665"/>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291"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92"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93"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94" name="页脚占位符 3"/>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95" name="灯片编号占位符 6"/>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ur Working Type 6">
    <p:bg>
      <p:bgPr>
        <a:solidFill>
          <a:schemeClr val="bg1"/>
        </a:solidFill>
      </p:bgPr>
    </p:bg>
    <p:spTree>
      <p:nvGrpSpPr>
        <p:cNvPr id="194" name=""/>
        <p:cNvGrpSpPr/>
        <p:nvPr/>
      </p:nvGrpSpPr>
      <p:grpSpPr>
        <a:xfrm>
          <a:off x="0" y="0"/>
          <a:ext cx="0" cy="0"/>
          <a:chOff x="0" y="0"/>
          <a:chExt cx="0" cy="0"/>
        </a:xfrm>
      </p:grpSpPr>
      <p:sp>
        <p:nvSpPr>
          <p:cNvPr id="1049404" name="그림 개체 틀 8"/>
          <p:cNvSpPr>
            <a:spLocks noGrp="1"/>
          </p:cNvSpPr>
          <p:nvPr>
            <p:ph type="pic" sz="quarter" idx="10"/>
          </p:nvPr>
        </p:nvSpPr>
        <p:spPr>
          <a:xfrm>
            <a:off x="506314" y="1894417"/>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05" name="그림 개체 틀 8"/>
          <p:cNvSpPr>
            <a:spLocks noGrp="1"/>
          </p:cNvSpPr>
          <p:nvPr>
            <p:ph type="pic" sz="quarter" idx="32"/>
          </p:nvPr>
        </p:nvSpPr>
        <p:spPr>
          <a:xfrm>
            <a:off x="2120625" y="1894417"/>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06" name="그림 개체 틀 8"/>
          <p:cNvSpPr>
            <a:spLocks noGrp="1"/>
          </p:cNvSpPr>
          <p:nvPr>
            <p:ph type="pic" sz="quarter" idx="33"/>
          </p:nvPr>
        </p:nvSpPr>
        <p:spPr>
          <a:xfrm>
            <a:off x="3734936" y="1894417"/>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07" name="그림 개체 틀 8"/>
          <p:cNvSpPr>
            <a:spLocks noGrp="1"/>
          </p:cNvSpPr>
          <p:nvPr>
            <p:ph type="pic" sz="quarter" idx="34"/>
          </p:nvPr>
        </p:nvSpPr>
        <p:spPr>
          <a:xfrm>
            <a:off x="5349246" y="1894417"/>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08" name="그림 개체 틀 8"/>
          <p:cNvSpPr>
            <a:spLocks noGrp="1"/>
          </p:cNvSpPr>
          <p:nvPr>
            <p:ph type="pic" sz="quarter" idx="35"/>
          </p:nvPr>
        </p:nvSpPr>
        <p:spPr>
          <a:xfrm>
            <a:off x="6963557" y="1894417"/>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09" name="그림 개체 틀 8"/>
          <p:cNvSpPr>
            <a:spLocks noGrp="1"/>
          </p:cNvSpPr>
          <p:nvPr>
            <p:ph type="pic" sz="quarter" idx="36"/>
          </p:nvPr>
        </p:nvSpPr>
        <p:spPr>
          <a:xfrm>
            <a:off x="8577868" y="1894417"/>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10" name="그림 개체 틀 8"/>
          <p:cNvSpPr>
            <a:spLocks noGrp="1"/>
          </p:cNvSpPr>
          <p:nvPr>
            <p:ph type="pic" sz="quarter" idx="37"/>
          </p:nvPr>
        </p:nvSpPr>
        <p:spPr>
          <a:xfrm>
            <a:off x="10192181" y="1894417"/>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11" name="그림 개체 틀 8"/>
          <p:cNvSpPr>
            <a:spLocks noGrp="1"/>
          </p:cNvSpPr>
          <p:nvPr>
            <p:ph type="pic" sz="quarter" idx="38"/>
          </p:nvPr>
        </p:nvSpPr>
        <p:spPr>
          <a:xfrm>
            <a:off x="506314" y="3503084"/>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12" name="그림 개체 틀 8"/>
          <p:cNvSpPr>
            <a:spLocks noGrp="1"/>
          </p:cNvSpPr>
          <p:nvPr>
            <p:ph type="pic" sz="quarter" idx="39"/>
          </p:nvPr>
        </p:nvSpPr>
        <p:spPr>
          <a:xfrm>
            <a:off x="2120625" y="3503084"/>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13" name="그림 개체 틀 8"/>
          <p:cNvSpPr>
            <a:spLocks noGrp="1"/>
          </p:cNvSpPr>
          <p:nvPr>
            <p:ph type="pic" sz="quarter" idx="40"/>
          </p:nvPr>
        </p:nvSpPr>
        <p:spPr>
          <a:xfrm>
            <a:off x="3734936" y="3503084"/>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14" name="그림 개체 틀 8"/>
          <p:cNvSpPr>
            <a:spLocks noGrp="1"/>
          </p:cNvSpPr>
          <p:nvPr>
            <p:ph type="pic" sz="quarter" idx="41"/>
          </p:nvPr>
        </p:nvSpPr>
        <p:spPr>
          <a:xfrm>
            <a:off x="5349246" y="3503084"/>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15" name="그림 개체 틀 8"/>
          <p:cNvSpPr>
            <a:spLocks noGrp="1"/>
          </p:cNvSpPr>
          <p:nvPr>
            <p:ph type="pic" sz="quarter" idx="42"/>
          </p:nvPr>
        </p:nvSpPr>
        <p:spPr>
          <a:xfrm>
            <a:off x="6963557" y="3503084"/>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16" name="그림 개체 틀 8"/>
          <p:cNvSpPr>
            <a:spLocks noGrp="1"/>
          </p:cNvSpPr>
          <p:nvPr>
            <p:ph type="pic" sz="quarter" idx="43"/>
          </p:nvPr>
        </p:nvSpPr>
        <p:spPr>
          <a:xfrm>
            <a:off x="8577868" y="3503084"/>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17" name="그림 개체 틀 8"/>
          <p:cNvSpPr>
            <a:spLocks noGrp="1"/>
          </p:cNvSpPr>
          <p:nvPr>
            <p:ph type="pic" sz="quarter" idx="44"/>
          </p:nvPr>
        </p:nvSpPr>
        <p:spPr>
          <a:xfrm>
            <a:off x="10192181" y="3503084"/>
            <a:ext cx="1482961" cy="1482961"/>
          </a:xfrm>
          <a:prstGeom prst="ellipse"/>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a:bodyPr>
          <a:lstStyle>
            <a:lvl1pPr algn="ctr" indent="0" marL="0">
              <a:buNone/>
              <a:defRPr altLang="en-US" dirty="0" sz="1065" lang="ko-KR">
                <a:solidFill>
                  <a:schemeClr val="bg1">
                    <a:lumMod val="65000"/>
                  </a:schemeClr>
                </a:solidFill>
                <a:latin typeface="Roboto Condensed" panose="02000000000000000000" pitchFamily="2" charset="0"/>
                <a:ea typeface="Arial" panose="020B0604020202020204"/>
                <a:cs typeface="Roboto Condensed" panose="02000000000000000000" pitchFamily="2"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bg1">
                    <a:lumMod val="65000"/>
                  </a:schemeClr>
                </a:solidFill>
                <a:effectLst/>
                <a:uLnTx/>
                <a:uFillTx/>
                <a:latin typeface="Roboto Condensed" panose="02000000000000000000" pitchFamily="2" charset="0"/>
              </a:rPr>
              <a:t>单击图标添加图片</a:t>
            </a:r>
            <a:endParaRPr altLang="en-US" baseline="0" b="0" cap="none" dirty="0" sz="1065" i="0" kern="1200" kumimoji="0" lang="ko-KR" noProof="0" normalizeH="0" spc="0" strike="noStrike" u="none">
              <a:ln>
                <a:noFill/>
              </a:ln>
              <a:solidFill>
                <a:schemeClr val="bg1">
                  <a:lumMod val="65000"/>
                </a:schemeClr>
              </a:solidFill>
              <a:effectLst/>
              <a:uLnTx/>
              <a:uFillTx/>
              <a:latin typeface="Roboto Condensed" panose="02000000000000000000" pitchFamily="2" charset="0"/>
              <a:ea typeface="Arial" panose="020B0604020202020204"/>
              <a:cs typeface="Roboto Condensed" panose="02000000000000000000" pitchFamily="2" charset="0"/>
            </a:endParaRPr>
          </a:p>
        </p:txBody>
      </p:sp>
      <p:sp>
        <p:nvSpPr>
          <p:cNvPr id="1049418"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419"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420" name="日期占位符 1"/>
          <p:cNvSpPr>
            <a:spLocks noGrp="1"/>
          </p:cNvSpPr>
          <p:nvPr>
            <p:ph type="dt" sz="half" idx="45"/>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421" name="页脚占位符 2"/>
          <p:cNvSpPr>
            <a:spLocks noGrp="1"/>
          </p:cNvSpPr>
          <p:nvPr>
            <p:ph type="ftr" sz="quarter" idx="46"/>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422" name="灯片编号占位符 3"/>
          <p:cNvSpPr>
            <a:spLocks noGrp="1"/>
          </p:cNvSpPr>
          <p:nvPr>
            <p:ph type="sldNum" sz="quarter" idx="47"/>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Two Column">
    <p:bg>
      <p:bgPr>
        <a:solidFill>
          <a:schemeClr val="bg1"/>
        </a:solidFill>
      </p:bgPr>
    </p:bg>
    <p:spTree>
      <p:nvGrpSpPr>
        <p:cNvPr id="166" name=""/>
        <p:cNvGrpSpPr/>
        <p:nvPr/>
      </p:nvGrpSpPr>
      <p:grpSpPr>
        <a:xfrm>
          <a:off x="0" y="0"/>
          <a:ext cx="0" cy="0"/>
          <a:chOff x="0" y="0"/>
          <a:chExt cx="0" cy="0"/>
        </a:xfrm>
      </p:grpSpPr>
      <p:sp>
        <p:nvSpPr>
          <p:cNvPr id="1049201" name="Picture Placeholder 6"/>
          <p:cNvSpPr>
            <a:spLocks noGrp="1"/>
          </p:cNvSpPr>
          <p:nvPr>
            <p:ph type="pic" sz="quarter" idx="16"/>
          </p:nvPr>
        </p:nvSpPr>
        <p:spPr>
          <a:xfrm>
            <a:off x="499536" y="1727202"/>
            <a:ext cx="5460997" cy="1964265"/>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202"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03"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04"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05" name="页脚占位符 2"/>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06" name="灯片编号占位符 3"/>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Slide Two Column">
    <p:bg>
      <p:bgPr>
        <a:solidFill>
          <a:schemeClr val="bg1"/>
        </a:solidFill>
      </p:bgPr>
    </p:bg>
    <p:spTree>
      <p:nvGrpSpPr>
        <p:cNvPr id="175" name=""/>
        <p:cNvGrpSpPr/>
        <p:nvPr/>
      </p:nvGrpSpPr>
      <p:grpSpPr>
        <a:xfrm>
          <a:off x="0" y="0"/>
          <a:ext cx="0" cy="0"/>
          <a:chOff x="0" y="0"/>
          <a:chExt cx="0" cy="0"/>
        </a:xfrm>
      </p:grpSpPr>
      <p:sp>
        <p:nvSpPr>
          <p:cNvPr id="1049270" name="Picture Placeholder 6"/>
          <p:cNvSpPr>
            <a:spLocks noGrp="1"/>
          </p:cNvSpPr>
          <p:nvPr>
            <p:ph type="pic" sz="quarter" idx="26"/>
          </p:nvPr>
        </p:nvSpPr>
        <p:spPr>
          <a:xfrm>
            <a:off x="499536" y="1727202"/>
            <a:ext cx="2616197" cy="1964265"/>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271" name="Picture Placeholder 6"/>
          <p:cNvSpPr>
            <a:spLocks noGrp="1"/>
          </p:cNvSpPr>
          <p:nvPr>
            <p:ph type="pic" sz="quarter" idx="27"/>
          </p:nvPr>
        </p:nvSpPr>
        <p:spPr>
          <a:xfrm>
            <a:off x="3344336" y="1727202"/>
            <a:ext cx="2616197" cy="1964265"/>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272"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73"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74" name="日期占位符 1"/>
          <p:cNvSpPr>
            <a:spLocks noGrp="1"/>
          </p:cNvSpPr>
          <p:nvPr>
            <p:ph type="dt" sz="half" idx="28"/>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75" name="页脚占位符 2"/>
          <p:cNvSpPr>
            <a:spLocks noGrp="1"/>
          </p:cNvSpPr>
          <p:nvPr>
            <p:ph type="ftr" sz="quarter" idx="29"/>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76" name="灯片编号占位符 3"/>
          <p:cNvSpPr>
            <a:spLocks noGrp="1"/>
          </p:cNvSpPr>
          <p:nvPr>
            <p:ph type="sldNum" sz="quarter" idx="30"/>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Three Column">
    <p:bg>
      <p:bgPr>
        <a:solidFill>
          <a:schemeClr val="bg1"/>
        </a:solidFill>
      </p:bgPr>
    </p:bg>
    <p:spTree>
      <p:nvGrpSpPr>
        <p:cNvPr id="188" name=""/>
        <p:cNvGrpSpPr/>
        <p:nvPr/>
      </p:nvGrpSpPr>
      <p:grpSpPr>
        <a:xfrm>
          <a:off x="0" y="0"/>
          <a:ext cx="0" cy="0"/>
          <a:chOff x="0" y="0"/>
          <a:chExt cx="0" cy="0"/>
        </a:xfrm>
      </p:grpSpPr>
      <p:sp>
        <p:nvSpPr>
          <p:cNvPr id="1049364" name="Picture Placeholder 6"/>
          <p:cNvSpPr>
            <a:spLocks noGrp="1"/>
          </p:cNvSpPr>
          <p:nvPr>
            <p:ph type="pic" sz="quarter" idx="26"/>
          </p:nvPr>
        </p:nvSpPr>
        <p:spPr>
          <a:xfrm>
            <a:off x="499536" y="1727202"/>
            <a:ext cx="3513664" cy="1964265"/>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65"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366"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367" name="日期占位符 1"/>
          <p:cNvSpPr>
            <a:spLocks noGrp="1"/>
          </p:cNvSpPr>
          <p:nvPr>
            <p:ph type="dt" sz="half" idx="27"/>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68" name="页脚占位符 2"/>
          <p:cNvSpPr>
            <a:spLocks noGrp="1"/>
          </p:cNvSpPr>
          <p:nvPr>
            <p:ph type="ftr" sz="quarter" idx="28"/>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69" name="灯片编号占位符 3"/>
          <p:cNvSpPr>
            <a:spLocks noGrp="1"/>
          </p:cNvSpPr>
          <p:nvPr>
            <p:ph type="sldNum" sz="quarter" idx="29"/>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p:bgPr>
    </p:bg>
    <p:spTree>
      <p:nvGrpSpPr>
        <p:cNvPr id="94" name=""/>
        <p:cNvGrpSpPr/>
        <p:nvPr/>
      </p:nvGrpSpPr>
      <p:grpSpPr>
        <a:xfrm>
          <a:off x="0" y="0"/>
          <a:ext cx="0" cy="0"/>
          <a:chOff x="0" y="0"/>
          <a:chExt cx="0" cy="0"/>
        </a:xfrm>
      </p:grpSpPr>
      <p:sp>
        <p:nvSpPr>
          <p:cNvPr id="1048581" name="Picture Placeholder 3"/>
          <p:cNvSpPr>
            <a:spLocks noGrp="1"/>
          </p:cNvSpPr>
          <p:nvPr>
            <p:ph type="pic" sz="quarter" idx="10"/>
          </p:nvPr>
        </p:nvSpPr>
        <p:spPr>
          <a:xfrm>
            <a:off x="0" y="0"/>
            <a:ext cx="12192000" cy="4819650"/>
          </a:xfrm>
        </p:spPr>
        <p:txBody>
          <a:bodyPr anchor="ctr" bIns="45720" lIns="91440" rIns="91440" rtlCol="0" tIns="45720" vert="horz">
            <a:normAutofit/>
          </a:bodyPr>
          <a:lstStyle>
            <a:lvl1pPr algn="ctr">
              <a:defRPr sz="1600"/>
            </a:lvl1pPr>
          </a:lstStyle>
          <a:p>
            <a:pPr algn="ctr"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6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8582" name="日期占位符 1"/>
          <p:cNvSpPr>
            <a:spLocks noGrp="1"/>
          </p:cNvSpPr>
          <p:nvPr>
            <p:ph type="dt" sz="half" idx="11"/>
          </p:nvPr>
        </p:nvSpPr>
        <p:spPr/>
        <p:txBody>
          <a:bodyPr/>
          <a:p>
            <a:pPr algn="l" defTabSz="914400" eaLnBrk="1" fontAlgn="auto" hangingPunct="1" indent="0" latinLnBrk="0" lvl="0" marL="0" marR="0" rtl="0">
              <a:lnSpc>
                <a:spcPct val="100000"/>
              </a:lnSpc>
              <a:spcBef>
                <a:spcPts val="0"/>
              </a:spcBef>
              <a:spcAft>
                <a:spcPts val="0"/>
              </a:spcAft>
              <a:buClrTx/>
              <a:buSzTx/>
              <a:buFontTx/>
              <a:buNone/>
            </a:pPr>
            <a:fld id="{F877B1AD-D523-4C0D-8362-A7CFF4E86502}" type="datetimeFigureOut">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8583" name="页脚占位符 2"/>
          <p:cNvSpPr>
            <a:spLocks noGrp="1"/>
          </p:cNvSpPr>
          <p:nvPr>
            <p:ph type="ftr" sz="quarter" idx="12"/>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8584" name="灯片编号占位符 4"/>
          <p:cNvSpPr>
            <a:spLocks noGrp="1"/>
          </p:cNvSpPr>
          <p:nvPr>
            <p:ph type="sldNum" sz="quarter" idx="13"/>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hf dt="0" ftr="0" hdr="0" sldNum="1"/>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p:bgPr>
    </p:bg>
    <p:spTree>
      <p:nvGrpSpPr>
        <p:cNvPr id="185" name=""/>
        <p:cNvGrpSpPr/>
        <p:nvPr/>
      </p:nvGrpSpPr>
      <p:grpSpPr>
        <a:xfrm>
          <a:off x="0" y="0"/>
          <a:ext cx="0" cy="0"/>
          <a:chOff x="0" y="0"/>
          <a:chExt cx="0" cy="0"/>
        </a:xfrm>
      </p:grpSpPr>
      <p:sp>
        <p:nvSpPr>
          <p:cNvPr id="1049350" name="Picture Placeholder 6"/>
          <p:cNvSpPr>
            <a:spLocks noGrp="1"/>
          </p:cNvSpPr>
          <p:nvPr>
            <p:ph type="pic" sz="quarter" idx="10"/>
          </p:nvPr>
        </p:nvSpPr>
        <p:spPr>
          <a:xfrm>
            <a:off x="1" y="0"/>
            <a:ext cx="12192000" cy="6858000"/>
          </a:xfrm>
        </p:spPr>
        <p:txBody>
          <a:bodyPr bIns="45720" lIns="91440" rIns="91440" rtlCol="0" tIns="45720" vert="horz">
            <a:normAutofit/>
          </a:bodyPr>
          <a:lstStyle>
            <a:lvl1pPr>
              <a:defRPr sz="1400">
                <a:solidFill>
                  <a:schemeClr val="accent4"/>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400" i="0" kern="1200" kumimoji="0" lang="en-US" noProof="0" normalizeH="0" spc="0" strike="noStrike" u="none">
              <a:ln>
                <a:noFill/>
              </a:ln>
              <a:solidFill>
                <a:schemeClr val="accent4"/>
              </a:solidFill>
              <a:effectLst/>
              <a:uLnTx/>
              <a:uFillTx/>
              <a:latin typeface="Arial" panose="020B0604020202020204" pitchFamily="34" charset="0"/>
              <a:ea typeface="+mn-ea"/>
              <a:cs typeface="+mn-cs"/>
            </a:endParaRPr>
          </a:p>
        </p:txBody>
      </p:sp>
      <p:sp>
        <p:nvSpPr>
          <p:cNvPr id="1049351" name="日期占位符 1"/>
          <p:cNvSpPr>
            <a:spLocks noGrp="1"/>
          </p:cNvSpPr>
          <p:nvPr>
            <p:ph type="dt" sz="half" idx="11"/>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52" name="页脚占位符 2"/>
          <p:cNvSpPr>
            <a:spLocks noGrp="1"/>
          </p:cNvSpPr>
          <p:nvPr>
            <p:ph type="ftr" sz="quarter" idx="12"/>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53" name="灯片编号占位符 3"/>
          <p:cNvSpPr>
            <a:spLocks noGrp="1"/>
          </p:cNvSpPr>
          <p:nvPr>
            <p:ph type="sldNum" sz="quarter" idx="13"/>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ample clean page">
    <p:bg>
      <p:bgPr>
        <a:solidFill>
          <a:schemeClr val="bg1"/>
        </a:solidFill>
      </p:bgPr>
    </p:bg>
    <p:spTree>
      <p:nvGrpSpPr>
        <p:cNvPr id="171" name=""/>
        <p:cNvGrpSpPr/>
        <p:nvPr/>
      </p:nvGrpSpPr>
      <p:grpSpPr>
        <a:xfrm>
          <a:off x="0" y="0"/>
          <a:ext cx="0" cy="0"/>
          <a:chOff x="0" y="0"/>
          <a:chExt cx="0" cy="0"/>
        </a:xfrm>
      </p:grpSpPr>
      <p:sp>
        <p:nvSpPr>
          <p:cNvPr id="1049243" name="Title 8"/>
          <p:cNvSpPr>
            <a:spLocks noGrp="1"/>
          </p:cNvSpPr>
          <p:nvPr>
            <p:ph type="title"/>
          </p:nvPr>
        </p:nvSpPr>
        <p:spPr>
          <a:xfrm>
            <a:off x="364067" y="683683"/>
            <a:ext cx="6400800"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44" name="Text Placeholder 27"/>
          <p:cNvSpPr>
            <a:spLocks noGrp="1"/>
          </p:cNvSpPr>
          <p:nvPr>
            <p:ph type="body" sz="quarter" idx="25"/>
          </p:nvPr>
        </p:nvSpPr>
        <p:spPr>
          <a:xfrm>
            <a:off x="364067" y="1253458"/>
            <a:ext cx="6400800"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45"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46" name="页脚占位符 2"/>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47" name="灯片编号占位符 3"/>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solidFill>
      </p:bgPr>
    </p:bg>
    <p:spTree>
      <p:nvGrpSpPr>
        <p:cNvPr id="172" name=""/>
        <p:cNvGrpSpPr/>
        <p:nvPr/>
      </p:nvGrpSpPr>
      <p:grpSpPr>
        <a:xfrm>
          <a:off x="0" y="0"/>
          <a:ext cx="0" cy="0"/>
          <a:chOff x="0" y="0"/>
          <a:chExt cx="0" cy="0"/>
        </a:xfrm>
      </p:grpSpPr>
      <p:sp>
        <p:nvSpPr>
          <p:cNvPr id="1049248" name="Picture Placeholder 6"/>
          <p:cNvSpPr>
            <a:spLocks noGrp="1"/>
          </p:cNvSpPr>
          <p:nvPr>
            <p:ph type="pic" sz="quarter" idx="10"/>
          </p:nvPr>
        </p:nvSpPr>
        <p:spPr>
          <a:xfrm>
            <a:off x="1" y="0"/>
            <a:ext cx="12192000" cy="6858000"/>
          </a:xfrm>
        </p:spPr>
        <p:txBody>
          <a:bodyPr bIns="45720" lIns="91440" rIns="91440" rtlCol="0" tIns="45720" vert="horz">
            <a:normAutofit/>
          </a:bodyPr>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28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249" name="日期占位符 1"/>
          <p:cNvSpPr>
            <a:spLocks noGrp="1"/>
          </p:cNvSpPr>
          <p:nvPr>
            <p:ph type="dt" sz="half" idx="11"/>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50" name="页脚占位符 2"/>
          <p:cNvSpPr>
            <a:spLocks noGrp="1"/>
          </p:cNvSpPr>
          <p:nvPr>
            <p:ph type="ftr" sz="quarter" idx="12"/>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51" name="灯片编号占位符 3"/>
          <p:cNvSpPr>
            <a:spLocks noGrp="1"/>
          </p:cNvSpPr>
          <p:nvPr>
            <p:ph type="sldNum" sz="quarter" idx="13"/>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bout Us">
    <p:bg>
      <p:bgPr>
        <a:solidFill>
          <a:schemeClr val="bg1"/>
        </a:solidFill>
      </p:bgPr>
    </p:bg>
    <p:spTree>
      <p:nvGrpSpPr>
        <p:cNvPr id="180" name=""/>
        <p:cNvGrpSpPr/>
        <p:nvPr/>
      </p:nvGrpSpPr>
      <p:grpSpPr>
        <a:xfrm>
          <a:off x="0" y="0"/>
          <a:ext cx="0" cy="0"/>
          <a:chOff x="0" y="0"/>
          <a:chExt cx="0" cy="0"/>
        </a:xfrm>
      </p:grpSpPr>
      <p:sp>
        <p:nvSpPr>
          <p:cNvPr id="1049307" name="Rectangle 2"/>
          <p:cNvSpPr/>
          <p:nvPr/>
        </p:nvSpPr>
        <p:spPr>
          <a:xfrm>
            <a:off x="0" y="0"/>
            <a:ext cx="4368800" cy="6858000"/>
          </a:xfrm>
          <a:prstGeom prst="rect"/>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8" lIns="121896" rIns="121896" rtlCol="0" tIns="60948"/>
          <a:p>
            <a:pPr algn="ctr" defTabSz="914400" eaLnBrk="1" fontAlgn="auto" hangingPunct="1" indent="0" latinLnBrk="0" lvl="0" marL="0" marR="0" rtl="0">
              <a:lnSpc>
                <a:spcPct val="100000"/>
              </a:lnSpc>
              <a:spcBef>
                <a:spcPts val="0"/>
              </a:spcBef>
              <a:spcAft>
                <a:spcPts val="0"/>
              </a:spcAft>
              <a:buClrTx/>
              <a:buSzTx/>
              <a:buFontTx/>
              <a:buNone/>
            </a:pPr>
            <a:endParaRPr baseline="0" b="0" cap="none" sz="2400" i="0" kern="1200" kumimoji="0" lang="en-US" noProof="0" normalizeH="0" spc="0" strike="noStrike" u="none">
              <a:ln>
                <a:noFill/>
              </a:ln>
              <a:solidFill>
                <a:srgbClr val="FFFFFF"/>
              </a:solidFill>
              <a:effectLst/>
              <a:uLnTx/>
              <a:uFillTx/>
              <a:latin typeface="+mn-lt"/>
              <a:ea typeface="+mn-ea"/>
              <a:cs typeface="+mn-cs"/>
            </a:endParaRPr>
          </a:p>
        </p:txBody>
      </p:sp>
      <p:sp>
        <p:nvSpPr>
          <p:cNvPr id="1049308" name="Picture Placeholder 4"/>
          <p:cNvSpPr>
            <a:spLocks noGrp="1"/>
          </p:cNvSpPr>
          <p:nvPr>
            <p:ph type="pic" sz="quarter" idx="10"/>
          </p:nvPr>
        </p:nvSpPr>
        <p:spPr>
          <a:xfrm>
            <a:off x="4368800" y="0"/>
            <a:ext cx="7823200" cy="6858000"/>
          </a:xfrm>
          <a:prstGeom prst="rect"/>
        </p:spPr>
        <p:txBody>
          <a:bodyPr anchor="ctr" bIns="45711" lIns="91422" rIns="91422" rtlCol="0" tIns="45711" vert="horz">
            <a:normAutofit/>
          </a:bodyPr>
          <a:lstStyle>
            <a:lvl1pPr algn="ctr" indent="0" marL="0">
              <a:buNone/>
              <a:defRPr sz="1335"/>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tx1"/>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309" name="Title 8"/>
          <p:cNvSpPr>
            <a:spLocks noGrp="1"/>
          </p:cNvSpPr>
          <p:nvPr>
            <p:ph type="title"/>
          </p:nvPr>
        </p:nvSpPr>
        <p:spPr>
          <a:xfrm>
            <a:off x="364067" y="683683"/>
            <a:ext cx="3805597" cy="698500"/>
          </a:xfrm>
          <a:prstGeom prst="rect"/>
        </p:spPr>
        <p:txBody>
          <a:bodyPr vert="horz"/>
          <a:lstStyle>
            <a:lvl1pPr algn="l">
              <a:defRPr sz="3200">
                <a:solidFill>
                  <a:schemeClr val="bg1"/>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310" name="Text Placeholder 27"/>
          <p:cNvSpPr>
            <a:spLocks noGrp="1"/>
          </p:cNvSpPr>
          <p:nvPr>
            <p:ph type="body" sz="quarter" idx="25"/>
          </p:nvPr>
        </p:nvSpPr>
        <p:spPr>
          <a:xfrm>
            <a:off x="364067" y="1253458"/>
            <a:ext cx="3805597" cy="381065"/>
          </a:xfrm>
          <a:prstGeom prst="rect"/>
        </p:spPr>
        <p:txBody>
          <a:bodyPr vert="horz"/>
          <a:lstStyle>
            <a:lvl1pPr algn="l" indent="0" marL="0">
              <a:buNone/>
              <a:defRPr baseline="0" sz="1200">
                <a:solidFill>
                  <a:schemeClr val="bg1"/>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311" name="日期占位符 2"/>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12" name="页脚占位符 3"/>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13" name="灯片编号占位符 5"/>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Slide">
    <p:bg>
      <p:bgPr>
        <a:solidFill>
          <a:schemeClr val="bg1"/>
        </a:solidFill>
      </p:bgPr>
    </p:bg>
    <p:spTree>
      <p:nvGrpSpPr>
        <p:cNvPr id="181" name=""/>
        <p:cNvGrpSpPr/>
        <p:nvPr/>
      </p:nvGrpSpPr>
      <p:grpSpPr>
        <a:xfrm>
          <a:off x="0" y="0"/>
          <a:ext cx="0" cy="0"/>
          <a:chOff x="0" y="0"/>
          <a:chExt cx="0" cy="0"/>
        </a:xfrm>
      </p:grpSpPr>
      <p:sp>
        <p:nvSpPr>
          <p:cNvPr id="1049314" name="Picture Placeholder 3"/>
          <p:cNvSpPr>
            <a:spLocks noGrp="1"/>
          </p:cNvSpPr>
          <p:nvPr>
            <p:ph type="pic" sz="quarter" idx="11"/>
          </p:nvPr>
        </p:nvSpPr>
        <p:spPr>
          <a:xfrm>
            <a:off x="5266311" y="3164630"/>
            <a:ext cx="6819991" cy="4020519"/>
          </a:xfrm>
          <a:prstGeom prst="rect"/>
        </p:spPr>
        <p:txBody>
          <a:bodyPr bIns="45720" lIns="91440" rIns="91440" rtlCol="0" tIns="45720" vert="horz">
            <a:normAutofit/>
          </a:bodyPr>
          <a:lstStyle>
            <a:lvl1pPr>
              <a:defRPr sz="1865">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dirty="0" sz="1865"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15"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316"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317"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18" name="页脚占位符 2"/>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19" name="灯片编号占位符 3"/>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40">
    <p:bg>
      <p:bgPr>
        <a:solidFill>
          <a:schemeClr val="bg1"/>
        </a:solidFill>
      </p:bgPr>
    </p:bg>
    <p:spTree>
      <p:nvGrpSpPr>
        <p:cNvPr id="190" name=""/>
        <p:cNvGrpSpPr/>
        <p:nvPr/>
      </p:nvGrpSpPr>
      <p:grpSpPr>
        <a:xfrm>
          <a:off x="0" y="0"/>
          <a:ext cx="0" cy="0"/>
          <a:chOff x="0" y="0"/>
          <a:chExt cx="0" cy="0"/>
        </a:xfrm>
      </p:grpSpPr>
      <p:sp>
        <p:nvSpPr>
          <p:cNvPr id="1049373" name="Picture Placeholder 4"/>
          <p:cNvSpPr>
            <a:spLocks noGrp="1"/>
          </p:cNvSpPr>
          <p:nvPr>
            <p:ph type="pic" sz="quarter" idx="10"/>
          </p:nvPr>
        </p:nvSpPr>
        <p:spPr>
          <a:xfrm>
            <a:off x="5303520" y="0"/>
            <a:ext cx="6888480" cy="6858000"/>
          </a:xfrm>
          <a:prstGeom prst="rect"/>
        </p:spPr>
        <p:txBody>
          <a:bodyPr anchor="ctr" bIns="45711" lIns="91422" rIns="91422" rtlCol="0" tIns="45711" vert="horz">
            <a:normAutofit/>
          </a:bodyPr>
          <a:lstStyle>
            <a:lvl1pPr algn="ctr" indent="0" marL="0">
              <a:buNone/>
              <a:defRPr baseline="0" sz="1335">
                <a:solidFill>
                  <a:schemeClr val="bg1">
                    <a:lumMod val="65000"/>
                  </a:schemeClr>
                </a:solidFill>
                <a:latin typeface="+mn-lt"/>
                <a:cs typeface="Arial" panose="020B0604020202020204"/>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mn-lt"/>
                <a:ea typeface="+mn-ea"/>
                <a:cs typeface="Arial" panose="020B0604020202020204"/>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mn-lt"/>
              <a:ea typeface="+mn-ea"/>
              <a:cs typeface="Arial" panose="020B0604020202020204"/>
            </a:endParaRPr>
          </a:p>
        </p:txBody>
      </p:sp>
      <p:sp>
        <p:nvSpPr>
          <p:cNvPr id="1049374" name="日期占位符 1"/>
          <p:cNvSpPr>
            <a:spLocks noGrp="1"/>
          </p:cNvSpPr>
          <p:nvPr>
            <p:ph type="dt" sz="half" idx="11"/>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75" name="页脚占位符 2"/>
          <p:cNvSpPr>
            <a:spLocks noGrp="1"/>
          </p:cNvSpPr>
          <p:nvPr>
            <p:ph type="ftr" sz="quarter" idx="12"/>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76" name="灯片编号占位符 3"/>
          <p:cNvSpPr>
            <a:spLocks noGrp="1"/>
          </p:cNvSpPr>
          <p:nvPr>
            <p:ph type="sldNum" sz="quarter" idx="13"/>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p:bgPr>
    </p:bg>
    <p:spTree>
      <p:nvGrpSpPr>
        <p:cNvPr id="162" name=""/>
        <p:cNvGrpSpPr/>
        <p:nvPr/>
      </p:nvGrpSpPr>
      <p:grpSpPr>
        <a:xfrm>
          <a:off x="0" y="0"/>
          <a:ext cx="0" cy="0"/>
          <a:chOff x="0" y="0"/>
          <a:chExt cx="0" cy="0"/>
        </a:xfrm>
      </p:grpSpPr>
      <p:sp>
        <p:nvSpPr>
          <p:cNvPr id="1049159" name="Picture Placeholder 7"/>
          <p:cNvSpPr>
            <a:spLocks noGrp="1"/>
          </p:cNvSpPr>
          <p:nvPr>
            <p:ph type="pic" sz="quarter" idx="10"/>
          </p:nvPr>
        </p:nvSpPr>
        <p:spPr>
          <a:xfrm>
            <a:off x="0" y="1660525"/>
            <a:ext cx="12192000" cy="3122613"/>
          </a:xfrm>
        </p:spPr>
        <p:txBody>
          <a:bodyPr anchor="ctr" bIns="45720" lIns="91440" rIns="91440" rtlCol="0" tIns="45720" vert="horz">
            <a:normAutofit/>
          </a:bodyPr>
          <a:lstStyle>
            <a:lvl1pPr algn="ctr">
              <a:defRPr sz="1400"/>
            </a:lvl1pPr>
          </a:lstStyle>
          <a:p>
            <a:pPr algn="ctr"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4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160"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161"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162"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163" name="页脚占位符 2"/>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164" name="灯片编号占位符 3"/>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p:bgPr>
    </p:bg>
    <p:spTree>
      <p:nvGrpSpPr>
        <p:cNvPr id="169" name=""/>
        <p:cNvGrpSpPr/>
        <p:nvPr/>
      </p:nvGrpSpPr>
      <p:grpSpPr>
        <a:xfrm>
          <a:off x="0" y="0"/>
          <a:ext cx="0" cy="0"/>
          <a:chOff x="0" y="0"/>
          <a:chExt cx="0" cy="0"/>
        </a:xfrm>
      </p:grpSpPr>
      <p:sp>
        <p:nvSpPr>
          <p:cNvPr id="1049222" name="Picture Placeholder 7"/>
          <p:cNvSpPr>
            <a:spLocks noGrp="1"/>
          </p:cNvSpPr>
          <p:nvPr>
            <p:ph type="pic" sz="quarter" idx="10"/>
          </p:nvPr>
        </p:nvSpPr>
        <p:spPr>
          <a:xfrm>
            <a:off x="0" y="1"/>
            <a:ext cx="12192000" cy="4783138"/>
          </a:xfrm>
        </p:spPr>
        <p:txBody>
          <a:bodyPr anchor="ctr" bIns="45720" lIns="91440" rIns="91440" rtlCol="0" tIns="45720" vert="horz">
            <a:normAutofit/>
          </a:bodyPr>
          <a:lstStyle>
            <a:lvl1pPr algn="ctr">
              <a:defRPr sz="1400"/>
            </a:lvl1pPr>
          </a:lstStyle>
          <a:p>
            <a:pPr algn="ctr"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4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223" name="日期占位符 1"/>
          <p:cNvSpPr>
            <a:spLocks noGrp="1"/>
          </p:cNvSpPr>
          <p:nvPr>
            <p:ph type="dt" sz="half" idx="11"/>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24" name="页脚占位符 2"/>
          <p:cNvSpPr>
            <a:spLocks noGrp="1"/>
          </p:cNvSpPr>
          <p:nvPr>
            <p:ph type="ftr" sz="quarter" idx="12"/>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25" name="灯片编号占位符 3"/>
          <p:cNvSpPr>
            <a:spLocks noGrp="1"/>
          </p:cNvSpPr>
          <p:nvPr>
            <p:ph type="sldNum" sz="quarter" idx="13"/>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Layout">
    <p:bg>
      <p:bgPr>
        <a:solidFill>
          <a:schemeClr val="bg1"/>
        </a:solidFill>
      </p:bgPr>
    </p:bg>
    <p:spTree>
      <p:nvGrpSpPr>
        <p:cNvPr id="183" name=""/>
        <p:cNvGrpSpPr/>
        <p:nvPr/>
      </p:nvGrpSpPr>
      <p:grpSpPr>
        <a:xfrm>
          <a:off x="0" y="0"/>
          <a:ext cx="0" cy="0"/>
          <a:chOff x="0" y="0"/>
          <a:chExt cx="0" cy="0"/>
        </a:xfrm>
      </p:grpSpPr>
      <p:sp>
        <p:nvSpPr>
          <p:cNvPr id="1049326" name="日期占位符 1"/>
          <p:cNvSpPr>
            <a:spLocks noGrp="1"/>
          </p:cNvSpPr>
          <p:nvPr>
            <p:ph type="dt" sz="half" idx="10"/>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27" name="页脚占位符 2"/>
          <p:cNvSpPr>
            <a:spLocks noGrp="1"/>
          </p:cNvSpPr>
          <p:nvPr>
            <p:ph type="ftr" sz="quarter" idx="11"/>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28" name="灯片编号占位符 3"/>
          <p:cNvSpPr>
            <a:spLocks noGrp="1"/>
          </p:cNvSpPr>
          <p:nvPr>
            <p:ph type="sldNum" sz="quarter" idx="12"/>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p:bgPr>
    </p:bg>
    <p:spTree>
      <p:nvGrpSpPr>
        <p:cNvPr id="191" name=""/>
        <p:cNvGrpSpPr/>
        <p:nvPr/>
      </p:nvGrpSpPr>
      <p:grpSpPr>
        <a:xfrm>
          <a:off x="0" y="0"/>
          <a:ext cx="0" cy="0"/>
          <a:chOff x="0" y="0"/>
          <a:chExt cx="0" cy="0"/>
        </a:xfrm>
      </p:grpSpPr>
      <p:sp>
        <p:nvSpPr>
          <p:cNvPr id="1049377" name="Picture Placeholder 53"/>
          <p:cNvSpPr>
            <a:spLocks noGrp="1"/>
          </p:cNvSpPr>
          <p:nvPr>
            <p:ph type="pic" sz="quarter" idx="10"/>
          </p:nvPr>
        </p:nvSpPr>
        <p:spPr>
          <a:xfrm>
            <a:off x="364067" y="1950665"/>
            <a:ext cx="5181599" cy="1547812"/>
          </a:xfrm>
        </p:spPr>
        <p:txBody>
          <a:bodyPr bIns="45720" lIns="91440" rIns="91440" rtlCol="0" tIns="45720" vert="horz">
            <a:normAutofit/>
          </a:bodyPr>
          <a:lstStyle>
            <a:lvl1pPr>
              <a:defRPr sz="1400"/>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dirty="0" sz="14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378" name="Picture Placeholder 53"/>
          <p:cNvSpPr>
            <a:spLocks noGrp="1"/>
          </p:cNvSpPr>
          <p:nvPr>
            <p:ph type="pic" sz="quarter" idx="11"/>
          </p:nvPr>
        </p:nvSpPr>
        <p:spPr>
          <a:xfrm>
            <a:off x="6292271" y="1950665"/>
            <a:ext cx="5449457" cy="1547812"/>
          </a:xfrm>
        </p:spPr>
        <p:txBody>
          <a:bodyPr bIns="45720" lIns="91440" rIns="91440" rtlCol="0" tIns="45720" vert="horz">
            <a:normAutofit/>
          </a:bodyPr>
          <a:lstStyle>
            <a:lvl1pPr>
              <a:defRPr sz="1400"/>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4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379"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380"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381"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82" name="页脚占位符 2"/>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83" name="灯片编号占位符 3"/>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35">
    <p:bg>
      <p:bgPr>
        <a:solidFill>
          <a:schemeClr val="bg1"/>
        </a:solidFill>
      </p:bgPr>
    </p:bg>
    <p:spTree>
      <p:nvGrpSpPr>
        <p:cNvPr id="168" name=""/>
        <p:cNvGrpSpPr/>
        <p:nvPr/>
      </p:nvGrpSpPr>
      <p:grpSpPr>
        <a:xfrm>
          <a:off x="0" y="0"/>
          <a:ext cx="0" cy="0"/>
          <a:chOff x="0" y="0"/>
          <a:chExt cx="0" cy="0"/>
        </a:xfrm>
      </p:grpSpPr>
      <p:sp>
        <p:nvSpPr>
          <p:cNvPr id="1049214" name="Picture Placeholder 2"/>
          <p:cNvSpPr>
            <a:spLocks noGrp="1"/>
          </p:cNvSpPr>
          <p:nvPr>
            <p:ph type="pic" sz="quarter" idx="23"/>
          </p:nvPr>
        </p:nvSpPr>
        <p:spPr>
          <a:xfrm>
            <a:off x="0" y="0"/>
            <a:ext cx="12192000" cy="4816549"/>
          </a:xfrm>
          <a:prstGeom prst="rect"/>
        </p:spPr>
        <p:txBody>
          <a:bodyPr anchor="t" bIns="45720" lIns="91440" rIns="91440" rtlCol="0" tIns="45720" vert="horz">
            <a:normAutofit/>
          </a:bodyPr>
          <a:lstStyle>
            <a:lvl1pPr algn="ctr" indent="0" marL="0">
              <a:buNone/>
              <a:defRPr sz="2400">
                <a:solidFill>
                  <a:schemeClr val="bg1">
                    <a:lumMod val="7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endParaRPr baseline="0" b="0" cap="none" sz="2400" i="0" kern="1200" kumimoji="0" lang="id-ID" noProof="0" normalizeH="0" spc="0" strike="noStrike" u="none">
              <a:ln>
                <a:noFill/>
              </a:ln>
              <a:solidFill>
                <a:schemeClr val="bg1">
                  <a:lumMod val="75000"/>
                </a:schemeClr>
              </a:solidFill>
              <a:effectLst/>
              <a:uLnTx/>
              <a:uFillTx/>
              <a:latin typeface="Arial" panose="020B0604020202020204" pitchFamily="34" charset="0"/>
              <a:ea typeface="+mn-ea"/>
              <a:cs typeface="+mn-cs"/>
            </a:endParaRPr>
          </a:p>
        </p:txBody>
      </p:sp>
      <p:sp>
        <p:nvSpPr>
          <p:cNvPr id="1049215" name="Picture Placeholder 2"/>
          <p:cNvSpPr>
            <a:spLocks noGrp="1"/>
          </p:cNvSpPr>
          <p:nvPr>
            <p:ph type="pic" sz="quarter" idx="22"/>
          </p:nvPr>
        </p:nvSpPr>
        <p:spPr>
          <a:xfrm>
            <a:off x="4678174" y="1992322"/>
            <a:ext cx="1506211" cy="2658787"/>
          </a:xfrm>
          <a:prstGeom prst="rect"/>
        </p:spPr>
        <p:txBody>
          <a:bodyPr anchor="t" bIns="45720" lIns="91440" rIns="91440" rtlCol="0" tIns="45720" vert="horz">
            <a:normAutofit/>
          </a:bodyPr>
          <a:lstStyle>
            <a:lvl1pPr algn="ctr" indent="0" marL="0">
              <a:buNone/>
              <a:defRPr sz="2400">
                <a:solidFill>
                  <a:schemeClr val="bg1">
                    <a:lumMod val="7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endParaRPr baseline="0" b="0" cap="none" sz="2400" i="0" kern="1200" kumimoji="0" lang="id-ID" noProof="0" normalizeH="0" spc="0" strike="noStrike" u="none">
              <a:ln>
                <a:noFill/>
              </a:ln>
              <a:solidFill>
                <a:schemeClr val="bg1">
                  <a:lumMod val="75000"/>
                </a:schemeClr>
              </a:solidFill>
              <a:effectLst/>
              <a:uLnTx/>
              <a:uFillTx/>
              <a:latin typeface="Arial" panose="020B0604020202020204" pitchFamily="34" charset="0"/>
              <a:ea typeface="+mn-ea"/>
              <a:cs typeface="+mn-cs"/>
            </a:endParaRPr>
          </a:p>
        </p:txBody>
      </p:sp>
      <p:sp>
        <p:nvSpPr>
          <p:cNvPr id="1049216" name="Picture Placeholder 2"/>
          <p:cNvSpPr>
            <a:spLocks noGrp="1"/>
          </p:cNvSpPr>
          <p:nvPr>
            <p:ph type="pic" sz="quarter" idx="24"/>
          </p:nvPr>
        </p:nvSpPr>
        <p:spPr>
          <a:xfrm>
            <a:off x="6123759" y="2116139"/>
            <a:ext cx="1400209" cy="2471672"/>
          </a:xfrm>
          <a:prstGeom prst="rect"/>
        </p:spPr>
        <p:txBody>
          <a:bodyPr anchor="t" bIns="45720" lIns="91440" rIns="91440" rtlCol="0" tIns="45720" vert="horz">
            <a:normAutofit/>
          </a:bodyPr>
          <a:lstStyle>
            <a:lvl1pPr algn="ctr" indent="0" marL="0">
              <a:buNone/>
              <a:defRPr sz="2400">
                <a:solidFill>
                  <a:schemeClr val="bg1">
                    <a:lumMod val="7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endParaRPr baseline="0" b="0" cap="none" sz="2400" i="0" kern="1200" kumimoji="0" lang="id-ID" noProof="0" normalizeH="0" spc="0" strike="noStrike" u="none">
              <a:ln>
                <a:noFill/>
              </a:ln>
              <a:solidFill>
                <a:schemeClr val="bg1">
                  <a:lumMod val="75000"/>
                </a:schemeClr>
              </a:solidFill>
              <a:effectLst/>
              <a:uLnTx/>
              <a:uFillTx/>
              <a:latin typeface="Arial" panose="020B0604020202020204" pitchFamily="34" charset="0"/>
              <a:ea typeface="+mn-ea"/>
              <a:cs typeface="+mn-cs"/>
            </a:endParaRPr>
          </a:p>
        </p:txBody>
      </p:sp>
      <p:sp>
        <p:nvSpPr>
          <p:cNvPr id="1049217"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18"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19"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20" name="页脚占位符 2"/>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21" name="灯片编号占位符 3"/>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ntroduction">
    <p:bg>
      <p:bgPr>
        <a:solidFill>
          <a:schemeClr val="bg1"/>
        </a:solidFill>
      </p:bgPr>
    </p:bg>
    <p:spTree>
      <p:nvGrpSpPr>
        <p:cNvPr id="174" name=""/>
        <p:cNvGrpSpPr/>
        <p:nvPr/>
      </p:nvGrpSpPr>
      <p:grpSpPr>
        <a:xfrm>
          <a:off x="0" y="0"/>
          <a:ext cx="0" cy="0"/>
          <a:chOff x="0" y="0"/>
          <a:chExt cx="0" cy="0"/>
        </a:xfrm>
      </p:grpSpPr>
      <p:sp>
        <p:nvSpPr>
          <p:cNvPr id="1049263" name="Rectangle 3"/>
          <p:cNvSpPr/>
          <p:nvPr/>
        </p:nvSpPr>
        <p:spPr>
          <a:xfrm>
            <a:off x="0" y="3937000"/>
            <a:ext cx="12192000" cy="2921000"/>
          </a:xfrm>
          <a:prstGeom prst="rect"/>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8" lIns="121896" rIns="121896" rtlCol="0" tIns="60948"/>
          <a:p>
            <a:pPr algn="ctr" defTabSz="1218565" eaLnBrk="1" fontAlgn="auto" hangingPunct="1" indent="0" latinLnBrk="0" lvl="0" marL="0" marR="0" rtl="0">
              <a:lnSpc>
                <a:spcPct val="100000"/>
              </a:lnSpc>
              <a:spcBef>
                <a:spcPts val="0"/>
              </a:spcBef>
              <a:spcAft>
                <a:spcPts val="0"/>
              </a:spcAft>
              <a:buClrTx/>
              <a:buSzTx/>
              <a:buFontTx/>
              <a:buNone/>
            </a:pPr>
            <a:endParaRPr baseline="0" b="0" cap="none" sz="2400" i="0" kern="1200" kumimoji="0" lang="en-US" noProof="0" normalizeH="0" spc="0" strike="noStrike" u="none">
              <a:ln>
                <a:noFill/>
              </a:ln>
              <a:solidFill>
                <a:prstClr val="white"/>
              </a:solidFill>
              <a:effectLst/>
              <a:uLnTx/>
              <a:uFillTx/>
              <a:latin typeface="+mn-lt"/>
              <a:ea typeface="+mn-ea"/>
              <a:cs typeface="+mn-cs"/>
            </a:endParaRPr>
          </a:p>
        </p:txBody>
      </p:sp>
      <p:sp>
        <p:nvSpPr>
          <p:cNvPr id="1049264" name="Picture Placeholder 5"/>
          <p:cNvSpPr>
            <a:spLocks noGrp="1"/>
          </p:cNvSpPr>
          <p:nvPr>
            <p:ph type="pic" sz="quarter" idx="10"/>
          </p:nvPr>
        </p:nvSpPr>
        <p:spPr>
          <a:xfrm>
            <a:off x="0" y="0"/>
            <a:ext cx="12192000" cy="3937000"/>
          </a:xfrm>
          <a:prstGeom prst="rect"/>
        </p:spPr>
        <p:txBody>
          <a:bodyPr anchor="ctr" bIns="45711" lIns="91422" rIns="91422" rtlCol="0" tIns="45711" vert="horz">
            <a:normAutofit/>
          </a:bodyPr>
          <a:lstStyle>
            <a:lvl1pPr algn="ctr" indent="0" marL="0">
              <a:buNone/>
              <a:defRPr dirty="0" sz="1065" lang="en-US">
                <a:solidFill>
                  <a:schemeClr val="tx1">
                    <a:lumMod val="60000"/>
                    <a:lumOff val="40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chemeClr val="tx1">
                    <a:lumMod val="60000"/>
                    <a:lumOff val="40000"/>
                  </a:schemeClr>
                </a:solidFill>
                <a:effectLst/>
                <a:uLnTx/>
                <a:uFillTx/>
                <a:latin typeface="Arial" panose="020B0604020202020204" pitchFamily="34" charset="0"/>
                <a:ea typeface="+mn-ea"/>
                <a:cs typeface="+mn-cs"/>
              </a:rPr>
              <a:t>单击图标添加图片</a:t>
            </a:r>
            <a:endParaRPr baseline="0" b="0" cap="none" dirty="0" sz="1065" i="0" kern="1200" kumimoji="0" lang="en-US" noProof="0" normalizeH="0" spc="0" strike="noStrike" u="none">
              <a:ln>
                <a:noFill/>
              </a:ln>
              <a:solidFill>
                <a:schemeClr val="tx1">
                  <a:lumMod val="60000"/>
                  <a:lumOff val="40000"/>
                </a:schemeClr>
              </a:solidFill>
              <a:effectLst/>
              <a:uLnTx/>
              <a:uFillTx/>
              <a:latin typeface="Arial" panose="020B0604020202020204" pitchFamily="34" charset="0"/>
              <a:ea typeface="+mn-ea"/>
              <a:cs typeface="+mn-cs"/>
            </a:endParaRPr>
          </a:p>
        </p:txBody>
      </p:sp>
      <p:sp>
        <p:nvSpPr>
          <p:cNvPr id="1049265" name="Text Placeholder 10"/>
          <p:cNvSpPr>
            <a:spLocks noGrp="1"/>
          </p:cNvSpPr>
          <p:nvPr>
            <p:ph type="body" sz="quarter" idx="14"/>
          </p:nvPr>
        </p:nvSpPr>
        <p:spPr>
          <a:xfrm>
            <a:off x="333374" y="4639049"/>
            <a:ext cx="10905239" cy="280985"/>
          </a:xfrm>
          <a:prstGeom prst="rect"/>
        </p:spPr>
        <p:txBody>
          <a:bodyPr bIns="0" lIns="0" rIns="0" tIns="0">
            <a:normAutofit/>
          </a:bodyPr>
          <a:lstStyle>
            <a:lvl1pPr algn="l" defTabSz="914400" eaLnBrk="1" hangingPunct="1" indent="0" latinLnBrk="0" marL="0" rtl="0">
              <a:buNone/>
              <a:defRPr b="0" dirty="0" sz="1400" kern="1200" lang="id-ID">
                <a:solidFill>
                  <a:schemeClr val="bg1">
                    <a:lumMod val="65000"/>
                  </a:schemeClr>
                </a:solidFill>
                <a:latin typeface="Source Sans Pro Light" panose="020B0403030403020204" pitchFamily="34" charset="0"/>
                <a:ea typeface="+mn-ea"/>
                <a:cs typeface="+mn-cs"/>
              </a:defRPr>
            </a:lvl1pPr>
          </a:lstStyle>
          <a:p>
            <a:pPr lvl="0"/>
            <a:endParaRPr dirty="0" lang="id-ID"/>
          </a:p>
        </p:txBody>
      </p:sp>
      <p:sp>
        <p:nvSpPr>
          <p:cNvPr id="1049266" name="Text Placeholder 10"/>
          <p:cNvSpPr>
            <a:spLocks noGrp="1"/>
          </p:cNvSpPr>
          <p:nvPr>
            <p:ph type="body" sz="quarter" idx="13"/>
          </p:nvPr>
        </p:nvSpPr>
        <p:spPr>
          <a:xfrm>
            <a:off x="333375" y="4194549"/>
            <a:ext cx="10905239" cy="444500"/>
          </a:xfrm>
          <a:prstGeom prst="rect"/>
        </p:spPr>
        <p:txBody>
          <a:bodyPr bIns="0" lIns="0" rIns="0" tIns="0">
            <a:noAutofit/>
          </a:bodyPr>
          <a:lstStyle>
            <a:lvl1pPr algn="l" defTabSz="608965" eaLnBrk="1" hangingPunct="1" indent="0" latinLnBrk="0" marL="0" rtl="0">
              <a:spcBef>
                <a:spcPct val="20000"/>
              </a:spcBef>
              <a:buFont typeface="Arial" panose="020B0604020202020204"/>
              <a:buNone/>
              <a:defRPr b="0" dirty="0" sz="2800" kern="1200" lang="id-ID">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dirty="0" lang="id-ID"/>
          </a:p>
        </p:txBody>
      </p:sp>
      <p:sp>
        <p:nvSpPr>
          <p:cNvPr id="1049267" name="日期占位符 2"/>
          <p:cNvSpPr>
            <a:spLocks noGrp="1"/>
          </p:cNvSpPr>
          <p:nvPr>
            <p:ph type="dt" sz="half" idx="15"/>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68" name="页脚占位符 3"/>
          <p:cNvSpPr>
            <a:spLocks noGrp="1"/>
          </p:cNvSpPr>
          <p:nvPr>
            <p:ph type="ftr" sz="quarter" idx="16"/>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69" name="灯片编号占位符 7"/>
          <p:cNvSpPr>
            <a:spLocks noGrp="1"/>
          </p:cNvSpPr>
          <p:nvPr>
            <p:ph type="sldNum" sz="quarter" idx="17"/>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ho We Are?">
    <p:bg>
      <p:bgPr>
        <a:solidFill>
          <a:schemeClr val="bg1"/>
        </a:solidFill>
      </p:bgPr>
    </p:bg>
    <p:spTree>
      <p:nvGrpSpPr>
        <p:cNvPr id="167" name=""/>
        <p:cNvGrpSpPr/>
        <p:nvPr/>
      </p:nvGrpSpPr>
      <p:grpSpPr>
        <a:xfrm>
          <a:off x="0" y="0"/>
          <a:ext cx="0" cy="0"/>
          <a:chOff x="0" y="0"/>
          <a:chExt cx="0" cy="0"/>
        </a:xfrm>
      </p:grpSpPr>
      <p:sp>
        <p:nvSpPr>
          <p:cNvPr id="1049207" name="Rectangle 3"/>
          <p:cNvSpPr/>
          <p:nvPr/>
        </p:nvSpPr>
        <p:spPr>
          <a:xfrm>
            <a:off x="4978400" y="1631950"/>
            <a:ext cx="7213600" cy="3522663"/>
          </a:xfrm>
          <a:prstGeom prst="rect"/>
          <a:solidFill>
            <a:schemeClr val="accent3"/>
          </a:solidFill>
          <a:ln>
            <a:noFill/>
          </a:ln>
        </p:spPr>
        <p:style>
          <a:lnRef idx="2">
            <a:schemeClr val="dk1"/>
          </a:lnRef>
          <a:fillRef idx="1">
            <a:schemeClr val="lt1"/>
          </a:fillRef>
          <a:effectRef idx="0">
            <a:schemeClr val="dk1"/>
          </a:effectRef>
          <a:fontRef idx="minor">
            <a:schemeClr val="dk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2400" i="0" kern="1200" kumimoji="0" lang="en-US" noProof="0" normalizeH="0" spc="0" strike="noStrike" u="none">
              <a:ln>
                <a:noFill/>
              </a:ln>
              <a:solidFill>
                <a:srgbClr val="000000"/>
              </a:solidFill>
              <a:effectLst/>
              <a:uLnTx/>
              <a:uFillTx/>
              <a:latin typeface="Arial" panose="020B0604020202020204" pitchFamily="34" charset="0"/>
              <a:ea typeface="+mn-ea"/>
              <a:cs typeface="+mn-cs"/>
            </a:endParaRPr>
          </a:p>
        </p:txBody>
      </p:sp>
      <p:sp>
        <p:nvSpPr>
          <p:cNvPr id="1049208" name="Picture Placeholder 4"/>
          <p:cNvSpPr>
            <a:spLocks noGrp="1"/>
          </p:cNvSpPr>
          <p:nvPr>
            <p:ph type="pic" sz="quarter" idx="10"/>
          </p:nvPr>
        </p:nvSpPr>
        <p:spPr>
          <a:xfrm>
            <a:off x="0" y="1631916"/>
            <a:ext cx="4978400" cy="3522133"/>
          </a:xfrm>
          <a:prstGeom prst="rect"/>
        </p:spPr>
        <p:txBody>
          <a:bodyPr anchor="ctr" bIns="45720" lIns="91440" rIns="91440" rtlCol="0" tIns="45720" vert="horz">
            <a:normAutofit/>
          </a:bodyPr>
          <a:lstStyle>
            <a:lvl1pPr algn="ctr" indent="0" marL="0">
              <a:buNone/>
              <a:defRPr baseline="0" sz="1335">
                <a:solidFill>
                  <a:schemeClr val="bg1">
                    <a:lumMod val="65000"/>
                  </a:schemeClr>
                </a:solidFill>
                <a:latin typeface="Arial" panose="020B0604020202020204" pitchFamily="34" charset="0"/>
                <a:cs typeface="Arial" panose="020B0604020202020204"/>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Arial" panose="020B0604020202020204"/>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Arial" panose="020B0604020202020204"/>
            </a:endParaRPr>
          </a:p>
        </p:txBody>
      </p:sp>
      <p:sp>
        <p:nvSpPr>
          <p:cNvPr id="1049209"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10"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11"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12" name="页脚占位符 3"/>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13" name="灯片编号占位符 7"/>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
    <p:bg>
      <p:bgPr>
        <a:solidFill>
          <a:schemeClr val="bg1"/>
        </a:solidFill>
      </p:bgPr>
    </p:bg>
    <p:spTree>
      <p:nvGrpSpPr>
        <p:cNvPr id="186" name=""/>
        <p:cNvGrpSpPr/>
        <p:nvPr/>
      </p:nvGrpSpPr>
      <p:grpSpPr>
        <a:xfrm>
          <a:off x="0" y="0"/>
          <a:ext cx="0" cy="0"/>
          <a:chOff x="0" y="0"/>
          <a:chExt cx="0" cy="0"/>
        </a:xfrm>
      </p:grpSpPr>
      <p:sp>
        <p:nvSpPr>
          <p:cNvPr id="1049354" name="Picture Placeholder 2"/>
          <p:cNvSpPr>
            <a:spLocks noGrp="1"/>
          </p:cNvSpPr>
          <p:nvPr>
            <p:ph type="pic" sz="quarter" idx="23"/>
          </p:nvPr>
        </p:nvSpPr>
        <p:spPr>
          <a:xfrm>
            <a:off x="0" y="0"/>
            <a:ext cx="12192000" cy="4816549"/>
          </a:xfrm>
          <a:prstGeom prst="rect"/>
        </p:spPr>
        <p:txBody>
          <a:bodyPr anchor="t" bIns="45720" lIns="91440" rIns="91440" rtlCol="0" tIns="45720" vert="horz">
            <a:normAutofit/>
          </a:bodyPr>
          <a:lstStyle>
            <a:lvl1pPr algn="ctr" indent="0" marL="0">
              <a:buNone/>
              <a:defRPr sz="2400">
                <a:solidFill>
                  <a:schemeClr val="bg1">
                    <a:lumMod val="7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endParaRPr baseline="0" b="0" cap="none" sz="2400" i="0" kern="1200" kumimoji="0" lang="id-ID" noProof="0" normalizeH="0" spc="0" strike="noStrike" u="none">
              <a:ln>
                <a:noFill/>
              </a:ln>
              <a:solidFill>
                <a:schemeClr val="bg1">
                  <a:lumMod val="75000"/>
                </a:schemeClr>
              </a:solidFill>
              <a:effectLst/>
              <a:uLnTx/>
              <a:uFillTx/>
              <a:latin typeface="Arial" panose="020B0604020202020204" pitchFamily="34" charset="0"/>
              <a:ea typeface="+mn-ea"/>
              <a:cs typeface="+mn-cs"/>
            </a:endParaRPr>
          </a:p>
        </p:txBody>
      </p:sp>
      <p:sp>
        <p:nvSpPr>
          <p:cNvPr id="1049355" name="日期占位符 1"/>
          <p:cNvSpPr>
            <a:spLocks noGrp="1"/>
          </p:cNvSpPr>
          <p:nvPr>
            <p:ph type="dt" sz="half" idx="24"/>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56" name="页脚占位符 2"/>
          <p:cNvSpPr>
            <a:spLocks noGrp="1"/>
          </p:cNvSpPr>
          <p:nvPr>
            <p:ph type="ftr" sz="quarter" idx="25"/>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57" name="灯片编号占位符 3"/>
          <p:cNvSpPr>
            <a:spLocks noGrp="1"/>
          </p:cNvSpPr>
          <p:nvPr>
            <p:ph type="sldNum" sz="quarter" idx="26"/>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_Blank">
    <p:bg>
      <p:bgPr>
        <a:solidFill>
          <a:schemeClr val="bg1"/>
        </a:solidFill>
      </p:bgPr>
    </p:bg>
    <p:spTree>
      <p:nvGrpSpPr>
        <p:cNvPr id="189" name=""/>
        <p:cNvGrpSpPr/>
        <p:nvPr/>
      </p:nvGrpSpPr>
      <p:grpSpPr>
        <a:xfrm>
          <a:off x="0" y="0"/>
          <a:ext cx="0" cy="0"/>
          <a:chOff x="0" y="0"/>
          <a:chExt cx="0" cy="0"/>
        </a:xfrm>
      </p:grpSpPr>
      <p:sp>
        <p:nvSpPr>
          <p:cNvPr id="1049370" name="Date Placeholder 1"/>
          <p:cNvSpPr>
            <a:spLocks noGrp="1"/>
          </p:cNvSpPr>
          <p:nvPr>
            <p:ph type="dt" sz="half" idx="2"/>
          </p:nvPr>
        </p:nvSpPr>
        <p:spPr>
          <a:xfrm>
            <a:off x="838200" y="6356350"/>
            <a:ext cx="2743200" cy="365125"/>
          </a:xfrm>
          <a:prstGeom prst="rect"/>
        </p:spPr>
        <p:txBody>
          <a:bodyPr anchor="ctr" bIns="45720" lIns="91440" rIns="91440" rtlCol="0" tIns="45720" vert="horz"/>
          <a:p>
            <a:pPr defTabSz="914400" eaLnBrk="1" fontAlgn="auto" hangingPunct="1" indent="0" latinLnBrk="0" marL="0" marR="0" rtl="0">
              <a:lnSpc>
                <a:spcPct val="100000"/>
              </a:lnSpc>
              <a:spcBef>
                <a:spcPts val="0"/>
              </a:spcBef>
              <a:spcAft>
                <a:spcPts val="0"/>
              </a:spcAft>
              <a:buClrTx/>
              <a:buSzTx/>
              <a:buFontTx/>
              <a:buNone/>
            </a:pPr>
            <a:endParaRPr baseline="0" b="0" cap="none" dirty="0" i="0" kern="1200" kumimoji="0" lang="en-US" noProof="0" normalizeH="0" spc="0">
              <a:solidFill>
                <a:srgbClr val="000000">
                  <a:tint val="75000"/>
                </a:srgbClr>
              </a:solidFill>
              <a:latin typeface="Arial" panose="020B0604020202020204" pitchFamily="34" charset="0"/>
              <a:ea typeface="+mn-ea"/>
              <a:cs typeface="+mn-cs"/>
            </a:endParaRPr>
          </a:p>
        </p:txBody>
      </p:sp>
      <p:sp>
        <p:nvSpPr>
          <p:cNvPr id="1049371" name="Footer Placeholder 2"/>
          <p:cNvSpPr>
            <a:spLocks noGrp="1"/>
          </p:cNvSpPr>
          <p:nvPr>
            <p:ph type="ftr" sz="quarter" idx="3"/>
          </p:nvPr>
        </p:nvSpPr>
        <p:spPr>
          <a:xfrm>
            <a:off x="4038600" y="6356350"/>
            <a:ext cx="4114800" cy="365125"/>
          </a:xfrm>
          <a:prstGeom prst="rect"/>
        </p:spPr>
        <p:txBody>
          <a:bodyPr anchor="ctr" bIns="45720" lIns="91440" rIns="91440" rtlCol="0" tIns="45720" vert="horz"/>
          <a:p>
            <a:pPr defTabSz="914400" eaLnBrk="1" fontAlgn="auto" hangingPunct="1" indent="0" latinLnBrk="0" marL="0" marR="0" rtl="0">
              <a:lnSpc>
                <a:spcPct val="100000"/>
              </a:lnSpc>
              <a:spcBef>
                <a:spcPts val="0"/>
              </a:spcBef>
              <a:spcAft>
                <a:spcPts val="0"/>
              </a:spcAft>
              <a:buClrTx/>
              <a:buSzTx/>
              <a:buFontTx/>
              <a:buNone/>
            </a:pPr>
            <a:endParaRPr baseline="0" b="0" cap="none" dirty="0" i="0" kern="1200" kumimoji="0" lang="en-US" noProof="0" normalizeH="0" spc="0">
              <a:solidFill>
                <a:srgbClr val="000000">
                  <a:tint val="75000"/>
                </a:srgbClr>
              </a:solidFill>
              <a:latin typeface="Arial" panose="020B0604020202020204" pitchFamily="34" charset="0"/>
              <a:ea typeface="+mn-ea"/>
              <a:cs typeface="+mn-cs"/>
            </a:endParaRPr>
          </a:p>
        </p:txBody>
      </p:sp>
      <p:sp>
        <p:nvSpPr>
          <p:cNvPr id="1049372" name="Slide Number Placeholder 3"/>
          <p:cNvSpPr>
            <a:spLocks noGrp="1"/>
          </p:cNvSpPr>
          <p:nvPr>
            <p:ph type="sldNum" sz="quarter" idx="4"/>
          </p:nvPr>
        </p:nvSpPr>
        <p:spPr>
          <a:xfrm>
            <a:off x="8610600" y="6356350"/>
            <a:ext cx="2743200" cy="365125"/>
          </a:xfrm>
          <a:prstGeom prst="rect"/>
        </p:spPr>
        <p:txBody>
          <a:bodyPr anchor="ctr" bIns="45720" lIns="91440" rIns="91440" rtlCol="0" tIns="45720" vert="horz"/>
          <a:p>
            <a:pPr defTabSz="914400" eaLnBrk="1" fontAlgn="auto" hangingPunct="1" indent="0" latinLnBrk="0" marL="0" marR="0" rtl="0">
              <a:lnSpc>
                <a:spcPct val="100000"/>
              </a:lnSpc>
              <a:spcBef>
                <a:spcPts val="0"/>
              </a:spcBef>
              <a:spcAft>
                <a:spcPts val="0"/>
              </a:spcAft>
              <a:buClrTx/>
              <a:buSzTx/>
              <a:buFontTx/>
              <a:buNone/>
            </a:pPr>
            <a:fld id="{FCEE2C88-6C8F-484D-AF69-578F576B1F44}" type="slidenum">
              <a:rPr baseline="0" b="0" cap="none" i="0" kern="1200" kumimoji="0" lang="en-US" noProof="0" normalizeH="0" spc="0" smtClean="0">
                <a:solidFill>
                  <a:srgbClr val="000000">
                    <a:tint val="75000"/>
                  </a:srgbClr>
                </a:solidFill>
                <a:latin typeface="Arial" panose="020B0604020202020204" pitchFamily="34" charset="0"/>
                <a:ea typeface="+mn-ea"/>
                <a:cs typeface="+mn-cs"/>
              </a:rPr>
            </a:fld>
            <a:endParaRPr baseline="0" b="0" cap="none" dirty="0" i="0" kern="1200" kumimoji="0" lang="en-US" noProof="0" normalizeH="0" spc="0">
              <a:solidFill>
                <a:srgbClr val="000000">
                  <a:tint val="75000"/>
                </a:srgbClr>
              </a:solidFill>
              <a:latin typeface="Arial" panose="020B0604020202020204" pitchFamily="34" charset="0"/>
              <a:ea typeface="+mn-ea"/>
              <a:cs typeface="+mn-cs"/>
            </a:endParaRPr>
          </a:p>
        </p:txBody>
      </p:sp>
    </p:spTree>
  </p:cSld>
  <p:clrMapOvr>
    <a:masterClrMapping/>
  </p:clrMapOvr>
  <p:transition spd="slow">
    <p:wipe/>
  </p:transition>
  <p:hf dt="0" ftr="0" hdr="0" sldNum="1"/>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
    <p:bg>
      <p:bgPr>
        <a:solidFill>
          <a:schemeClr val="bg1"/>
        </a:solidFill>
      </p:bgPr>
    </p:bg>
    <p:spTree>
      <p:nvGrpSpPr>
        <p:cNvPr id="163" name=""/>
        <p:cNvGrpSpPr/>
        <p:nvPr/>
      </p:nvGrpSpPr>
      <p:grpSpPr>
        <a:xfrm>
          <a:off x="0" y="0"/>
          <a:ext cx="0" cy="0"/>
          <a:chOff x="0" y="0"/>
          <a:chExt cx="0" cy="0"/>
        </a:xfrm>
      </p:grpSpPr>
      <p:sp>
        <p:nvSpPr>
          <p:cNvPr id="1049165" name="Picture Placeholder 2"/>
          <p:cNvSpPr>
            <a:spLocks noGrp="1"/>
          </p:cNvSpPr>
          <p:nvPr>
            <p:ph type="pic" sz="quarter" idx="23"/>
          </p:nvPr>
        </p:nvSpPr>
        <p:spPr>
          <a:xfrm>
            <a:off x="994554" y="4126327"/>
            <a:ext cx="878070" cy="878070"/>
          </a:xfrm>
          <a:prstGeom prst="ellipse"/>
        </p:spPr>
        <p:txBody>
          <a:bodyPr anchor="t" bIns="45720" lIns="91440" rIns="91440" rtlCol="0" tIns="45720" vert="horz">
            <a:normAutofit/>
          </a:bodyPr>
          <a:lstStyle>
            <a:lvl1pPr algn="ctr" indent="0" marL="0">
              <a:buNone/>
              <a:defRPr sz="1400"/>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endParaRPr baseline="0" b="0" cap="none" dirty="0" sz="1400" i="0" kern="1200" kumimoji="0" lang="id-ID"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166" name="Picture Placeholder 2"/>
          <p:cNvSpPr>
            <a:spLocks noGrp="1"/>
          </p:cNvSpPr>
          <p:nvPr>
            <p:ph type="pic" sz="quarter" idx="24"/>
          </p:nvPr>
        </p:nvSpPr>
        <p:spPr>
          <a:xfrm>
            <a:off x="4590609" y="4126327"/>
            <a:ext cx="878070" cy="878070"/>
          </a:xfrm>
          <a:prstGeom prst="ellipse"/>
        </p:spPr>
        <p:txBody>
          <a:bodyPr anchor="t" bIns="45720" lIns="91440" rIns="91440" rtlCol="0" tIns="45720" vert="horz">
            <a:normAutofit/>
          </a:bodyPr>
          <a:lstStyle>
            <a:lvl1pPr algn="ctr" indent="0" marL="0">
              <a:buNone/>
              <a:defRPr sz="1400"/>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endParaRPr baseline="0" b="0" cap="none" sz="1400" i="0" kern="1200" kumimoji="0" lang="id-ID"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167" name="Picture Placeholder 2"/>
          <p:cNvSpPr>
            <a:spLocks noGrp="1"/>
          </p:cNvSpPr>
          <p:nvPr>
            <p:ph type="pic" sz="quarter" idx="25"/>
          </p:nvPr>
        </p:nvSpPr>
        <p:spPr>
          <a:xfrm>
            <a:off x="8186664" y="4126327"/>
            <a:ext cx="878070" cy="878070"/>
          </a:xfrm>
          <a:prstGeom prst="ellipse"/>
        </p:spPr>
        <p:txBody>
          <a:bodyPr anchor="t" bIns="45720" lIns="91440" rIns="91440" rtlCol="0" tIns="45720" vert="horz">
            <a:normAutofit/>
          </a:bodyPr>
          <a:lstStyle>
            <a:lvl1pPr algn="ctr" indent="0" marL="0">
              <a:buNone/>
              <a:defRPr sz="1400"/>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endParaRPr baseline="0" b="0" cap="none" dirty="0" sz="1400" i="0" kern="1200" kumimoji="0" lang="id-ID"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168"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169" name="Text Placeholder 27"/>
          <p:cNvSpPr>
            <a:spLocks noGrp="1"/>
          </p:cNvSpPr>
          <p:nvPr>
            <p:ph type="body" sz="quarter" idx="26"/>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170" name="日期占位符 1"/>
          <p:cNvSpPr>
            <a:spLocks noGrp="1"/>
          </p:cNvSpPr>
          <p:nvPr>
            <p:ph type="dt" sz="half" idx="27"/>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171" name="页脚占位符 2"/>
          <p:cNvSpPr>
            <a:spLocks noGrp="1"/>
          </p:cNvSpPr>
          <p:nvPr>
            <p:ph type="ftr" sz="quarter" idx="28"/>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172" name="灯片编号占位符 3"/>
          <p:cNvSpPr>
            <a:spLocks noGrp="1"/>
          </p:cNvSpPr>
          <p:nvPr>
            <p:ph type="sldNum" sz="quarter" idx="29"/>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mment 02">
    <p:bg>
      <p:bgPr>
        <a:solidFill>
          <a:schemeClr val="tx1">
            <a:lumMod val="85000"/>
            <a:lumOff val="15000"/>
          </a:schemeClr>
        </a:solidFill>
      </p:bgPr>
    </p:bg>
    <p:spTree>
      <p:nvGrpSpPr>
        <p:cNvPr id="173" name=""/>
        <p:cNvGrpSpPr/>
        <p:nvPr/>
      </p:nvGrpSpPr>
      <p:grpSpPr>
        <a:xfrm>
          <a:off x="0" y="0"/>
          <a:ext cx="0" cy="0"/>
          <a:chOff x="0" y="0"/>
          <a:chExt cx="0" cy="0"/>
        </a:xfrm>
      </p:grpSpPr>
      <p:sp>
        <p:nvSpPr>
          <p:cNvPr id="1049252" name="Rectangle 5"/>
          <p:cNvSpPr/>
          <p:nvPr/>
        </p:nvSpPr>
        <p:spPr>
          <a:xfrm>
            <a:off x="838200" y="1806575"/>
            <a:ext cx="3090863"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1" fmla="*/ 0 w 3464190"/>
              <a:gd name="connsiteY0-2" fmla="*/ 0 h 1003300"/>
              <a:gd name="connsiteX1-3" fmla="*/ 3464190 w 3464190"/>
              <a:gd name="connsiteY1-4" fmla="*/ 0 h 1003300"/>
              <a:gd name="connsiteX2-5" fmla="*/ 3464190 w 3464190"/>
              <a:gd name="connsiteY2-6" fmla="*/ 1003300 h 1003300"/>
              <a:gd name="connsiteX3-7" fmla="*/ 501650 w 3464190"/>
              <a:gd name="connsiteY3-8" fmla="*/ 996950 h 1003300"/>
              <a:gd name="connsiteX4-9" fmla="*/ 0 w 3464190"/>
              <a:gd name="connsiteY4-10" fmla="*/ 1003300 h 1003300"/>
              <a:gd name="connsiteX5" fmla="*/ 0 w 3464190"/>
              <a:gd name="connsiteY5" fmla="*/ 0 h 1003300"/>
              <a:gd name="connsiteX0-11" fmla="*/ 0 w 3464190"/>
              <a:gd name="connsiteY0-12" fmla="*/ 0 h 1003300"/>
              <a:gd name="connsiteX1-13" fmla="*/ 3464190 w 3464190"/>
              <a:gd name="connsiteY1-14" fmla="*/ 0 h 1003300"/>
              <a:gd name="connsiteX2-15" fmla="*/ 3464190 w 3464190"/>
              <a:gd name="connsiteY2-16" fmla="*/ 1003300 h 1003300"/>
              <a:gd name="connsiteX3-17" fmla="*/ 635000 w 3464190"/>
              <a:gd name="connsiteY3-18" fmla="*/ 996950 h 1003300"/>
              <a:gd name="connsiteX4-19" fmla="*/ 501650 w 3464190"/>
              <a:gd name="connsiteY4-20" fmla="*/ 996950 h 1003300"/>
              <a:gd name="connsiteX5-21" fmla="*/ 0 w 3464190"/>
              <a:gd name="connsiteY5-22" fmla="*/ 1003300 h 1003300"/>
              <a:gd name="connsiteX6" fmla="*/ 0 w 3464190"/>
              <a:gd name="connsiteY6" fmla="*/ 0 h 1003300"/>
              <a:gd name="connsiteX0-23" fmla="*/ 0 w 3464190"/>
              <a:gd name="connsiteY0-24" fmla="*/ 0 h 1003300"/>
              <a:gd name="connsiteX1-25" fmla="*/ 3464190 w 3464190"/>
              <a:gd name="connsiteY1-26" fmla="*/ 0 h 1003300"/>
              <a:gd name="connsiteX2-27" fmla="*/ 3464190 w 3464190"/>
              <a:gd name="connsiteY2-28" fmla="*/ 1003300 h 1003300"/>
              <a:gd name="connsiteX3-29" fmla="*/ 793750 w 3464190"/>
              <a:gd name="connsiteY3-30" fmla="*/ 990600 h 1003300"/>
              <a:gd name="connsiteX4-31" fmla="*/ 635000 w 3464190"/>
              <a:gd name="connsiteY4-32" fmla="*/ 996950 h 1003300"/>
              <a:gd name="connsiteX5-33" fmla="*/ 501650 w 3464190"/>
              <a:gd name="connsiteY5-34" fmla="*/ 996950 h 1003300"/>
              <a:gd name="connsiteX6-35" fmla="*/ 0 w 3464190"/>
              <a:gd name="connsiteY6-36" fmla="*/ 1003300 h 1003300"/>
              <a:gd name="connsiteX7" fmla="*/ 0 w 3464190"/>
              <a:gd name="connsiteY7" fmla="*/ 0 h 1003300"/>
              <a:gd name="connsiteX0-37" fmla="*/ 0 w 3464190"/>
              <a:gd name="connsiteY0-38" fmla="*/ 0 h 1187450"/>
              <a:gd name="connsiteX1-39" fmla="*/ 3464190 w 3464190"/>
              <a:gd name="connsiteY1-40" fmla="*/ 0 h 1187450"/>
              <a:gd name="connsiteX2-41" fmla="*/ 3464190 w 3464190"/>
              <a:gd name="connsiteY2-42" fmla="*/ 1003300 h 1187450"/>
              <a:gd name="connsiteX3-43" fmla="*/ 793750 w 3464190"/>
              <a:gd name="connsiteY3-44" fmla="*/ 990600 h 1187450"/>
              <a:gd name="connsiteX4-45" fmla="*/ 501650 w 3464190"/>
              <a:gd name="connsiteY4-46" fmla="*/ 1187450 h 1187450"/>
              <a:gd name="connsiteX5-47" fmla="*/ 501650 w 3464190"/>
              <a:gd name="connsiteY5-48" fmla="*/ 996950 h 1187450"/>
              <a:gd name="connsiteX6-49" fmla="*/ 0 w 3464190"/>
              <a:gd name="connsiteY6-50" fmla="*/ 1003300 h 1187450"/>
              <a:gd name="connsiteX7-51" fmla="*/ 0 w 3464190"/>
              <a:gd name="connsiteY7-52" fmla="*/ 0 h 1187450"/>
              <a:gd name="connsiteX0-53" fmla="*/ 0 w 3464190"/>
              <a:gd name="connsiteY0-54" fmla="*/ 0 h 1187450"/>
              <a:gd name="connsiteX1-55" fmla="*/ 3464190 w 3464190"/>
              <a:gd name="connsiteY1-56" fmla="*/ 0 h 1187450"/>
              <a:gd name="connsiteX2-57" fmla="*/ 3464190 w 3464190"/>
              <a:gd name="connsiteY2-58" fmla="*/ 1003300 h 1187450"/>
              <a:gd name="connsiteX3-59" fmla="*/ 671223 w 3464190"/>
              <a:gd name="connsiteY3-60" fmla="*/ 1099374 h 1187450"/>
              <a:gd name="connsiteX4-61" fmla="*/ 501650 w 3464190"/>
              <a:gd name="connsiteY4-62" fmla="*/ 1187450 h 1187450"/>
              <a:gd name="connsiteX5-63" fmla="*/ 501650 w 3464190"/>
              <a:gd name="connsiteY5-64" fmla="*/ 996950 h 1187450"/>
              <a:gd name="connsiteX6-65" fmla="*/ 0 w 3464190"/>
              <a:gd name="connsiteY6-66" fmla="*/ 1003300 h 1187450"/>
              <a:gd name="connsiteX7-67" fmla="*/ 0 w 3464190"/>
              <a:gd name="connsiteY7-68" fmla="*/ 0 h 1187450"/>
              <a:gd name="connsiteX0-69" fmla="*/ 0 w 3464190"/>
              <a:gd name="connsiteY0-70" fmla="*/ 0 h 1187450"/>
              <a:gd name="connsiteX1-71" fmla="*/ 3464190 w 3464190"/>
              <a:gd name="connsiteY1-72" fmla="*/ 0 h 1187450"/>
              <a:gd name="connsiteX2-73" fmla="*/ 3464190 w 3464190"/>
              <a:gd name="connsiteY2-74" fmla="*/ 1003300 h 1187450"/>
              <a:gd name="connsiteX3-75" fmla="*/ 671223 w 3464190"/>
              <a:gd name="connsiteY3-76" fmla="*/ 1099374 h 1187450"/>
              <a:gd name="connsiteX4-77" fmla="*/ 501650 w 3464190"/>
              <a:gd name="connsiteY4-78" fmla="*/ 1187450 h 1187450"/>
              <a:gd name="connsiteX5-79" fmla="*/ 501649 w 3464190"/>
              <a:gd name="connsiteY5-80" fmla="*/ 1096659 h 1187450"/>
              <a:gd name="connsiteX6-81" fmla="*/ 0 w 3464190"/>
              <a:gd name="connsiteY6-82" fmla="*/ 1003300 h 1187450"/>
              <a:gd name="connsiteX7-83" fmla="*/ 0 w 3464190"/>
              <a:gd name="connsiteY7-84" fmla="*/ 0 h 1187450"/>
              <a:gd name="connsiteX0-85" fmla="*/ 22278 w 3486468"/>
              <a:gd name="connsiteY0-86" fmla="*/ 0 h 1187450"/>
              <a:gd name="connsiteX1-87" fmla="*/ 3486468 w 3486468"/>
              <a:gd name="connsiteY1-88" fmla="*/ 0 h 1187450"/>
              <a:gd name="connsiteX2-89" fmla="*/ 3486468 w 3486468"/>
              <a:gd name="connsiteY2-90" fmla="*/ 1003300 h 1187450"/>
              <a:gd name="connsiteX3-91" fmla="*/ 693501 w 3486468"/>
              <a:gd name="connsiteY3-92" fmla="*/ 1099374 h 1187450"/>
              <a:gd name="connsiteX4-93" fmla="*/ 523928 w 3486468"/>
              <a:gd name="connsiteY4-94" fmla="*/ 1187450 h 1187450"/>
              <a:gd name="connsiteX5-95" fmla="*/ 523927 w 3486468"/>
              <a:gd name="connsiteY5-96" fmla="*/ 1096659 h 1187450"/>
              <a:gd name="connsiteX6-97" fmla="*/ 0 w 3486468"/>
              <a:gd name="connsiteY6-98" fmla="*/ 1093945 h 1187450"/>
              <a:gd name="connsiteX7-99" fmla="*/ 22278 w 3486468"/>
              <a:gd name="connsiteY7-100" fmla="*/ 0 h 1187450"/>
              <a:gd name="connsiteX0-101" fmla="*/ 22278 w 3486468"/>
              <a:gd name="connsiteY0-102" fmla="*/ 0 h 1187450"/>
              <a:gd name="connsiteX1-103" fmla="*/ 3486468 w 3486468"/>
              <a:gd name="connsiteY1-104" fmla="*/ 0 h 1187450"/>
              <a:gd name="connsiteX2-105" fmla="*/ 3486468 w 3486468"/>
              <a:gd name="connsiteY2-106" fmla="*/ 1096967 h 1187450"/>
              <a:gd name="connsiteX3-107" fmla="*/ 693501 w 3486468"/>
              <a:gd name="connsiteY3-108" fmla="*/ 1099374 h 1187450"/>
              <a:gd name="connsiteX4-109" fmla="*/ 523928 w 3486468"/>
              <a:gd name="connsiteY4-110" fmla="*/ 1187450 h 1187450"/>
              <a:gd name="connsiteX5-111" fmla="*/ 523927 w 3486468"/>
              <a:gd name="connsiteY5-112" fmla="*/ 1096659 h 1187450"/>
              <a:gd name="connsiteX6-113" fmla="*/ 0 w 3486468"/>
              <a:gd name="connsiteY6-114" fmla="*/ 1093945 h 1187450"/>
              <a:gd name="connsiteX7-115" fmla="*/ 22278 w 3486468"/>
              <a:gd name="connsiteY7-116" fmla="*/ 0 h 1187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2400" i="0" kern="1200" kumimoji="0" lang="en-US" noProof="0" normalizeH="0" spc="0" strike="noStrike" u="none">
              <a:ln>
                <a:noFill/>
              </a:ln>
              <a:solidFill>
                <a:srgbClr val="000000"/>
              </a:solidFill>
              <a:effectLst/>
              <a:uLnTx/>
              <a:uFillTx/>
              <a:latin typeface="Arial" panose="020B0604020202020204" pitchFamily="34" charset="0"/>
              <a:ea typeface="+mn-ea"/>
              <a:cs typeface="+mn-cs"/>
            </a:endParaRPr>
          </a:p>
        </p:txBody>
      </p:sp>
      <p:sp>
        <p:nvSpPr>
          <p:cNvPr id="1049253" name="Rectangle 5"/>
          <p:cNvSpPr/>
          <p:nvPr/>
        </p:nvSpPr>
        <p:spPr>
          <a:xfrm>
            <a:off x="4630738" y="1806575"/>
            <a:ext cx="3090863"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1" fmla="*/ 0 w 3464190"/>
              <a:gd name="connsiteY0-2" fmla="*/ 0 h 1003300"/>
              <a:gd name="connsiteX1-3" fmla="*/ 3464190 w 3464190"/>
              <a:gd name="connsiteY1-4" fmla="*/ 0 h 1003300"/>
              <a:gd name="connsiteX2-5" fmla="*/ 3464190 w 3464190"/>
              <a:gd name="connsiteY2-6" fmla="*/ 1003300 h 1003300"/>
              <a:gd name="connsiteX3-7" fmla="*/ 501650 w 3464190"/>
              <a:gd name="connsiteY3-8" fmla="*/ 996950 h 1003300"/>
              <a:gd name="connsiteX4-9" fmla="*/ 0 w 3464190"/>
              <a:gd name="connsiteY4-10" fmla="*/ 1003300 h 1003300"/>
              <a:gd name="connsiteX5" fmla="*/ 0 w 3464190"/>
              <a:gd name="connsiteY5" fmla="*/ 0 h 1003300"/>
              <a:gd name="connsiteX0-11" fmla="*/ 0 w 3464190"/>
              <a:gd name="connsiteY0-12" fmla="*/ 0 h 1003300"/>
              <a:gd name="connsiteX1-13" fmla="*/ 3464190 w 3464190"/>
              <a:gd name="connsiteY1-14" fmla="*/ 0 h 1003300"/>
              <a:gd name="connsiteX2-15" fmla="*/ 3464190 w 3464190"/>
              <a:gd name="connsiteY2-16" fmla="*/ 1003300 h 1003300"/>
              <a:gd name="connsiteX3-17" fmla="*/ 635000 w 3464190"/>
              <a:gd name="connsiteY3-18" fmla="*/ 996950 h 1003300"/>
              <a:gd name="connsiteX4-19" fmla="*/ 501650 w 3464190"/>
              <a:gd name="connsiteY4-20" fmla="*/ 996950 h 1003300"/>
              <a:gd name="connsiteX5-21" fmla="*/ 0 w 3464190"/>
              <a:gd name="connsiteY5-22" fmla="*/ 1003300 h 1003300"/>
              <a:gd name="connsiteX6" fmla="*/ 0 w 3464190"/>
              <a:gd name="connsiteY6" fmla="*/ 0 h 1003300"/>
              <a:gd name="connsiteX0-23" fmla="*/ 0 w 3464190"/>
              <a:gd name="connsiteY0-24" fmla="*/ 0 h 1003300"/>
              <a:gd name="connsiteX1-25" fmla="*/ 3464190 w 3464190"/>
              <a:gd name="connsiteY1-26" fmla="*/ 0 h 1003300"/>
              <a:gd name="connsiteX2-27" fmla="*/ 3464190 w 3464190"/>
              <a:gd name="connsiteY2-28" fmla="*/ 1003300 h 1003300"/>
              <a:gd name="connsiteX3-29" fmla="*/ 793750 w 3464190"/>
              <a:gd name="connsiteY3-30" fmla="*/ 990600 h 1003300"/>
              <a:gd name="connsiteX4-31" fmla="*/ 635000 w 3464190"/>
              <a:gd name="connsiteY4-32" fmla="*/ 996950 h 1003300"/>
              <a:gd name="connsiteX5-33" fmla="*/ 501650 w 3464190"/>
              <a:gd name="connsiteY5-34" fmla="*/ 996950 h 1003300"/>
              <a:gd name="connsiteX6-35" fmla="*/ 0 w 3464190"/>
              <a:gd name="connsiteY6-36" fmla="*/ 1003300 h 1003300"/>
              <a:gd name="connsiteX7" fmla="*/ 0 w 3464190"/>
              <a:gd name="connsiteY7" fmla="*/ 0 h 1003300"/>
              <a:gd name="connsiteX0-37" fmla="*/ 0 w 3464190"/>
              <a:gd name="connsiteY0-38" fmla="*/ 0 h 1187450"/>
              <a:gd name="connsiteX1-39" fmla="*/ 3464190 w 3464190"/>
              <a:gd name="connsiteY1-40" fmla="*/ 0 h 1187450"/>
              <a:gd name="connsiteX2-41" fmla="*/ 3464190 w 3464190"/>
              <a:gd name="connsiteY2-42" fmla="*/ 1003300 h 1187450"/>
              <a:gd name="connsiteX3-43" fmla="*/ 793750 w 3464190"/>
              <a:gd name="connsiteY3-44" fmla="*/ 990600 h 1187450"/>
              <a:gd name="connsiteX4-45" fmla="*/ 501650 w 3464190"/>
              <a:gd name="connsiteY4-46" fmla="*/ 1187450 h 1187450"/>
              <a:gd name="connsiteX5-47" fmla="*/ 501650 w 3464190"/>
              <a:gd name="connsiteY5-48" fmla="*/ 996950 h 1187450"/>
              <a:gd name="connsiteX6-49" fmla="*/ 0 w 3464190"/>
              <a:gd name="connsiteY6-50" fmla="*/ 1003300 h 1187450"/>
              <a:gd name="connsiteX7-51" fmla="*/ 0 w 3464190"/>
              <a:gd name="connsiteY7-52" fmla="*/ 0 h 1187450"/>
              <a:gd name="connsiteX0-53" fmla="*/ 0 w 3464190"/>
              <a:gd name="connsiteY0-54" fmla="*/ 0 h 1187450"/>
              <a:gd name="connsiteX1-55" fmla="*/ 3464190 w 3464190"/>
              <a:gd name="connsiteY1-56" fmla="*/ 0 h 1187450"/>
              <a:gd name="connsiteX2-57" fmla="*/ 3464190 w 3464190"/>
              <a:gd name="connsiteY2-58" fmla="*/ 1003300 h 1187450"/>
              <a:gd name="connsiteX3-59" fmla="*/ 671223 w 3464190"/>
              <a:gd name="connsiteY3-60" fmla="*/ 1099374 h 1187450"/>
              <a:gd name="connsiteX4-61" fmla="*/ 501650 w 3464190"/>
              <a:gd name="connsiteY4-62" fmla="*/ 1187450 h 1187450"/>
              <a:gd name="connsiteX5-63" fmla="*/ 501650 w 3464190"/>
              <a:gd name="connsiteY5-64" fmla="*/ 996950 h 1187450"/>
              <a:gd name="connsiteX6-65" fmla="*/ 0 w 3464190"/>
              <a:gd name="connsiteY6-66" fmla="*/ 1003300 h 1187450"/>
              <a:gd name="connsiteX7-67" fmla="*/ 0 w 3464190"/>
              <a:gd name="connsiteY7-68" fmla="*/ 0 h 1187450"/>
              <a:gd name="connsiteX0-69" fmla="*/ 0 w 3464190"/>
              <a:gd name="connsiteY0-70" fmla="*/ 0 h 1187450"/>
              <a:gd name="connsiteX1-71" fmla="*/ 3464190 w 3464190"/>
              <a:gd name="connsiteY1-72" fmla="*/ 0 h 1187450"/>
              <a:gd name="connsiteX2-73" fmla="*/ 3464190 w 3464190"/>
              <a:gd name="connsiteY2-74" fmla="*/ 1003300 h 1187450"/>
              <a:gd name="connsiteX3-75" fmla="*/ 671223 w 3464190"/>
              <a:gd name="connsiteY3-76" fmla="*/ 1099374 h 1187450"/>
              <a:gd name="connsiteX4-77" fmla="*/ 501650 w 3464190"/>
              <a:gd name="connsiteY4-78" fmla="*/ 1187450 h 1187450"/>
              <a:gd name="connsiteX5-79" fmla="*/ 501649 w 3464190"/>
              <a:gd name="connsiteY5-80" fmla="*/ 1096659 h 1187450"/>
              <a:gd name="connsiteX6-81" fmla="*/ 0 w 3464190"/>
              <a:gd name="connsiteY6-82" fmla="*/ 1003300 h 1187450"/>
              <a:gd name="connsiteX7-83" fmla="*/ 0 w 3464190"/>
              <a:gd name="connsiteY7-84" fmla="*/ 0 h 1187450"/>
              <a:gd name="connsiteX0-85" fmla="*/ 22278 w 3486468"/>
              <a:gd name="connsiteY0-86" fmla="*/ 0 h 1187450"/>
              <a:gd name="connsiteX1-87" fmla="*/ 3486468 w 3486468"/>
              <a:gd name="connsiteY1-88" fmla="*/ 0 h 1187450"/>
              <a:gd name="connsiteX2-89" fmla="*/ 3486468 w 3486468"/>
              <a:gd name="connsiteY2-90" fmla="*/ 1003300 h 1187450"/>
              <a:gd name="connsiteX3-91" fmla="*/ 693501 w 3486468"/>
              <a:gd name="connsiteY3-92" fmla="*/ 1099374 h 1187450"/>
              <a:gd name="connsiteX4-93" fmla="*/ 523928 w 3486468"/>
              <a:gd name="connsiteY4-94" fmla="*/ 1187450 h 1187450"/>
              <a:gd name="connsiteX5-95" fmla="*/ 523927 w 3486468"/>
              <a:gd name="connsiteY5-96" fmla="*/ 1096659 h 1187450"/>
              <a:gd name="connsiteX6-97" fmla="*/ 0 w 3486468"/>
              <a:gd name="connsiteY6-98" fmla="*/ 1093945 h 1187450"/>
              <a:gd name="connsiteX7-99" fmla="*/ 22278 w 3486468"/>
              <a:gd name="connsiteY7-100" fmla="*/ 0 h 1187450"/>
              <a:gd name="connsiteX0-101" fmla="*/ 22278 w 3486468"/>
              <a:gd name="connsiteY0-102" fmla="*/ 0 h 1187450"/>
              <a:gd name="connsiteX1-103" fmla="*/ 3486468 w 3486468"/>
              <a:gd name="connsiteY1-104" fmla="*/ 0 h 1187450"/>
              <a:gd name="connsiteX2-105" fmla="*/ 3486468 w 3486468"/>
              <a:gd name="connsiteY2-106" fmla="*/ 1096967 h 1187450"/>
              <a:gd name="connsiteX3-107" fmla="*/ 693501 w 3486468"/>
              <a:gd name="connsiteY3-108" fmla="*/ 1099374 h 1187450"/>
              <a:gd name="connsiteX4-109" fmla="*/ 523928 w 3486468"/>
              <a:gd name="connsiteY4-110" fmla="*/ 1187450 h 1187450"/>
              <a:gd name="connsiteX5-111" fmla="*/ 523927 w 3486468"/>
              <a:gd name="connsiteY5-112" fmla="*/ 1096659 h 1187450"/>
              <a:gd name="connsiteX6-113" fmla="*/ 0 w 3486468"/>
              <a:gd name="connsiteY6-114" fmla="*/ 1093945 h 1187450"/>
              <a:gd name="connsiteX7-115" fmla="*/ 22278 w 3486468"/>
              <a:gd name="connsiteY7-116" fmla="*/ 0 h 1187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2400" i="0" kern="1200" kumimoji="0" lang="en-US" noProof="0" normalizeH="0" spc="0" strike="noStrike" u="none">
              <a:ln>
                <a:noFill/>
              </a:ln>
              <a:solidFill>
                <a:srgbClr val="000000"/>
              </a:solidFill>
              <a:effectLst/>
              <a:uLnTx/>
              <a:uFillTx/>
              <a:latin typeface="Arial" panose="020B0604020202020204" pitchFamily="34" charset="0"/>
              <a:ea typeface="+mn-ea"/>
              <a:cs typeface="+mn-cs"/>
            </a:endParaRPr>
          </a:p>
        </p:txBody>
      </p:sp>
      <p:sp>
        <p:nvSpPr>
          <p:cNvPr id="1049254" name="Rectangle 5"/>
          <p:cNvSpPr/>
          <p:nvPr/>
        </p:nvSpPr>
        <p:spPr>
          <a:xfrm>
            <a:off x="8382000" y="1806575"/>
            <a:ext cx="3090863"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1" fmla="*/ 0 w 3464190"/>
              <a:gd name="connsiteY0-2" fmla="*/ 0 h 1003300"/>
              <a:gd name="connsiteX1-3" fmla="*/ 3464190 w 3464190"/>
              <a:gd name="connsiteY1-4" fmla="*/ 0 h 1003300"/>
              <a:gd name="connsiteX2-5" fmla="*/ 3464190 w 3464190"/>
              <a:gd name="connsiteY2-6" fmla="*/ 1003300 h 1003300"/>
              <a:gd name="connsiteX3-7" fmla="*/ 501650 w 3464190"/>
              <a:gd name="connsiteY3-8" fmla="*/ 996950 h 1003300"/>
              <a:gd name="connsiteX4-9" fmla="*/ 0 w 3464190"/>
              <a:gd name="connsiteY4-10" fmla="*/ 1003300 h 1003300"/>
              <a:gd name="connsiteX5" fmla="*/ 0 w 3464190"/>
              <a:gd name="connsiteY5" fmla="*/ 0 h 1003300"/>
              <a:gd name="connsiteX0-11" fmla="*/ 0 w 3464190"/>
              <a:gd name="connsiteY0-12" fmla="*/ 0 h 1003300"/>
              <a:gd name="connsiteX1-13" fmla="*/ 3464190 w 3464190"/>
              <a:gd name="connsiteY1-14" fmla="*/ 0 h 1003300"/>
              <a:gd name="connsiteX2-15" fmla="*/ 3464190 w 3464190"/>
              <a:gd name="connsiteY2-16" fmla="*/ 1003300 h 1003300"/>
              <a:gd name="connsiteX3-17" fmla="*/ 635000 w 3464190"/>
              <a:gd name="connsiteY3-18" fmla="*/ 996950 h 1003300"/>
              <a:gd name="connsiteX4-19" fmla="*/ 501650 w 3464190"/>
              <a:gd name="connsiteY4-20" fmla="*/ 996950 h 1003300"/>
              <a:gd name="connsiteX5-21" fmla="*/ 0 w 3464190"/>
              <a:gd name="connsiteY5-22" fmla="*/ 1003300 h 1003300"/>
              <a:gd name="connsiteX6" fmla="*/ 0 w 3464190"/>
              <a:gd name="connsiteY6" fmla="*/ 0 h 1003300"/>
              <a:gd name="connsiteX0-23" fmla="*/ 0 w 3464190"/>
              <a:gd name="connsiteY0-24" fmla="*/ 0 h 1003300"/>
              <a:gd name="connsiteX1-25" fmla="*/ 3464190 w 3464190"/>
              <a:gd name="connsiteY1-26" fmla="*/ 0 h 1003300"/>
              <a:gd name="connsiteX2-27" fmla="*/ 3464190 w 3464190"/>
              <a:gd name="connsiteY2-28" fmla="*/ 1003300 h 1003300"/>
              <a:gd name="connsiteX3-29" fmla="*/ 793750 w 3464190"/>
              <a:gd name="connsiteY3-30" fmla="*/ 990600 h 1003300"/>
              <a:gd name="connsiteX4-31" fmla="*/ 635000 w 3464190"/>
              <a:gd name="connsiteY4-32" fmla="*/ 996950 h 1003300"/>
              <a:gd name="connsiteX5-33" fmla="*/ 501650 w 3464190"/>
              <a:gd name="connsiteY5-34" fmla="*/ 996950 h 1003300"/>
              <a:gd name="connsiteX6-35" fmla="*/ 0 w 3464190"/>
              <a:gd name="connsiteY6-36" fmla="*/ 1003300 h 1003300"/>
              <a:gd name="connsiteX7" fmla="*/ 0 w 3464190"/>
              <a:gd name="connsiteY7" fmla="*/ 0 h 1003300"/>
              <a:gd name="connsiteX0-37" fmla="*/ 0 w 3464190"/>
              <a:gd name="connsiteY0-38" fmla="*/ 0 h 1187450"/>
              <a:gd name="connsiteX1-39" fmla="*/ 3464190 w 3464190"/>
              <a:gd name="connsiteY1-40" fmla="*/ 0 h 1187450"/>
              <a:gd name="connsiteX2-41" fmla="*/ 3464190 w 3464190"/>
              <a:gd name="connsiteY2-42" fmla="*/ 1003300 h 1187450"/>
              <a:gd name="connsiteX3-43" fmla="*/ 793750 w 3464190"/>
              <a:gd name="connsiteY3-44" fmla="*/ 990600 h 1187450"/>
              <a:gd name="connsiteX4-45" fmla="*/ 501650 w 3464190"/>
              <a:gd name="connsiteY4-46" fmla="*/ 1187450 h 1187450"/>
              <a:gd name="connsiteX5-47" fmla="*/ 501650 w 3464190"/>
              <a:gd name="connsiteY5-48" fmla="*/ 996950 h 1187450"/>
              <a:gd name="connsiteX6-49" fmla="*/ 0 w 3464190"/>
              <a:gd name="connsiteY6-50" fmla="*/ 1003300 h 1187450"/>
              <a:gd name="connsiteX7-51" fmla="*/ 0 w 3464190"/>
              <a:gd name="connsiteY7-52" fmla="*/ 0 h 1187450"/>
              <a:gd name="connsiteX0-53" fmla="*/ 0 w 3464190"/>
              <a:gd name="connsiteY0-54" fmla="*/ 0 h 1187450"/>
              <a:gd name="connsiteX1-55" fmla="*/ 3464190 w 3464190"/>
              <a:gd name="connsiteY1-56" fmla="*/ 0 h 1187450"/>
              <a:gd name="connsiteX2-57" fmla="*/ 3464190 w 3464190"/>
              <a:gd name="connsiteY2-58" fmla="*/ 1003300 h 1187450"/>
              <a:gd name="connsiteX3-59" fmla="*/ 671223 w 3464190"/>
              <a:gd name="connsiteY3-60" fmla="*/ 1099374 h 1187450"/>
              <a:gd name="connsiteX4-61" fmla="*/ 501650 w 3464190"/>
              <a:gd name="connsiteY4-62" fmla="*/ 1187450 h 1187450"/>
              <a:gd name="connsiteX5-63" fmla="*/ 501650 w 3464190"/>
              <a:gd name="connsiteY5-64" fmla="*/ 996950 h 1187450"/>
              <a:gd name="connsiteX6-65" fmla="*/ 0 w 3464190"/>
              <a:gd name="connsiteY6-66" fmla="*/ 1003300 h 1187450"/>
              <a:gd name="connsiteX7-67" fmla="*/ 0 w 3464190"/>
              <a:gd name="connsiteY7-68" fmla="*/ 0 h 1187450"/>
              <a:gd name="connsiteX0-69" fmla="*/ 0 w 3464190"/>
              <a:gd name="connsiteY0-70" fmla="*/ 0 h 1187450"/>
              <a:gd name="connsiteX1-71" fmla="*/ 3464190 w 3464190"/>
              <a:gd name="connsiteY1-72" fmla="*/ 0 h 1187450"/>
              <a:gd name="connsiteX2-73" fmla="*/ 3464190 w 3464190"/>
              <a:gd name="connsiteY2-74" fmla="*/ 1003300 h 1187450"/>
              <a:gd name="connsiteX3-75" fmla="*/ 671223 w 3464190"/>
              <a:gd name="connsiteY3-76" fmla="*/ 1099374 h 1187450"/>
              <a:gd name="connsiteX4-77" fmla="*/ 501650 w 3464190"/>
              <a:gd name="connsiteY4-78" fmla="*/ 1187450 h 1187450"/>
              <a:gd name="connsiteX5-79" fmla="*/ 501649 w 3464190"/>
              <a:gd name="connsiteY5-80" fmla="*/ 1096659 h 1187450"/>
              <a:gd name="connsiteX6-81" fmla="*/ 0 w 3464190"/>
              <a:gd name="connsiteY6-82" fmla="*/ 1003300 h 1187450"/>
              <a:gd name="connsiteX7-83" fmla="*/ 0 w 3464190"/>
              <a:gd name="connsiteY7-84" fmla="*/ 0 h 1187450"/>
              <a:gd name="connsiteX0-85" fmla="*/ 22278 w 3486468"/>
              <a:gd name="connsiteY0-86" fmla="*/ 0 h 1187450"/>
              <a:gd name="connsiteX1-87" fmla="*/ 3486468 w 3486468"/>
              <a:gd name="connsiteY1-88" fmla="*/ 0 h 1187450"/>
              <a:gd name="connsiteX2-89" fmla="*/ 3486468 w 3486468"/>
              <a:gd name="connsiteY2-90" fmla="*/ 1003300 h 1187450"/>
              <a:gd name="connsiteX3-91" fmla="*/ 693501 w 3486468"/>
              <a:gd name="connsiteY3-92" fmla="*/ 1099374 h 1187450"/>
              <a:gd name="connsiteX4-93" fmla="*/ 523928 w 3486468"/>
              <a:gd name="connsiteY4-94" fmla="*/ 1187450 h 1187450"/>
              <a:gd name="connsiteX5-95" fmla="*/ 523927 w 3486468"/>
              <a:gd name="connsiteY5-96" fmla="*/ 1096659 h 1187450"/>
              <a:gd name="connsiteX6-97" fmla="*/ 0 w 3486468"/>
              <a:gd name="connsiteY6-98" fmla="*/ 1093945 h 1187450"/>
              <a:gd name="connsiteX7-99" fmla="*/ 22278 w 3486468"/>
              <a:gd name="connsiteY7-100" fmla="*/ 0 h 1187450"/>
              <a:gd name="connsiteX0-101" fmla="*/ 22278 w 3486468"/>
              <a:gd name="connsiteY0-102" fmla="*/ 0 h 1187450"/>
              <a:gd name="connsiteX1-103" fmla="*/ 3486468 w 3486468"/>
              <a:gd name="connsiteY1-104" fmla="*/ 0 h 1187450"/>
              <a:gd name="connsiteX2-105" fmla="*/ 3486468 w 3486468"/>
              <a:gd name="connsiteY2-106" fmla="*/ 1096967 h 1187450"/>
              <a:gd name="connsiteX3-107" fmla="*/ 693501 w 3486468"/>
              <a:gd name="connsiteY3-108" fmla="*/ 1099374 h 1187450"/>
              <a:gd name="connsiteX4-109" fmla="*/ 523928 w 3486468"/>
              <a:gd name="connsiteY4-110" fmla="*/ 1187450 h 1187450"/>
              <a:gd name="connsiteX5-111" fmla="*/ 523927 w 3486468"/>
              <a:gd name="connsiteY5-112" fmla="*/ 1096659 h 1187450"/>
              <a:gd name="connsiteX6-113" fmla="*/ 0 w 3486468"/>
              <a:gd name="connsiteY6-114" fmla="*/ 1093945 h 1187450"/>
              <a:gd name="connsiteX7-115" fmla="*/ 22278 w 3486468"/>
              <a:gd name="connsiteY7-116" fmla="*/ 0 h 1187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2400" i="0" kern="1200" kumimoji="0" lang="en-US" noProof="0" normalizeH="0" spc="0" strike="noStrike" u="none">
              <a:ln>
                <a:noFill/>
              </a:ln>
              <a:solidFill>
                <a:srgbClr val="000000"/>
              </a:solidFill>
              <a:effectLst/>
              <a:uLnTx/>
              <a:uFillTx/>
              <a:latin typeface="Arial" panose="020B0604020202020204" pitchFamily="34" charset="0"/>
              <a:ea typeface="+mn-ea"/>
              <a:cs typeface="+mn-cs"/>
            </a:endParaRPr>
          </a:p>
        </p:txBody>
      </p:sp>
      <p:sp>
        <p:nvSpPr>
          <p:cNvPr id="1049255" name="그림 개체 틀 8"/>
          <p:cNvSpPr>
            <a:spLocks noGrp="1"/>
          </p:cNvSpPr>
          <p:nvPr>
            <p:ph type="pic" sz="quarter" idx="10"/>
          </p:nvPr>
        </p:nvSpPr>
        <p:spPr>
          <a:xfrm>
            <a:off x="855133" y="5234843"/>
            <a:ext cx="688243" cy="688243"/>
          </a:xfrm>
          <a:prstGeom prst="ellipse"/>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fontScale="81221" lnSpcReduction="20000"/>
          </a:bodyPr>
          <a:lstStyle>
            <a:lvl1pPr algn="ctr" indent="0" marL="0">
              <a:buNone/>
              <a:defRPr altLang="en-US" dirty="0" sz="1065" lang="ko-KR">
                <a:solidFill>
                  <a:srgbClr val="FFFFFF"/>
                </a:solidFill>
                <a:latin typeface="Arial" panose="020B0604020202020204" pitchFamily="34"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rgbClr val="FFFFFF"/>
                </a:solidFill>
                <a:effectLst/>
                <a:uLnTx/>
                <a:uFillTx/>
                <a:latin typeface="Arial" panose="020B0604020202020204" pitchFamily="34" charset="0"/>
                <a:ea typeface="+mn-ea"/>
                <a:cs typeface="+mn-cs"/>
              </a:rPr>
              <a:t>单击图标添加图片</a:t>
            </a:r>
            <a:endParaRPr altLang="en-US" baseline="0" b="0" cap="none" dirty="0" sz="1065" i="0" kern="1200" kumimoji="0" lang="ko-KR" noProof="0" normalizeH="0" spc="0" strike="noStrike" u="none">
              <a:ln>
                <a:noFill/>
              </a:ln>
              <a:solidFill>
                <a:srgbClr val="FFFFFF"/>
              </a:solidFill>
              <a:effectLst/>
              <a:uLnTx/>
              <a:uFillTx/>
              <a:latin typeface="Arial" panose="020B0604020202020204" pitchFamily="34" charset="0"/>
              <a:ea typeface="+mn-ea"/>
              <a:cs typeface="+mn-cs"/>
            </a:endParaRPr>
          </a:p>
        </p:txBody>
      </p:sp>
      <p:sp>
        <p:nvSpPr>
          <p:cNvPr id="1049256" name="그림 개체 틀 8"/>
          <p:cNvSpPr>
            <a:spLocks noGrp="1"/>
          </p:cNvSpPr>
          <p:nvPr>
            <p:ph type="pic" sz="quarter" idx="11"/>
          </p:nvPr>
        </p:nvSpPr>
        <p:spPr>
          <a:xfrm>
            <a:off x="4648200" y="5234843"/>
            <a:ext cx="688243" cy="688243"/>
          </a:xfrm>
          <a:prstGeom prst="ellipse"/>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fontScale="81221" lnSpcReduction="20000"/>
          </a:bodyPr>
          <a:lstStyle>
            <a:lvl1pPr algn="ctr" indent="0" marL="0">
              <a:buNone/>
              <a:defRPr altLang="en-US" dirty="0" sz="1065" lang="ko-KR">
                <a:solidFill>
                  <a:srgbClr val="FFFFFF"/>
                </a:solidFill>
                <a:latin typeface="Arial" panose="020B0604020202020204" pitchFamily="34"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rgbClr val="FFFFFF"/>
                </a:solidFill>
                <a:effectLst/>
                <a:uLnTx/>
                <a:uFillTx/>
                <a:latin typeface="Arial" panose="020B0604020202020204" pitchFamily="34" charset="0"/>
                <a:ea typeface="+mn-ea"/>
                <a:cs typeface="+mn-cs"/>
              </a:rPr>
              <a:t>单击图标添加图片</a:t>
            </a:r>
            <a:endParaRPr altLang="en-US" baseline="0" b="0" cap="none" dirty="0" sz="1065" i="0" kern="1200" kumimoji="0" lang="ko-KR" noProof="0" normalizeH="0" spc="0" strike="noStrike" u="none">
              <a:ln>
                <a:noFill/>
              </a:ln>
              <a:solidFill>
                <a:srgbClr val="FFFFFF"/>
              </a:solidFill>
              <a:effectLst/>
              <a:uLnTx/>
              <a:uFillTx/>
              <a:latin typeface="Arial" panose="020B0604020202020204" pitchFamily="34" charset="0"/>
              <a:ea typeface="+mn-ea"/>
              <a:cs typeface="+mn-cs"/>
            </a:endParaRPr>
          </a:p>
        </p:txBody>
      </p:sp>
      <p:sp>
        <p:nvSpPr>
          <p:cNvPr id="1049257" name="그림 개체 틀 8"/>
          <p:cNvSpPr>
            <a:spLocks noGrp="1"/>
          </p:cNvSpPr>
          <p:nvPr>
            <p:ph type="pic" sz="quarter" idx="12"/>
          </p:nvPr>
        </p:nvSpPr>
        <p:spPr>
          <a:xfrm>
            <a:off x="8398933" y="5234843"/>
            <a:ext cx="688243" cy="688243"/>
          </a:xfrm>
          <a:prstGeom prst="ellipse"/>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vert="horz">
            <a:normAutofit fontScale="81221" lnSpcReduction="20000"/>
          </a:bodyPr>
          <a:lstStyle>
            <a:lvl1pPr algn="ctr" indent="0" marL="0">
              <a:buNone/>
              <a:defRPr altLang="en-US" dirty="0" sz="1065" lang="ko-KR">
                <a:solidFill>
                  <a:srgbClr val="FFFFFF"/>
                </a:solidFill>
                <a:latin typeface="Arial" panose="020B0604020202020204" pitchFamily="34" charset="0"/>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065" i="0" kern="1200" kumimoji="0" lang="zh-CN" noProof="0" normalizeH="0" spc="0" strike="noStrike" u="none" smtClean="0">
                <a:ln>
                  <a:noFill/>
                </a:ln>
                <a:solidFill>
                  <a:srgbClr val="FFFFFF"/>
                </a:solidFill>
                <a:effectLst/>
                <a:uLnTx/>
                <a:uFillTx/>
                <a:latin typeface="Arial" panose="020B0604020202020204" pitchFamily="34" charset="0"/>
                <a:ea typeface="+mn-ea"/>
                <a:cs typeface="+mn-cs"/>
              </a:rPr>
              <a:t>单击图标添加图片</a:t>
            </a:r>
            <a:endParaRPr altLang="en-US" baseline="0" b="0" cap="none" dirty="0" sz="1065" i="0" kern="1200" kumimoji="0" lang="ko-KR" noProof="0" normalizeH="0" spc="0" strike="noStrike" u="none">
              <a:ln>
                <a:noFill/>
              </a:ln>
              <a:solidFill>
                <a:srgbClr val="FFFFFF"/>
              </a:solidFill>
              <a:effectLst/>
              <a:uLnTx/>
              <a:uFillTx/>
              <a:latin typeface="Arial" panose="020B0604020202020204" pitchFamily="34" charset="0"/>
              <a:ea typeface="+mn-ea"/>
              <a:cs typeface="+mn-cs"/>
            </a:endParaRPr>
          </a:p>
        </p:txBody>
      </p:sp>
      <p:sp>
        <p:nvSpPr>
          <p:cNvPr id="1049258" name="Title 8"/>
          <p:cNvSpPr>
            <a:spLocks noGrp="1"/>
          </p:cNvSpPr>
          <p:nvPr>
            <p:ph type="title"/>
          </p:nvPr>
        </p:nvSpPr>
        <p:spPr>
          <a:xfrm>
            <a:off x="364067" y="683683"/>
            <a:ext cx="6400800" cy="698500"/>
          </a:xfrm>
          <a:prstGeom prst="rect"/>
        </p:spPr>
        <p:txBody>
          <a:bodyPr vert="horz"/>
          <a:lstStyle>
            <a:lvl1pPr algn="l">
              <a:defRPr sz="3200">
                <a:solidFill>
                  <a:schemeClr val="bg1"/>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59" name="Text Placeholder 27"/>
          <p:cNvSpPr>
            <a:spLocks noGrp="1"/>
          </p:cNvSpPr>
          <p:nvPr>
            <p:ph type="body" sz="quarter" idx="31"/>
          </p:nvPr>
        </p:nvSpPr>
        <p:spPr>
          <a:xfrm>
            <a:off x="364067" y="1183118"/>
            <a:ext cx="6400800" cy="381065"/>
          </a:xfrm>
          <a:prstGeom prst="rect"/>
        </p:spPr>
        <p:txBody>
          <a:bodyPr vert="horz"/>
          <a:lstStyle>
            <a:lvl1pPr algn="l" indent="0" marL="0">
              <a:buNone/>
              <a:defRPr baseline="0" sz="1200">
                <a:solidFill>
                  <a:srgbClr val="FFFFFF">
                    <a:alpha val="70000"/>
                  </a:srgb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60" name="日期占位符 2"/>
          <p:cNvSpPr>
            <a:spLocks noGrp="1"/>
          </p:cNvSpPr>
          <p:nvPr>
            <p:ph type="dt" sz="half" idx="32"/>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61" name="页脚占位符 3"/>
          <p:cNvSpPr>
            <a:spLocks noGrp="1"/>
          </p:cNvSpPr>
          <p:nvPr>
            <p:ph type="ftr" sz="quarter" idx="33"/>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62" name="灯片编号占位符 4"/>
          <p:cNvSpPr>
            <a:spLocks noGrp="1"/>
          </p:cNvSpPr>
          <p:nvPr>
            <p:ph type="sldNum" sz="quarter" idx="34"/>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p:bgPr>
    </p:bg>
    <p:spTree>
      <p:nvGrpSpPr>
        <p:cNvPr id="182" name=""/>
        <p:cNvGrpSpPr/>
        <p:nvPr/>
      </p:nvGrpSpPr>
      <p:grpSpPr>
        <a:xfrm>
          <a:off x="0" y="0"/>
          <a:ext cx="0" cy="0"/>
          <a:chOff x="0" y="0"/>
          <a:chExt cx="0" cy="0"/>
        </a:xfrm>
      </p:grpSpPr>
      <p:sp>
        <p:nvSpPr>
          <p:cNvPr id="1049320" name="Picture Placeholder 32"/>
          <p:cNvSpPr>
            <a:spLocks noGrp="1"/>
          </p:cNvSpPr>
          <p:nvPr>
            <p:ph type="pic" sz="quarter" idx="26"/>
          </p:nvPr>
        </p:nvSpPr>
        <p:spPr>
          <a:xfrm>
            <a:off x="787400" y="2050382"/>
            <a:ext cx="3822700" cy="3434882"/>
          </a:xfrm>
        </p:spPr>
        <p:txBody>
          <a:bodyPr anchor="ctr" bIns="45720" lIns="91440" rIns="91440" rtlCol="0" tIns="45720" vert="horz">
            <a:normAutofit/>
          </a:bodyPr>
          <a:lstStyle>
            <a:lvl1pPr algn="ctr">
              <a:defRPr sz="1400"/>
            </a:lvl1pPr>
          </a:lstStyle>
          <a:p>
            <a:pPr algn="ctr"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4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321"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322" name="Text Placeholder 27"/>
          <p:cNvSpPr>
            <a:spLocks noGrp="1"/>
          </p:cNvSpPr>
          <p:nvPr>
            <p:ph type="body" sz="quarter" idx="27"/>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323" name="日期占位符 1"/>
          <p:cNvSpPr>
            <a:spLocks noGrp="1"/>
          </p:cNvSpPr>
          <p:nvPr>
            <p:ph type="dt" sz="half" idx="28"/>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24" name="页脚占位符 2"/>
          <p:cNvSpPr>
            <a:spLocks noGrp="1"/>
          </p:cNvSpPr>
          <p:nvPr>
            <p:ph type="ftr" sz="quarter" idx="29"/>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25" name="灯片编号占位符 3"/>
          <p:cNvSpPr>
            <a:spLocks noGrp="1"/>
          </p:cNvSpPr>
          <p:nvPr>
            <p:ph type="sldNum" sz="quarter" idx="30"/>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hf dt="0" ftr="0" hdr="0" sldNum="1"/>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p:bgPr>
    </p:bg>
    <p:spTree>
      <p:nvGrpSpPr>
        <p:cNvPr id="179" name=""/>
        <p:cNvGrpSpPr/>
        <p:nvPr/>
      </p:nvGrpSpPr>
      <p:grpSpPr>
        <a:xfrm>
          <a:off x="0" y="0"/>
          <a:ext cx="0" cy="0"/>
          <a:chOff x="0" y="0"/>
          <a:chExt cx="0" cy="0"/>
        </a:xfrm>
      </p:grpSpPr>
      <p:sp>
        <p:nvSpPr>
          <p:cNvPr id="1049296"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97" name="Text Placeholder 27"/>
          <p:cNvSpPr>
            <a:spLocks noGrp="1"/>
          </p:cNvSpPr>
          <p:nvPr>
            <p:ph type="body" sz="quarter" idx="26"/>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98" name="Picture Placeholder 20"/>
          <p:cNvSpPr>
            <a:spLocks noGrp="1"/>
          </p:cNvSpPr>
          <p:nvPr>
            <p:ph type="pic" sz="quarter" idx="27"/>
          </p:nvPr>
        </p:nvSpPr>
        <p:spPr>
          <a:xfrm>
            <a:off x="977617" y="2063750"/>
            <a:ext cx="1421096" cy="1439863"/>
          </a:xfrm>
        </p:spPr>
        <p:txBody>
          <a:bodyPr bIns="45720" lIns="91440" rIns="91440" rtlCol="0" tIns="45720" vert="horz">
            <a:normAutofit/>
          </a:bodyPr>
          <a:lstStyle>
            <a:lvl1pPr>
              <a:defRPr sz="1200"/>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2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299" name="Picture Placeholder 20"/>
          <p:cNvSpPr>
            <a:spLocks noGrp="1"/>
          </p:cNvSpPr>
          <p:nvPr>
            <p:ph type="pic" sz="quarter" idx="28"/>
          </p:nvPr>
        </p:nvSpPr>
        <p:spPr>
          <a:xfrm>
            <a:off x="2728080" y="2063750"/>
            <a:ext cx="1421096" cy="1439863"/>
          </a:xfrm>
        </p:spPr>
        <p:txBody>
          <a:bodyPr bIns="45720" lIns="91440" rIns="91440" rtlCol="0" tIns="45720" vert="horz">
            <a:normAutofit/>
          </a:bodyPr>
          <a:lstStyle>
            <a:lvl1pPr>
              <a:defRPr sz="1200"/>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2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300" name="Picture Placeholder 20"/>
          <p:cNvSpPr>
            <a:spLocks noGrp="1"/>
          </p:cNvSpPr>
          <p:nvPr>
            <p:ph type="pic" sz="quarter" idx="29"/>
          </p:nvPr>
        </p:nvSpPr>
        <p:spPr>
          <a:xfrm>
            <a:off x="4499707" y="2063750"/>
            <a:ext cx="1421096" cy="1439863"/>
          </a:xfrm>
        </p:spPr>
        <p:txBody>
          <a:bodyPr bIns="45720" lIns="91440" rIns="91440" rtlCol="0" tIns="45720" vert="horz">
            <a:normAutofit/>
          </a:bodyPr>
          <a:lstStyle>
            <a:lvl1pPr>
              <a:defRPr sz="1200"/>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2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301" name="Picture Placeholder 20"/>
          <p:cNvSpPr>
            <a:spLocks noGrp="1"/>
          </p:cNvSpPr>
          <p:nvPr>
            <p:ph type="pic" sz="quarter" idx="30"/>
          </p:nvPr>
        </p:nvSpPr>
        <p:spPr>
          <a:xfrm>
            <a:off x="6258082" y="2063750"/>
            <a:ext cx="1421096" cy="1439863"/>
          </a:xfrm>
        </p:spPr>
        <p:txBody>
          <a:bodyPr bIns="45720" lIns="91440" rIns="91440" rtlCol="0" tIns="45720" vert="horz">
            <a:normAutofit/>
          </a:bodyPr>
          <a:lstStyle>
            <a:lvl1pPr>
              <a:defRPr sz="1200"/>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2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302" name="Picture Placeholder 20"/>
          <p:cNvSpPr>
            <a:spLocks noGrp="1"/>
          </p:cNvSpPr>
          <p:nvPr>
            <p:ph type="pic" sz="quarter" idx="31"/>
          </p:nvPr>
        </p:nvSpPr>
        <p:spPr>
          <a:xfrm>
            <a:off x="8012007" y="2063750"/>
            <a:ext cx="1421096" cy="1439863"/>
          </a:xfrm>
        </p:spPr>
        <p:txBody>
          <a:bodyPr bIns="45720" lIns="91440" rIns="91440" rtlCol="0" tIns="45720" vert="horz">
            <a:normAutofit/>
          </a:bodyPr>
          <a:lstStyle>
            <a:lvl1pPr>
              <a:defRPr sz="1200"/>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2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303" name="Picture Placeholder 20"/>
          <p:cNvSpPr>
            <a:spLocks noGrp="1"/>
          </p:cNvSpPr>
          <p:nvPr>
            <p:ph type="pic" sz="quarter" idx="32"/>
          </p:nvPr>
        </p:nvSpPr>
        <p:spPr>
          <a:xfrm>
            <a:off x="9791164" y="2063750"/>
            <a:ext cx="1421096" cy="1439863"/>
          </a:xfrm>
        </p:spPr>
        <p:txBody>
          <a:bodyPr bIns="45720" lIns="91440" rIns="91440" rtlCol="0" tIns="45720" vert="horz">
            <a:normAutofit/>
          </a:bodyPr>
          <a:lstStyle>
            <a:lvl1pPr>
              <a:defRPr sz="1200"/>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dirty="0" sz="12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304" name="日期占位符 1"/>
          <p:cNvSpPr>
            <a:spLocks noGrp="1"/>
          </p:cNvSpPr>
          <p:nvPr>
            <p:ph type="dt" sz="half" idx="33"/>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05" name="页脚占位符 2"/>
          <p:cNvSpPr>
            <a:spLocks noGrp="1"/>
          </p:cNvSpPr>
          <p:nvPr>
            <p:ph type="ftr" sz="quarter" idx="34"/>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06" name="灯片编号占位符 3"/>
          <p:cNvSpPr>
            <a:spLocks noGrp="1"/>
          </p:cNvSpPr>
          <p:nvPr>
            <p:ph type="sldNum" sz="quarter" idx="3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p:bgPr>
    </p:bg>
    <p:spTree>
      <p:nvGrpSpPr>
        <p:cNvPr id="193" name=""/>
        <p:cNvGrpSpPr/>
        <p:nvPr/>
      </p:nvGrpSpPr>
      <p:grpSpPr>
        <a:xfrm>
          <a:off x="0" y="0"/>
          <a:ext cx="0" cy="0"/>
          <a:chOff x="0" y="0"/>
          <a:chExt cx="0" cy="0"/>
        </a:xfrm>
      </p:grpSpPr>
      <p:sp>
        <p:nvSpPr>
          <p:cNvPr id="1049399"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400"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401"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402" name="页脚占位符 2"/>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403" name="灯片编号占位符 4"/>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1">
    <p:bg>
      <p:bgPr>
        <a:solidFill>
          <a:schemeClr val="bg1"/>
        </a:solidFill>
      </p:bgPr>
    </p:bg>
    <p:spTree>
      <p:nvGrpSpPr>
        <p:cNvPr id="184" name=""/>
        <p:cNvGrpSpPr/>
        <p:nvPr/>
      </p:nvGrpSpPr>
      <p:grpSpPr>
        <a:xfrm>
          <a:off x="0" y="0"/>
          <a:ext cx="0" cy="0"/>
          <a:chOff x="0" y="0"/>
          <a:chExt cx="0" cy="0"/>
        </a:xfrm>
      </p:grpSpPr>
      <p:sp>
        <p:nvSpPr>
          <p:cNvPr id="1049329" name="Picture Placeholder 3"/>
          <p:cNvSpPr>
            <a:spLocks noGrp="1"/>
          </p:cNvSpPr>
          <p:nvPr>
            <p:ph type="pic" sz="quarter" idx="10"/>
          </p:nvPr>
        </p:nvSpPr>
        <p:spPr>
          <a:xfrm>
            <a:off x="0" y="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0" name="Picture Placeholder 3"/>
          <p:cNvSpPr>
            <a:spLocks noGrp="1"/>
          </p:cNvSpPr>
          <p:nvPr>
            <p:ph type="pic" sz="quarter" idx="11"/>
          </p:nvPr>
        </p:nvSpPr>
        <p:spPr>
          <a:xfrm>
            <a:off x="0" y="2286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1" name="Picture Placeholder 3"/>
          <p:cNvSpPr>
            <a:spLocks noGrp="1"/>
          </p:cNvSpPr>
          <p:nvPr>
            <p:ph type="pic" sz="quarter" idx="12"/>
          </p:nvPr>
        </p:nvSpPr>
        <p:spPr>
          <a:xfrm>
            <a:off x="0" y="4572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2" name="Picture Placeholder 3"/>
          <p:cNvSpPr>
            <a:spLocks noGrp="1"/>
          </p:cNvSpPr>
          <p:nvPr>
            <p:ph type="pic" sz="quarter" idx="13"/>
          </p:nvPr>
        </p:nvSpPr>
        <p:spPr>
          <a:xfrm>
            <a:off x="2037319" y="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3" name="Picture Placeholder 3"/>
          <p:cNvSpPr>
            <a:spLocks noGrp="1"/>
          </p:cNvSpPr>
          <p:nvPr>
            <p:ph type="pic" sz="quarter" idx="14"/>
          </p:nvPr>
        </p:nvSpPr>
        <p:spPr>
          <a:xfrm>
            <a:off x="2037319" y="2286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4" name="Picture Placeholder 3"/>
          <p:cNvSpPr>
            <a:spLocks noGrp="1"/>
          </p:cNvSpPr>
          <p:nvPr>
            <p:ph type="pic" sz="quarter" idx="15"/>
          </p:nvPr>
        </p:nvSpPr>
        <p:spPr>
          <a:xfrm>
            <a:off x="2037319" y="4572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5" name="Picture Placeholder 3"/>
          <p:cNvSpPr>
            <a:spLocks noGrp="1"/>
          </p:cNvSpPr>
          <p:nvPr>
            <p:ph type="pic" sz="quarter" idx="16"/>
          </p:nvPr>
        </p:nvSpPr>
        <p:spPr>
          <a:xfrm>
            <a:off x="4071319" y="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6" name="Picture Placeholder 3"/>
          <p:cNvSpPr>
            <a:spLocks noGrp="1"/>
          </p:cNvSpPr>
          <p:nvPr>
            <p:ph type="pic" sz="quarter" idx="17"/>
          </p:nvPr>
        </p:nvSpPr>
        <p:spPr>
          <a:xfrm>
            <a:off x="4071319" y="2286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7" name="Picture Placeholder 3"/>
          <p:cNvSpPr>
            <a:spLocks noGrp="1"/>
          </p:cNvSpPr>
          <p:nvPr>
            <p:ph type="pic" sz="quarter" idx="18"/>
          </p:nvPr>
        </p:nvSpPr>
        <p:spPr>
          <a:xfrm>
            <a:off x="4071319" y="4572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8" name="Picture Placeholder 3"/>
          <p:cNvSpPr>
            <a:spLocks noGrp="1"/>
          </p:cNvSpPr>
          <p:nvPr>
            <p:ph type="pic" sz="quarter" idx="19"/>
          </p:nvPr>
        </p:nvSpPr>
        <p:spPr>
          <a:xfrm>
            <a:off x="6108638" y="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39" name="Picture Placeholder 3"/>
          <p:cNvSpPr>
            <a:spLocks noGrp="1"/>
          </p:cNvSpPr>
          <p:nvPr>
            <p:ph type="pic" sz="quarter" idx="20"/>
          </p:nvPr>
        </p:nvSpPr>
        <p:spPr>
          <a:xfrm>
            <a:off x="6108638" y="2286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40" name="Picture Placeholder 3"/>
          <p:cNvSpPr>
            <a:spLocks noGrp="1"/>
          </p:cNvSpPr>
          <p:nvPr>
            <p:ph type="pic" sz="quarter" idx="21"/>
          </p:nvPr>
        </p:nvSpPr>
        <p:spPr>
          <a:xfrm>
            <a:off x="6108638" y="4572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41" name="Picture Placeholder 3"/>
          <p:cNvSpPr>
            <a:spLocks noGrp="1"/>
          </p:cNvSpPr>
          <p:nvPr>
            <p:ph type="pic" sz="quarter" idx="22"/>
          </p:nvPr>
        </p:nvSpPr>
        <p:spPr>
          <a:xfrm>
            <a:off x="8139319" y="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42" name="Picture Placeholder 3"/>
          <p:cNvSpPr>
            <a:spLocks noGrp="1"/>
          </p:cNvSpPr>
          <p:nvPr>
            <p:ph type="pic" sz="quarter" idx="23"/>
          </p:nvPr>
        </p:nvSpPr>
        <p:spPr>
          <a:xfrm>
            <a:off x="8139319" y="2286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43" name="Picture Placeholder 3"/>
          <p:cNvSpPr>
            <a:spLocks noGrp="1"/>
          </p:cNvSpPr>
          <p:nvPr>
            <p:ph type="pic" sz="quarter" idx="24"/>
          </p:nvPr>
        </p:nvSpPr>
        <p:spPr>
          <a:xfrm>
            <a:off x="8139319" y="4572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44" name="Picture Placeholder 3"/>
          <p:cNvSpPr>
            <a:spLocks noGrp="1"/>
          </p:cNvSpPr>
          <p:nvPr>
            <p:ph type="pic" sz="quarter" idx="25"/>
          </p:nvPr>
        </p:nvSpPr>
        <p:spPr>
          <a:xfrm>
            <a:off x="10176638" y="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45" name="Picture Placeholder 3"/>
          <p:cNvSpPr>
            <a:spLocks noGrp="1"/>
          </p:cNvSpPr>
          <p:nvPr>
            <p:ph type="pic" sz="quarter" idx="26"/>
          </p:nvPr>
        </p:nvSpPr>
        <p:spPr>
          <a:xfrm>
            <a:off x="10176638" y="2286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46" name="Picture Placeholder 3"/>
          <p:cNvSpPr>
            <a:spLocks noGrp="1"/>
          </p:cNvSpPr>
          <p:nvPr>
            <p:ph type="pic" sz="quarter" idx="27"/>
          </p:nvPr>
        </p:nvSpPr>
        <p:spPr>
          <a:xfrm>
            <a:off x="10176638" y="4572000"/>
            <a:ext cx="2034000" cy="2286000"/>
          </a:xfrm>
          <a:prstGeom prst="rect"/>
        </p:spPr>
        <p:txBody>
          <a:bodyPr bIns="45720" lIns="91440" rIns="91440" rtlCol="0" tIns="45720" vert="horz">
            <a:normAutofit/>
          </a:bodyPr>
          <a:lstStyle>
            <a:lvl1pPr>
              <a:defRPr sz="1800">
                <a:solidFill>
                  <a:schemeClr val="accent2"/>
                </a:solidFill>
              </a:defRPr>
            </a:lvl1pPr>
          </a:lstStyle>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800" i="0" kern="1200" kumimoji="0" lang="id-ID" noProof="0" normalizeH="0" spc="0" strike="noStrike" u="none">
              <a:ln>
                <a:noFill/>
              </a:ln>
              <a:solidFill>
                <a:schemeClr val="accent2"/>
              </a:solidFill>
              <a:effectLst/>
              <a:uLnTx/>
              <a:uFillTx/>
              <a:latin typeface="Arial" panose="020B0604020202020204" pitchFamily="34" charset="0"/>
              <a:ea typeface="+mn-ea"/>
              <a:cs typeface="+mn-cs"/>
            </a:endParaRPr>
          </a:p>
        </p:txBody>
      </p:sp>
      <p:sp>
        <p:nvSpPr>
          <p:cNvPr id="1049347" name="日期占位符 1"/>
          <p:cNvSpPr>
            <a:spLocks noGrp="1"/>
          </p:cNvSpPr>
          <p:nvPr>
            <p:ph type="dt" sz="half" idx="28"/>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48" name="页脚占位符 2"/>
          <p:cNvSpPr>
            <a:spLocks noGrp="1"/>
          </p:cNvSpPr>
          <p:nvPr>
            <p:ph type="ftr" sz="quarter" idx="29"/>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49" name="灯片编号占位符 3"/>
          <p:cNvSpPr>
            <a:spLocks noGrp="1"/>
          </p:cNvSpPr>
          <p:nvPr>
            <p:ph type="sldNum" sz="quarter" idx="30"/>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1">
    <p:bg>
      <p:bgPr>
        <a:solidFill>
          <a:schemeClr val="bg1"/>
        </a:solidFill>
      </p:bgPr>
    </p:bg>
    <p:spTree>
      <p:nvGrpSpPr>
        <p:cNvPr id="177" name=""/>
        <p:cNvGrpSpPr/>
        <p:nvPr/>
      </p:nvGrpSpPr>
      <p:grpSpPr>
        <a:xfrm>
          <a:off x="0" y="0"/>
          <a:ext cx="0" cy="0"/>
          <a:chOff x="0" y="0"/>
          <a:chExt cx="0" cy="0"/>
        </a:xfrm>
      </p:grpSpPr>
      <p:sp>
        <p:nvSpPr>
          <p:cNvPr id="1049284" name="Picture Placeholder 2"/>
          <p:cNvSpPr>
            <a:spLocks noGrp="1"/>
          </p:cNvSpPr>
          <p:nvPr>
            <p:ph type="pic" sz="quarter" idx="22"/>
          </p:nvPr>
        </p:nvSpPr>
        <p:spPr>
          <a:xfrm>
            <a:off x="7637281" y="2159623"/>
            <a:ext cx="2536090" cy="3391932"/>
          </a:xfrm>
          <a:prstGeom prst="rect"/>
        </p:spPr>
        <p:txBody>
          <a:bodyPr anchor="t" bIns="45720" lIns="91440" rIns="91440" rtlCol="0" tIns="45720" vert="horz">
            <a:normAutofit/>
          </a:bodyPr>
          <a:lstStyle>
            <a:lvl1pPr algn="ctr" indent="0" marL="0">
              <a:buNone/>
              <a:defRPr sz="2000">
                <a:solidFill>
                  <a:schemeClr val="bg1">
                    <a:lumMod val="7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endParaRPr baseline="0" b="0" cap="none" dirty="0" sz="2000" i="0" kern="1200" kumimoji="0" lang="id-ID" noProof="0" normalizeH="0" spc="0" strike="noStrike" u="none">
              <a:ln>
                <a:noFill/>
              </a:ln>
              <a:solidFill>
                <a:schemeClr val="bg1">
                  <a:lumMod val="75000"/>
                </a:schemeClr>
              </a:solidFill>
              <a:effectLst/>
              <a:uLnTx/>
              <a:uFillTx/>
              <a:latin typeface="Arial" panose="020B0604020202020204" pitchFamily="34" charset="0"/>
              <a:ea typeface="+mn-ea"/>
              <a:cs typeface="+mn-cs"/>
            </a:endParaRPr>
          </a:p>
        </p:txBody>
      </p:sp>
      <p:sp>
        <p:nvSpPr>
          <p:cNvPr id="1049285"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286"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287" name="日期占位符 1"/>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88" name="页脚占位符 2"/>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89" name="灯片编号占位符 3"/>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p:bgPr>
    </p:bg>
    <p:spTree>
      <p:nvGrpSpPr>
        <p:cNvPr id="187" name=""/>
        <p:cNvGrpSpPr/>
        <p:nvPr/>
      </p:nvGrpSpPr>
      <p:grpSpPr>
        <a:xfrm>
          <a:off x="0" y="0"/>
          <a:ext cx="0" cy="0"/>
          <a:chOff x="0" y="0"/>
          <a:chExt cx="0" cy="0"/>
        </a:xfrm>
      </p:grpSpPr>
      <p:sp>
        <p:nvSpPr>
          <p:cNvPr id="1049358"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359" name="Text Placeholder 27"/>
          <p:cNvSpPr>
            <a:spLocks noGrp="1"/>
          </p:cNvSpPr>
          <p:nvPr>
            <p:ph type="body" sz="quarter" idx="25"/>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360" name="Picture Placeholder 6"/>
          <p:cNvSpPr>
            <a:spLocks noGrp="1"/>
          </p:cNvSpPr>
          <p:nvPr>
            <p:ph type="pic" sz="quarter" idx="16"/>
          </p:nvPr>
        </p:nvSpPr>
        <p:spPr>
          <a:xfrm>
            <a:off x="6448926" y="1951957"/>
            <a:ext cx="5428281" cy="4455107"/>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361" name="日期占位符 4"/>
          <p:cNvSpPr>
            <a:spLocks noGrp="1"/>
          </p:cNvSpPr>
          <p:nvPr>
            <p:ph type="dt" sz="half" idx="26"/>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62" name="页脚占位符 5"/>
          <p:cNvSpPr>
            <a:spLocks noGrp="1"/>
          </p:cNvSpPr>
          <p:nvPr>
            <p:ph type="ftr" sz="quarter" idx="27"/>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363" name="灯片编号占位符 6"/>
          <p:cNvSpPr>
            <a:spLocks noGrp="1"/>
          </p:cNvSpPr>
          <p:nvPr>
            <p:ph type="sldNum" sz="quarter" idx="28"/>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ample clean page">
    <p:bg>
      <p:bgPr>
        <a:solidFill>
          <a:schemeClr val="bg1"/>
        </a:solidFill>
      </p:bgPr>
    </p:bg>
    <p:spTree>
      <p:nvGrpSpPr>
        <p:cNvPr id="195" name=""/>
        <p:cNvGrpSpPr/>
        <p:nvPr/>
      </p:nvGrpSpPr>
      <p:grpSpPr>
        <a:xfrm>
          <a:off x="0" y="0"/>
          <a:ext cx="0" cy="0"/>
          <a:chOff x="0" y="0"/>
          <a:chExt cx="0" cy="0"/>
        </a:xfrm>
      </p:grpSpPr>
      <p:sp>
        <p:nvSpPr>
          <p:cNvPr id="1049423" name="Rectangle 1"/>
          <p:cNvSpPr/>
          <p:nvPr/>
        </p:nvSpPr>
        <p:spPr>
          <a:xfrm>
            <a:off x="0" y="0"/>
            <a:ext cx="12192000" cy="4833938"/>
          </a:xfrm>
          <a:prstGeom prst="rect"/>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anchor="ctr" anchorCtr="0" bIns="60960" compatLnSpc="1" forceAA="0" fromWordArt="0" horzOverflow="overflow" lIns="121920" numCol="1" rIns="121920" rot="0" rtlCol="0" spcCol="0" spcFirstLastPara="0" tIns="60960" vert="horz" vertOverflow="overflow" wrap="square">
            <a:noAutofit/>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2400" i="0" kern="1200" kumimoji="0" lang="en-US" noProof="0" normalizeH="0" spc="0" strike="noStrike" u="none">
              <a:ln>
                <a:noFill/>
              </a:ln>
              <a:solidFill>
                <a:srgbClr val="000000"/>
              </a:solidFill>
              <a:effectLst/>
              <a:uLnTx/>
              <a:uFillTx/>
              <a:latin typeface="Arial" panose="020B0604020202020204" pitchFamily="34" charset="0"/>
              <a:ea typeface="+mn-ea"/>
              <a:cs typeface="+mn-cs"/>
            </a:endParaRPr>
          </a:p>
        </p:txBody>
      </p:sp>
      <p:sp>
        <p:nvSpPr>
          <p:cNvPr id="1049424" name="Title 8"/>
          <p:cNvSpPr>
            <a:spLocks noGrp="1"/>
          </p:cNvSpPr>
          <p:nvPr>
            <p:ph type="title"/>
          </p:nvPr>
        </p:nvSpPr>
        <p:spPr>
          <a:xfrm>
            <a:off x="364067" y="683683"/>
            <a:ext cx="6400800" cy="698500"/>
          </a:xfrm>
          <a:prstGeom prst="rect"/>
        </p:spPr>
        <p:txBody>
          <a:bodyPr vert="horz"/>
          <a:lstStyle>
            <a:lvl1pPr algn="l">
              <a:defRPr sz="3200">
                <a:solidFill>
                  <a:schemeClr val="bg1"/>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425" name="Text Placeholder 27"/>
          <p:cNvSpPr>
            <a:spLocks noGrp="1"/>
          </p:cNvSpPr>
          <p:nvPr>
            <p:ph type="body" sz="quarter" idx="25"/>
          </p:nvPr>
        </p:nvSpPr>
        <p:spPr>
          <a:xfrm>
            <a:off x="364067" y="1253458"/>
            <a:ext cx="6400800" cy="381065"/>
          </a:xfrm>
          <a:prstGeom prst="rect"/>
        </p:spPr>
        <p:txBody>
          <a:bodyPr vert="horz"/>
          <a:lstStyle>
            <a:lvl1pPr algn="l" indent="0" marL="0">
              <a:buNone/>
              <a:defRPr baseline="0" sz="1200">
                <a:solidFill>
                  <a:srgbClr val="FFFFFF">
                    <a:alpha val="70000"/>
                  </a:srgb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426" name="Picture Placeholder 3"/>
          <p:cNvSpPr>
            <a:spLocks noGrp="1"/>
          </p:cNvSpPr>
          <p:nvPr>
            <p:ph type="pic" sz="quarter" idx="26"/>
          </p:nvPr>
        </p:nvSpPr>
        <p:spPr>
          <a:xfrm>
            <a:off x="4919663" y="1304925"/>
            <a:ext cx="2505075" cy="4421188"/>
          </a:xfrm>
        </p:spPr>
        <p:txBody>
          <a:bodyPr anchor="ctr" bIns="45720" lIns="91440" rIns="91440" rtlCol="0" tIns="45720" vert="horz">
            <a:normAutofit/>
          </a:bodyPr>
          <a:lstStyle>
            <a:lvl1pPr algn="ctr">
              <a:defRPr sz="1200"/>
            </a:lvl1pPr>
          </a:lstStyle>
          <a:p>
            <a:pPr algn="ctr"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endParaRPr baseline="0" b="0" cap="none" sz="1200" i="0" kern="1200" kumimoji="0" lang="en-US" noProof="0" normalizeH="0" spc="0" strike="noStrike" u="none">
              <a:ln>
                <a:noFill/>
              </a:ln>
              <a:solidFill>
                <a:schemeClr val="tx1"/>
              </a:solidFill>
              <a:effectLst/>
              <a:uLnTx/>
              <a:uFillTx/>
              <a:latin typeface="Arial" panose="020B0604020202020204" pitchFamily="34" charset="0"/>
              <a:ea typeface="+mn-ea"/>
              <a:cs typeface="+mn-cs"/>
            </a:endParaRPr>
          </a:p>
        </p:txBody>
      </p:sp>
      <p:sp>
        <p:nvSpPr>
          <p:cNvPr id="1049427" name="日期占位符 1"/>
          <p:cNvSpPr>
            <a:spLocks noGrp="1"/>
          </p:cNvSpPr>
          <p:nvPr>
            <p:ph type="dt" sz="half" idx="27"/>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428" name="页脚占位符 2"/>
          <p:cNvSpPr>
            <a:spLocks noGrp="1"/>
          </p:cNvSpPr>
          <p:nvPr>
            <p:ph type="ftr" sz="quarter" idx="28"/>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429" name="灯片编号占位符 4"/>
          <p:cNvSpPr>
            <a:spLocks noGrp="1"/>
          </p:cNvSpPr>
          <p:nvPr>
            <p:ph type="sldNum" sz="quarter" idx="29"/>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ur Working Type 1">
    <p:bg>
      <p:bgPr>
        <a:solidFill>
          <a:schemeClr val="bg1"/>
        </a:solidFill>
      </p:bgPr>
    </p:bg>
    <p:spTree>
      <p:nvGrpSpPr>
        <p:cNvPr id="165" name=""/>
        <p:cNvGrpSpPr/>
        <p:nvPr/>
      </p:nvGrpSpPr>
      <p:grpSpPr>
        <a:xfrm>
          <a:off x="0" y="0"/>
          <a:ext cx="0" cy="0"/>
          <a:chOff x="0" y="0"/>
          <a:chExt cx="0" cy="0"/>
        </a:xfrm>
      </p:grpSpPr>
      <p:sp>
        <p:nvSpPr>
          <p:cNvPr id="1049184" name="Picture Placeholder 6"/>
          <p:cNvSpPr>
            <a:spLocks noGrp="1"/>
          </p:cNvSpPr>
          <p:nvPr>
            <p:ph type="pic" sz="quarter" idx="16"/>
          </p:nvPr>
        </p:nvSpPr>
        <p:spPr>
          <a:xfrm>
            <a:off x="8467" y="1735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85" name="Picture Placeholder 6"/>
          <p:cNvSpPr>
            <a:spLocks noGrp="1"/>
          </p:cNvSpPr>
          <p:nvPr>
            <p:ph type="pic" sz="quarter" idx="17"/>
          </p:nvPr>
        </p:nvSpPr>
        <p:spPr>
          <a:xfrm>
            <a:off x="2039661" y="1735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86" name="Picture Placeholder 6"/>
          <p:cNvSpPr>
            <a:spLocks noGrp="1"/>
          </p:cNvSpPr>
          <p:nvPr>
            <p:ph type="pic" sz="quarter" idx="18"/>
          </p:nvPr>
        </p:nvSpPr>
        <p:spPr>
          <a:xfrm>
            <a:off x="4070856" y="1735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87" name="Picture Placeholder 6"/>
          <p:cNvSpPr>
            <a:spLocks noGrp="1"/>
          </p:cNvSpPr>
          <p:nvPr>
            <p:ph type="pic" sz="quarter" idx="19"/>
          </p:nvPr>
        </p:nvSpPr>
        <p:spPr>
          <a:xfrm>
            <a:off x="6102051" y="1735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88" name="Picture Placeholder 6"/>
          <p:cNvSpPr>
            <a:spLocks noGrp="1"/>
          </p:cNvSpPr>
          <p:nvPr>
            <p:ph type="pic" sz="quarter" idx="20"/>
          </p:nvPr>
        </p:nvSpPr>
        <p:spPr>
          <a:xfrm>
            <a:off x="8133245" y="1735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89" name="Picture Placeholder 6"/>
          <p:cNvSpPr>
            <a:spLocks noGrp="1"/>
          </p:cNvSpPr>
          <p:nvPr>
            <p:ph type="pic" sz="quarter" idx="21"/>
          </p:nvPr>
        </p:nvSpPr>
        <p:spPr>
          <a:xfrm>
            <a:off x="10164440" y="1735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90" name="Picture Placeholder 6"/>
          <p:cNvSpPr>
            <a:spLocks noGrp="1"/>
          </p:cNvSpPr>
          <p:nvPr>
            <p:ph type="pic" sz="quarter" idx="22"/>
          </p:nvPr>
        </p:nvSpPr>
        <p:spPr>
          <a:xfrm>
            <a:off x="8467" y="3271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91" name="Picture Placeholder 6"/>
          <p:cNvSpPr>
            <a:spLocks noGrp="1"/>
          </p:cNvSpPr>
          <p:nvPr>
            <p:ph type="pic" sz="quarter" idx="23"/>
          </p:nvPr>
        </p:nvSpPr>
        <p:spPr>
          <a:xfrm>
            <a:off x="2039661" y="3271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92" name="Picture Placeholder 6"/>
          <p:cNvSpPr>
            <a:spLocks noGrp="1"/>
          </p:cNvSpPr>
          <p:nvPr>
            <p:ph type="pic" sz="quarter" idx="24"/>
          </p:nvPr>
        </p:nvSpPr>
        <p:spPr>
          <a:xfrm>
            <a:off x="4070856" y="3271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93" name="Picture Placeholder 6"/>
          <p:cNvSpPr>
            <a:spLocks noGrp="1"/>
          </p:cNvSpPr>
          <p:nvPr>
            <p:ph type="pic" sz="quarter" idx="25"/>
          </p:nvPr>
        </p:nvSpPr>
        <p:spPr>
          <a:xfrm>
            <a:off x="6102051" y="3271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94" name="Picture Placeholder 6"/>
          <p:cNvSpPr>
            <a:spLocks noGrp="1"/>
          </p:cNvSpPr>
          <p:nvPr>
            <p:ph type="pic" sz="quarter" idx="26"/>
          </p:nvPr>
        </p:nvSpPr>
        <p:spPr>
          <a:xfrm>
            <a:off x="8133245" y="3271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95" name="Picture Placeholder 6"/>
          <p:cNvSpPr>
            <a:spLocks noGrp="1"/>
          </p:cNvSpPr>
          <p:nvPr>
            <p:ph type="pic" sz="quarter" idx="27"/>
          </p:nvPr>
        </p:nvSpPr>
        <p:spPr>
          <a:xfrm>
            <a:off x="10164440" y="3271668"/>
            <a:ext cx="2027808" cy="1536000"/>
          </a:xfrm>
          <a:prstGeom prst="rect"/>
          <a:solidFill>
            <a:schemeClr val="bg1">
              <a:lumMod val="95000"/>
            </a:schemeClr>
          </a:solidFill>
        </p:spPr>
        <p:txBody>
          <a:bodyPr anchor="ctr" bIns="45720" lIns="91440" rIns="91440" rtlCol="0" tIns="45720" vert="horz">
            <a:normAutofit/>
          </a:bodyPr>
          <a:lstStyle>
            <a:lvl1pPr algn="ctr" indent="0" marL="0">
              <a:buNone/>
              <a:defRPr baseline="0" sz="1335">
                <a:solidFill>
                  <a:schemeClr val="bg1">
                    <a:lumMod val="65000"/>
                  </a:schemeClr>
                </a:solidFill>
              </a:defRPr>
            </a:lvl1pPr>
          </a:lstStyle>
          <a:p>
            <a:pPr algn="ctr"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altLang="en-US" baseline="0" b="0" cap="none" sz="1335" i="0" kern="1200" kumimoji="0" lang="zh-CN" noProof="0" normalizeH="0" spc="0" strike="noStrike" u="none" smtClean="0">
                <a:ln>
                  <a:noFill/>
                </a:ln>
                <a:solidFill>
                  <a:schemeClr val="bg1">
                    <a:lumMod val="65000"/>
                  </a:schemeClr>
                </a:solidFill>
                <a:effectLst/>
                <a:uLnTx/>
                <a:uFillTx/>
                <a:latin typeface="Arial" panose="020B0604020202020204" pitchFamily="34" charset="0"/>
                <a:ea typeface="+mn-ea"/>
                <a:cs typeface="+mn-cs"/>
              </a:rPr>
              <a:t>单击图标添加图片</a:t>
            </a:r>
            <a:endParaRPr baseline="0" b="0" cap="none" dirty="0" sz="1335" i="0" kern="1200" kumimoji="0" lang="en-US" noProof="0" normalizeH="0" spc="0" strike="noStrike" u="none">
              <a:ln>
                <a:noFill/>
              </a:ln>
              <a:solidFill>
                <a:schemeClr val="bg1">
                  <a:lumMod val="65000"/>
                </a:schemeClr>
              </a:solidFill>
              <a:effectLst/>
              <a:uLnTx/>
              <a:uFillTx/>
              <a:latin typeface="Arial" panose="020B0604020202020204" pitchFamily="34" charset="0"/>
              <a:ea typeface="+mn-ea"/>
              <a:cs typeface="+mn-cs"/>
            </a:endParaRPr>
          </a:p>
        </p:txBody>
      </p:sp>
      <p:sp>
        <p:nvSpPr>
          <p:cNvPr id="1049196" name="Title 8"/>
          <p:cNvSpPr>
            <a:spLocks noGrp="1"/>
          </p:cNvSpPr>
          <p:nvPr>
            <p:ph type="title"/>
          </p:nvPr>
        </p:nvSpPr>
        <p:spPr>
          <a:xfrm>
            <a:off x="364067" y="683683"/>
            <a:ext cx="8652933" cy="698500"/>
          </a:xfrm>
          <a:prstGeom prst="rect"/>
        </p:spPr>
        <p:txBody>
          <a:bodyPr vert="horz"/>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dirty="0" lang="en-US" smtClean="0"/>
              <a:t>Click to edit Master title style</a:t>
            </a:r>
            <a:endParaRPr dirty="0" lang="en-US"/>
          </a:p>
        </p:txBody>
      </p:sp>
      <p:sp>
        <p:nvSpPr>
          <p:cNvPr id="1049197" name="Text Placeholder 27"/>
          <p:cNvSpPr>
            <a:spLocks noGrp="1"/>
          </p:cNvSpPr>
          <p:nvPr>
            <p:ph type="body" sz="quarter" idx="28"/>
          </p:nvPr>
        </p:nvSpPr>
        <p:spPr>
          <a:xfrm>
            <a:off x="364067" y="1253458"/>
            <a:ext cx="8652933" cy="381065"/>
          </a:xfrm>
          <a:prstGeom prst="rect"/>
        </p:spPr>
        <p:txBody>
          <a:bodyPr vert="horz"/>
          <a:lstStyle>
            <a:lvl1pPr algn="l" indent="0" marL="0">
              <a:buNone/>
              <a:defRPr baseline="0" sz="1200">
                <a:solidFill>
                  <a:schemeClr val="bg1">
                    <a:lumMod val="65000"/>
                  </a:schemeClr>
                </a:solidFill>
                <a:latin typeface="Roboto Condensed" panose="02000000000000000000" pitchFamily="2" charset="0"/>
                <a:cs typeface="Roboto Condensed" panose="02000000000000000000" pitchFamily="2" charset="0"/>
              </a:defRPr>
            </a:lvl1pPr>
          </a:lstStyle>
          <a:p>
            <a:pPr lvl="0"/>
            <a:r>
              <a:rPr altLang="en-US" lang="zh-CN" smtClean="0"/>
              <a:t>单击此处编辑母版文本样式</a:t>
            </a:r>
            <a:endParaRPr altLang="en-US" lang="zh-CN" smtClean="0"/>
          </a:p>
        </p:txBody>
      </p:sp>
      <p:sp>
        <p:nvSpPr>
          <p:cNvPr id="1049198" name="日期占位符 1"/>
          <p:cNvSpPr>
            <a:spLocks noGrp="1"/>
          </p:cNvSpPr>
          <p:nvPr>
            <p:ph type="dt" sz="half" idx="29"/>
          </p:nvPr>
        </p:nvSpPr>
        <p:spPr/>
        <p:txBody>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199" name="页脚占位符 14"/>
          <p:cNvSpPr>
            <a:spLocks noGrp="1"/>
          </p:cNvSpPr>
          <p:nvPr>
            <p:ph type="ftr" sz="quarter" idx="30"/>
          </p:nvPr>
        </p:nvSpPr>
        <p:spPr/>
        <p:txBody>
          <a:bodyPr/>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9200" name="灯片编号占位符 15"/>
          <p:cNvSpPr>
            <a:spLocks noGrp="1"/>
          </p:cNvSpPr>
          <p:nvPr>
            <p:ph type="sldNum" sz="quarter" idx="31"/>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58"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noFill/>
          <a:ln w="9525">
            <a:noFill/>
          </a:ln>
        </p:spPr>
        <p:txBody>
          <a:bodyPr anchor="ctr"/>
          <a:p>
            <a:pPr lvl="0"/>
            <a:r>
              <a:rPr altLang="zh-CN" dirty="0" lang="en-US"/>
              <a:t>Click to edit Master title style</a:t>
            </a:r>
            <a:endParaRPr altLang="zh-CN" dirty="0" lang="en-US"/>
          </a:p>
        </p:txBody>
      </p:sp>
      <p:sp>
        <p:nvSpPr>
          <p:cNvPr id="1048577" name="Text Placeholder 2"/>
          <p:cNvSpPr>
            <a:spLocks noGrp="1"/>
          </p:cNvSpPr>
          <p:nvPr>
            <p:ph type="body" idx="1"/>
          </p:nvPr>
        </p:nvSpPr>
        <p:spPr>
          <a:xfrm>
            <a:off x="838200" y="1825625"/>
            <a:ext cx="10515600" cy="4351338"/>
          </a:xfrm>
          <a:prstGeom prst="rect"/>
          <a:noFill/>
          <a:ln w="9525">
            <a:noFill/>
          </a:ln>
        </p:spPr>
        <p:txBody>
          <a:bodyPr/>
          <a:p>
            <a:pPr lvl="0"/>
            <a:r>
              <a:rPr altLang="zh-CN" dirty="0" lang="en-US"/>
              <a:t>Click to edit Master text styles</a:t>
            </a:r>
            <a:endParaRPr altLang="zh-CN" dirty="0" lang="en-US"/>
          </a:p>
          <a:p>
            <a:pPr lvl="1"/>
            <a:r>
              <a:rPr altLang="zh-CN" dirty="0" lang="en-US"/>
              <a:t>Second level</a:t>
            </a:r>
            <a:endParaRPr altLang="zh-CN" dirty="0" lang="en-US"/>
          </a:p>
          <a:p>
            <a:pPr lvl="2"/>
            <a:r>
              <a:rPr altLang="zh-CN" dirty="0" lang="en-US"/>
              <a:t>Third level</a:t>
            </a:r>
            <a:endParaRPr altLang="zh-CN" dirty="0" lang="en-US"/>
          </a:p>
          <a:p>
            <a:pPr lvl="3"/>
            <a:r>
              <a:rPr altLang="zh-CN" dirty="0" lang="en-US"/>
              <a:t>Fourth level</a:t>
            </a:r>
            <a:endParaRPr altLang="zh-CN" dirty="0" lang="en-US"/>
          </a:p>
          <a:p>
            <a:pPr lvl="4"/>
            <a:r>
              <a:rPr altLang="zh-CN" dirty="0" lang="en-US"/>
              <a:t>Fifth level</a:t>
            </a:r>
            <a:endParaRPr altLang="zh-CN" dirty="0" lang="en-US"/>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latin typeface="Arial" panose="020B0604020202020204" pitchFamily="34" charset="0"/>
              </a:defRPr>
            </a:lvl1pPr>
          </a:lstStyle>
          <a:p>
            <a:pPr algn="l" defTabSz="914400" eaLnBrk="1" fontAlgn="auto" hangingPunct="1" indent="0" latinLnBrk="0" lvl="0" marL="0" marR="0" rtl="0">
              <a:lnSpc>
                <a:spcPct val="100000"/>
              </a:lnSpc>
              <a:spcBef>
                <a:spcPts val="0"/>
              </a:spcBef>
              <a:spcAft>
                <a:spcPts val="0"/>
              </a:spcAft>
              <a:buClrTx/>
              <a:buSzTx/>
              <a:buFontTx/>
              <a:buNone/>
            </a:pPr>
            <a:fld id="{F877B1AD-D523-4C0D-8362-A7CFF4E86502}" type="datetimeFigureOut">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latin typeface="Arial" panose="020B0604020202020204" pitchFamily="34" charset="0"/>
              </a:defRPr>
            </a:lvl1pPr>
          </a:lstStyle>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latin typeface="Arial" panose="020B0604020202020204" pitchFamily="34" charset="0"/>
              </a:defRPr>
            </a:lvl1pPr>
          </a:lstStyle>
          <a:p>
            <a:pPr algn="r" defTabSz="914400" eaLnBrk="1" fontAlgn="auto" hangingPunct="1" indent="0" latinLnBrk="0" lvl="0" marL="0" marR="0" rtl="0">
              <a:lnSpc>
                <a:spcPct val="100000"/>
              </a:lnSpc>
              <a:spcBef>
                <a:spcPts val="0"/>
              </a:spcBef>
              <a:spcAft>
                <a:spcPts val="0"/>
              </a:spcAft>
              <a:buClrTx/>
              <a:buSzTx/>
              <a:buFontTx/>
              <a:buNone/>
            </a:pPr>
            <a:fld id="{F8B9E821-CB41-4557-879C-24BFC1EF65F5}" type="slidenum">
              <a:rPr baseline="0" b="0" cap="none" sz="1200" i="0" kern="1200" kumimoji="0" lang="en-US" noProof="0" normalizeH="0" spc="0" strike="noStrike" u="none" smtClean="0">
                <a:ln>
                  <a:noFill/>
                </a:ln>
                <a:solidFill>
                  <a:srgbClr val="000000">
                    <a:tint val="75000"/>
                  </a:srgbClr>
                </a:solidFill>
                <a:effectLst/>
                <a:uLnTx/>
                <a:uFillTx/>
                <a:latin typeface="Arial" panose="020B0604020202020204" pitchFamily="34" charset="0"/>
                <a:ea typeface="+mn-ea"/>
                <a:cs typeface="+mn-cs"/>
              </a:rPr>
            </a:fld>
            <a:endParaRPr baseline="0" b="0" cap="none" dirty="0" sz="1200" i="0" kern="1200" kumimoji="0" lang="en-US" noProof="0" normalizeH="0" spc="0" strike="noStrike" u="none">
              <a:ln>
                <a:noFill/>
              </a:ln>
              <a:solidFill>
                <a:srgbClr val="000000">
                  <a:tint val="75000"/>
                </a:srgbClr>
              </a:solidFill>
              <a:effectLst/>
              <a:uLnTx/>
              <a:uFillTx/>
              <a:latin typeface="Arial" panose="020B0604020202020204" pitchFamily="34" charset="0"/>
              <a:ea typeface="+mn-ea"/>
              <a:cs typeface="+mn-cs"/>
            </a:endParaRPr>
          </a:p>
        </p:txBody>
      </p:sp>
    </p:spTree>
  </p:cSld>
  <p:clrMap accent1="accent1" accent2="accent2" accent3="accent3" accent4="accent4" accent5="accent5" accent6="accent6" bg1="lt1" bg2="lt2" tx1="dk1" tx2="dk2"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Lst>
  <p:transition spd="slow">
    <p:wipe/>
  </p:transition>
  <p:hf dt="0" ftr="0" hdr="0" sldNum="0"/>
  <p:txStyles>
    <p:titleStyle>
      <a:lvl1pPr algn="l" defTabSz="914400" eaLnBrk="1" hangingPunct="1" latinLnBrk="0" rtl="0">
        <a:lnSpc>
          <a:spcPct val="90000"/>
        </a:lnSpc>
        <a:spcBef>
          <a:spcPct val="0"/>
        </a:spcBef>
        <a:buNone/>
        <a:defRPr sz="4400" kern="1200">
          <a:solidFill>
            <a:schemeClr val="tx1"/>
          </a:solidFill>
          <a:latin typeface="Roboto Condensed" panose="02000000000000000000" pitchFamily="2" charset="0"/>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66" name="Freeform 22"/>
          <p:cNvSpPr/>
          <p:nvPr/>
        </p:nvSpPr>
        <p:spPr>
          <a:xfrm rot="16200000" flipV="1">
            <a:off x="-1025525" y="1025525"/>
            <a:ext cx="6858000" cy="48069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4510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45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4510"/>
                </a:moveTo>
                <a:lnTo>
                  <a:pt x="10000" y="0"/>
                </a:lnTo>
                <a:lnTo>
                  <a:pt x="10000" y="10000"/>
                </a:lnTo>
                <a:lnTo>
                  <a:pt x="0" y="10000"/>
                </a:lnTo>
                <a:lnTo>
                  <a:pt x="0" y="45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2400" i="0" kern="1200" kumimoji="0" lang="en-US" noProof="0" normalizeH="0" spc="0" strike="noStrike" u="none">
              <a:ln>
                <a:noFill/>
              </a:ln>
              <a:solidFill>
                <a:srgbClr val="FFFFFF"/>
              </a:solidFill>
              <a:effectLst/>
              <a:uLnTx/>
              <a:uFillTx/>
              <a:latin typeface="+mn-lt"/>
              <a:ea typeface="+mn-ea"/>
              <a:cs typeface="+mn-cs"/>
            </a:endParaRPr>
          </a:p>
        </p:txBody>
      </p:sp>
      <p:grpSp>
        <p:nvGrpSpPr>
          <p:cNvPr id="103" name="Group 1"/>
          <p:cNvGrpSpPr/>
          <p:nvPr/>
        </p:nvGrpSpPr>
        <p:grpSpPr>
          <a:xfrm>
            <a:off x="1885950" y="1827213"/>
            <a:ext cx="3205163" cy="3203575"/>
            <a:chOff x="1885555" y="1826481"/>
            <a:chExt cx="3205042" cy="3205036"/>
          </a:xfrm>
        </p:grpSpPr>
        <p:sp>
          <p:nvSpPr>
            <p:cNvPr id="1048667" name="Sev01"/>
            <p:cNvSpPr>
              <a:spLocks noChangeAspect="1"/>
            </p:cNvSpPr>
            <p:nvPr/>
          </p:nvSpPr>
          <p:spPr>
            <a:xfrm>
              <a:off x="1885555" y="1826481"/>
              <a:ext cx="3205042" cy="3205036"/>
            </a:xfrm>
            <a:prstGeom prst="ellipse"/>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dirty="0" sz="5335" i="0" kern="1200" kumimoji="0" lang="en-US" noProof="0" normalizeH="0" spc="0" strike="noStrike" u="none">
                <a:ln>
                  <a:noFill/>
                </a:ln>
                <a:solidFill>
                  <a:srgbClr val="FFFFFF"/>
                </a:solidFill>
                <a:effectLst/>
                <a:uLnTx/>
                <a:uFillTx/>
                <a:latin typeface="Arial" panose="020B0604020202020204"/>
                <a:ea typeface="+mn-ea"/>
                <a:cs typeface="+mn-cs"/>
              </a:endParaRPr>
            </a:p>
          </p:txBody>
        </p:sp>
        <p:sp>
          <p:nvSpPr>
            <p:cNvPr id="1048668" name="Freeform 133"/>
            <p:cNvSpPr>
              <a:spLocks noChangeArrowheads="1"/>
            </p:cNvSpPr>
            <p:nvPr/>
          </p:nvSpPr>
          <p:spPr bwMode="auto">
            <a:xfrm>
              <a:off x="2765634" y="2638335"/>
              <a:ext cx="1444885" cy="1393735"/>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3"/>
            </a:solidFill>
            <a:ln>
              <a:noFill/>
            </a:ln>
            <a:effectLst/>
          </p:spPr>
          <p:txBody>
            <a:bodyPr anchor="ctr" wrap="none"/>
            <a:p>
              <a:pPr algn="l" defTabSz="914400" eaLnBrk="1" fontAlgn="auto" hangingPunct="1" indent="0" latinLnBrk="0" lvl="0" marL="0" marR="0" rtl="0">
                <a:lnSpc>
                  <a:spcPct val="100000"/>
                </a:lnSpc>
                <a:spcBef>
                  <a:spcPts val="0"/>
                </a:spcBef>
                <a:spcAft>
                  <a:spcPts val="0"/>
                </a:spcAft>
                <a:buClrTx/>
                <a:buSzTx/>
                <a:buFontTx/>
                <a:buNone/>
              </a:pPr>
              <a:endParaRPr baseline="0" b="0" cap="none" sz="900" i="0" kern="1200" kumimoji="0" lang="en-US" noProof="0" normalizeH="0" spc="0" strike="noStrike" u="none">
                <a:ln>
                  <a:noFill/>
                </a:ln>
                <a:solidFill>
                  <a:srgbClr val="000000"/>
                </a:solidFill>
                <a:effectLst/>
                <a:uLnTx/>
                <a:uFillTx/>
                <a:latin typeface="+mn-lt"/>
                <a:ea typeface="+mn-ea"/>
                <a:cs typeface="+mn-cs"/>
              </a:endParaRPr>
            </a:p>
          </p:txBody>
        </p:sp>
      </p:grpSp>
      <p:sp>
        <p:nvSpPr>
          <p:cNvPr id="1048669" name="直角三角形 4"/>
          <p:cNvSpPr/>
          <p:nvPr/>
        </p:nvSpPr>
        <p:spPr>
          <a:xfrm flipH="1">
            <a:off x="10871200" y="2708275"/>
            <a:ext cx="1320800" cy="4149725"/>
          </a:xfrm>
          <a:prstGeom prst="rtTriangle"/>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70" name="任意多边形 20"/>
          <p:cNvSpPr/>
          <p:nvPr/>
        </p:nvSpPr>
        <p:spPr>
          <a:xfrm>
            <a:off x="11350625" y="0"/>
            <a:ext cx="841375" cy="871538"/>
          </a:xfrm>
          <a:custGeom>
            <a:avLst/>
            <a:gdLst>
              <a:gd name="connsiteX0" fmla="*/ 111319 w 841828"/>
              <a:gd name="connsiteY0" fmla="*/ 0 h 870858"/>
              <a:gd name="connsiteX1" fmla="*/ 841828 w 841828"/>
              <a:gd name="connsiteY1" fmla="*/ 0 h 870858"/>
              <a:gd name="connsiteX2" fmla="*/ 841828 w 841828"/>
              <a:gd name="connsiteY2" fmla="*/ 781579 h 870858"/>
              <a:gd name="connsiteX3" fmla="*/ 756147 w 841828"/>
              <a:gd name="connsiteY3" fmla="*/ 828085 h 870858"/>
              <a:gd name="connsiteX4" fmla="*/ 544286 w 841828"/>
              <a:gd name="connsiteY4" fmla="*/ 870858 h 870858"/>
              <a:gd name="connsiteX5" fmla="*/ 0 w 841828"/>
              <a:gd name="connsiteY5" fmla="*/ 326572 h 870858"/>
              <a:gd name="connsiteX6" fmla="*/ 92955 w 841828"/>
              <a:gd name="connsiteY6" fmla="*/ 22257 h 87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828" h="870858">
                <a:moveTo>
                  <a:pt x="111319" y="0"/>
                </a:moveTo>
                <a:lnTo>
                  <a:pt x="841828" y="0"/>
                </a:lnTo>
                <a:lnTo>
                  <a:pt x="841828" y="781579"/>
                </a:lnTo>
                <a:lnTo>
                  <a:pt x="756147" y="828085"/>
                </a:lnTo>
                <a:cubicBezTo>
                  <a:pt x="691029" y="855628"/>
                  <a:pt x="619436" y="870858"/>
                  <a:pt x="544286" y="870858"/>
                </a:cubicBezTo>
                <a:cubicBezTo>
                  <a:pt x="243685" y="870858"/>
                  <a:pt x="0" y="627173"/>
                  <a:pt x="0" y="326572"/>
                </a:cubicBezTo>
                <a:cubicBezTo>
                  <a:pt x="0" y="213847"/>
                  <a:pt x="34268" y="109125"/>
                  <a:pt x="92955" y="22257"/>
                </a:cubicBezTo>
                <a:close/>
              </a:path>
            </a:pathLst>
          </a:custGeom>
          <a:solidFill>
            <a:srgbClr val="23AD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71" name="椭圆 13"/>
          <p:cNvSpPr/>
          <p:nvPr/>
        </p:nvSpPr>
        <p:spPr>
          <a:xfrm>
            <a:off x="10839450" y="327025"/>
            <a:ext cx="368300" cy="368300"/>
          </a:xfrm>
          <a:prstGeom prst="ellipse"/>
          <a:solidFill>
            <a:srgbClr val="23AD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72" name="椭圆 14"/>
          <p:cNvSpPr/>
          <p:nvPr/>
        </p:nvSpPr>
        <p:spPr>
          <a:xfrm>
            <a:off x="11464925" y="974725"/>
            <a:ext cx="509588" cy="509588"/>
          </a:xfrm>
          <a:prstGeom prst="ellipse"/>
          <a:solidFill>
            <a:srgbClr val="23AD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73" name="椭圆 18"/>
          <p:cNvSpPr/>
          <p:nvPr/>
        </p:nvSpPr>
        <p:spPr>
          <a:xfrm>
            <a:off x="11036300" y="974725"/>
            <a:ext cx="171450" cy="171450"/>
          </a:xfrm>
          <a:prstGeom prst="ellipse"/>
          <a:solidFill>
            <a:srgbClr val="23AD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74" name=""/>
          <p:cNvSpPr txBox="1"/>
          <p:nvPr/>
        </p:nvSpPr>
        <p:spPr>
          <a:xfrm>
            <a:off x="5496826" y="1827213"/>
            <a:ext cx="6040160" cy="1259840"/>
          </a:xfrm>
          <a:prstGeom prst="rect"/>
        </p:spPr>
        <p:txBody>
          <a:bodyPr rtlCol="0" wrap="square">
            <a:spAutoFit/>
          </a:bodyPr>
          <a:p>
            <a:r>
              <a:rPr b="1" sz="3900" lang="en-US">
                <a:solidFill>
                  <a:srgbClr val="002060"/>
                </a:solidFill>
              </a:rPr>
              <a:t>C</a:t>
            </a:r>
            <a:r>
              <a:rPr b="1" sz="3900" lang="en-US">
                <a:solidFill>
                  <a:srgbClr val="002060"/>
                </a:solidFill>
              </a:rPr>
              <a:t>l</a:t>
            </a:r>
            <a:r>
              <a:rPr b="1" sz="3900" lang="en-US">
                <a:solidFill>
                  <a:srgbClr val="002060"/>
                </a:solidFill>
              </a:rPr>
              <a:t>a</a:t>
            </a:r>
            <a:r>
              <a:rPr b="1" sz="3900" lang="en-US">
                <a:solidFill>
                  <a:srgbClr val="002060"/>
                </a:solidFill>
              </a:rPr>
              <a:t>s</a:t>
            </a:r>
            <a:r>
              <a:rPr b="1" sz="3900" lang="en-US">
                <a:solidFill>
                  <a:srgbClr val="002060"/>
                </a:solidFill>
              </a:rPr>
              <a:t>s</a:t>
            </a:r>
            <a:r>
              <a:rPr b="1" sz="3900" lang="en-US">
                <a:solidFill>
                  <a:srgbClr val="002060"/>
                </a:solidFill>
              </a:rPr>
              <a:t>i</a:t>
            </a:r>
            <a:r>
              <a:rPr b="1" sz="3900" lang="en-US">
                <a:solidFill>
                  <a:srgbClr val="002060"/>
                </a:solidFill>
              </a:rPr>
              <a:t>f</a:t>
            </a:r>
            <a:r>
              <a:rPr b="1" sz="3900" lang="en-US">
                <a:solidFill>
                  <a:srgbClr val="002060"/>
                </a:solidFill>
              </a:rPr>
              <a:t>i</a:t>
            </a:r>
            <a:r>
              <a:rPr b="1" sz="3900" lang="en-US">
                <a:solidFill>
                  <a:srgbClr val="002060"/>
                </a:solidFill>
              </a:rPr>
              <a:t>cation</a:t>
            </a:r>
            <a:r>
              <a:rPr b="1" sz="3900" lang="en-US">
                <a:solidFill>
                  <a:srgbClr val="002060"/>
                </a:solidFill>
              </a:rPr>
              <a:t> </a:t>
            </a:r>
            <a:r>
              <a:rPr b="1" sz="3900" lang="en-US">
                <a:solidFill>
                  <a:srgbClr val="002060"/>
                </a:solidFill>
              </a:rPr>
              <a:t>a</a:t>
            </a:r>
            <a:r>
              <a:rPr b="1" sz="3900" lang="en-US">
                <a:solidFill>
                  <a:srgbClr val="002060"/>
                </a:solidFill>
              </a:rPr>
              <a:t>n</a:t>
            </a:r>
            <a:r>
              <a:rPr b="1" sz="3900" lang="en-US">
                <a:solidFill>
                  <a:srgbClr val="002060"/>
                </a:solidFill>
              </a:rPr>
              <a:t>d</a:t>
            </a:r>
            <a:r>
              <a:rPr b="1" sz="3900" lang="en-US">
                <a:solidFill>
                  <a:srgbClr val="002060"/>
                </a:solidFill>
              </a:rPr>
              <a:t> </a:t>
            </a:r>
            <a:r>
              <a:rPr b="1" sz="3900" lang="en-US">
                <a:solidFill>
                  <a:srgbClr val="002060"/>
                </a:solidFill>
              </a:rPr>
              <a:t>t</a:t>
            </a:r>
            <a:r>
              <a:rPr b="1" sz="3900" lang="en-US">
                <a:solidFill>
                  <a:srgbClr val="002060"/>
                </a:solidFill>
              </a:rPr>
              <a:t>y</a:t>
            </a:r>
            <a:r>
              <a:rPr b="1" sz="3900" lang="en-US">
                <a:solidFill>
                  <a:srgbClr val="002060"/>
                </a:solidFill>
              </a:rPr>
              <a:t>p</a:t>
            </a:r>
            <a:r>
              <a:rPr b="1" sz="3900" lang="en-US">
                <a:solidFill>
                  <a:srgbClr val="002060"/>
                </a:solidFill>
              </a:rPr>
              <a:t>e</a:t>
            </a:r>
            <a:r>
              <a:rPr b="1" sz="3900" lang="en-US">
                <a:solidFill>
                  <a:srgbClr val="002060"/>
                </a:solidFill>
              </a:rPr>
              <a:t>s</a:t>
            </a:r>
            <a:endParaRPr b="1" sz="3900" lang="en-US">
              <a:solidFill>
                <a:srgbClr val="002060"/>
              </a:solidFill>
            </a:endParaRPr>
          </a:p>
          <a:p>
            <a:r>
              <a:rPr b="1" sz="3900" lang="en-US">
                <a:solidFill>
                  <a:srgbClr val="002060"/>
                </a:solidFill>
              </a:rPr>
              <a:t> </a:t>
            </a:r>
            <a:r>
              <a:rPr b="1" sz="3900" lang="en-US">
                <a:solidFill>
                  <a:srgbClr val="002060"/>
                </a:solidFill>
              </a:rPr>
              <a:t> </a:t>
            </a:r>
            <a:r>
              <a:rPr b="1" sz="3900" lang="en-US">
                <a:solidFill>
                  <a:srgbClr val="002060"/>
                </a:solidFill>
              </a:rPr>
              <a:t> </a:t>
            </a:r>
            <a:r>
              <a:rPr b="1" sz="3900" lang="en-US">
                <a:solidFill>
                  <a:srgbClr val="002060"/>
                </a:solidFill>
              </a:rPr>
              <a:t> </a:t>
            </a:r>
            <a:r>
              <a:rPr b="1" sz="3900" lang="en-US">
                <a:solidFill>
                  <a:srgbClr val="002060"/>
                </a:solidFill>
              </a:rPr>
              <a:t> </a:t>
            </a:r>
            <a:r>
              <a:rPr b="1" sz="3900" lang="en-US">
                <a:solidFill>
                  <a:srgbClr val="002060"/>
                </a:solidFill>
              </a:rPr>
              <a:t> </a:t>
            </a:r>
            <a:r>
              <a:rPr b="1" sz="3900" lang="en-US">
                <a:solidFill>
                  <a:srgbClr val="002060"/>
                </a:solidFill>
              </a:rPr>
              <a:t> </a:t>
            </a:r>
            <a:r>
              <a:rPr b="1" sz="3900" lang="en-US">
                <a:solidFill>
                  <a:srgbClr val="002060"/>
                </a:solidFill>
              </a:rPr>
              <a:t> </a:t>
            </a:r>
            <a:r>
              <a:rPr b="1" sz="3900" lang="en-US">
                <a:solidFill>
                  <a:srgbClr val="002060"/>
                </a:solidFill>
              </a:rPr>
              <a:t> </a:t>
            </a:r>
            <a:r>
              <a:rPr b="1" sz="3900" lang="en-US">
                <a:solidFill>
                  <a:srgbClr val="002060"/>
                </a:solidFill>
              </a:rPr>
              <a:t>O</a:t>
            </a:r>
            <a:r>
              <a:rPr b="1" sz="3900" lang="en-US">
                <a:solidFill>
                  <a:srgbClr val="002060"/>
                </a:solidFill>
              </a:rPr>
              <a:t>f</a:t>
            </a:r>
            <a:r>
              <a:rPr b="1" sz="3900" lang="en-US">
                <a:solidFill>
                  <a:srgbClr val="002060"/>
                </a:solidFill>
              </a:rPr>
              <a:t> </a:t>
            </a:r>
            <a:r>
              <a:rPr b="1" sz="3900" lang="en-US">
                <a:solidFill>
                  <a:srgbClr val="002060"/>
                </a:solidFill>
              </a:rPr>
              <a:t>Hearing</a:t>
            </a:r>
            <a:r>
              <a:rPr b="1" sz="3900" lang="en-US">
                <a:solidFill>
                  <a:srgbClr val="002060"/>
                </a:solidFill>
              </a:rPr>
              <a:t> aid</a:t>
            </a:r>
            <a:endParaRPr b="1" sz="3900" lang="en-US">
              <a:solidFill>
                <a:srgbClr val="002060"/>
              </a:solidFill>
            </a:endParaRPr>
          </a:p>
        </p:txBody>
      </p:sp>
      <p:sp>
        <p:nvSpPr>
          <p:cNvPr id="1048675" name=""/>
          <p:cNvSpPr txBox="1"/>
          <p:nvPr/>
        </p:nvSpPr>
        <p:spPr>
          <a:xfrm>
            <a:off x="7122025" y="4031795"/>
            <a:ext cx="4000000" cy="1386839"/>
          </a:xfrm>
          <a:prstGeom prst="rect"/>
        </p:spPr>
        <p:txBody>
          <a:bodyPr rtlCol="0" wrap="square">
            <a:spAutoFit/>
          </a:bodyPr>
          <a:p>
            <a:r>
              <a:rPr b="1" sz="2900" lang="en-US">
                <a:solidFill>
                  <a:srgbClr val="000000"/>
                </a:solidFill>
              </a:rPr>
              <a:t>S</a:t>
            </a:r>
            <a:r>
              <a:rPr b="1" sz="2900" lang="en-US">
                <a:solidFill>
                  <a:srgbClr val="000000"/>
                </a:solidFill>
              </a:rPr>
              <a:t>u</a:t>
            </a:r>
            <a:r>
              <a:rPr b="1" sz="2900" lang="en-US">
                <a:solidFill>
                  <a:srgbClr val="000000"/>
                </a:solidFill>
              </a:rPr>
              <a:t>b</a:t>
            </a:r>
            <a:r>
              <a:rPr b="1" sz="2900" lang="en-US">
                <a:solidFill>
                  <a:srgbClr val="000000"/>
                </a:solidFill>
              </a:rPr>
              <a:t>m</a:t>
            </a:r>
            <a:r>
              <a:rPr b="1" sz="2900" lang="en-US">
                <a:solidFill>
                  <a:srgbClr val="000000"/>
                </a:solidFill>
              </a:rPr>
              <a:t>itted</a:t>
            </a:r>
            <a:r>
              <a:rPr b="1" sz="2900" lang="en-US">
                <a:solidFill>
                  <a:srgbClr val="000000"/>
                </a:solidFill>
              </a:rPr>
              <a:t> </a:t>
            </a:r>
            <a:r>
              <a:rPr b="1" sz="2900" lang="en-US">
                <a:solidFill>
                  <a:srgbClr val="000000"/>
                </a:solidFill>
              </a:rPr>
              <a:t>b</a:t>
            </a:r>
            <a:r>
              <a:rPr b="1" sz="2900" lang="en-US">
                <a:solidFill>
                  <a:srgbClr val="000000"/>
                </a:solidFill>
              </a:rPr>
              <a:t>y</a:t>
            </a:r>
            <a:r>
              <a:rPr b="1" sz="2900" lang="en-US">
                <a:solidFill>
                  <a:srgbClr val="000000"/>
                </a:solidFill>
              </a:rPr>
              <a:t>:</a:t>
            </a:r>
            <a:endParaRPr b="1" sz="2900" lang="en-US">
              <a:solidFill>
                <a:srgbClr val="000000"/>
              </a:solidFill>
            </a:endParaRPr>
          </a:p>
          <a:p>
            <a:pPr indent="-457200" marL="457200">
              <a:buFont typeface="Arial"/>
              <a:buChar char="•"/>
            </a:pPr>
            <a:r>
              <a:rPr b="1" sz="2900" lang="en-US">
                <a:solidFill>
                  <a:srgbClr val="000000"/>
                </a:solidFill>
              </a:rPr>
              <a:t>Neha</a:t>
            </a:r>
            <a:r>
              <a:rPr b="1" sz="2900" lang="en-US">
                <a:solidFill>
                  <a:srgbClr val="000000"/>
                </a:solidFill>
              </a:rPr>
              <a:t> </a:t>
            </a:r>
            <a:r>
              <a:rPr b="1" sz="2900" lang="en-US">
                <a:solidFill>
                  <a:srgbClr val="000000"/>
                </a:solidFill>
              </a:rPr>
              <a:t>Thakur</a:t>
            </a:r>
            <a:endParaRPr b="1" sz="2900" lang="en-US">
              <a:solidFill>
                <a:srgbClr val="000000"/>
              </a:solidFill>
            </a:endParaRPr>
          </a:p>
          <a:p>
            <a:pPr indent="-457200" marL="457200">
              <a:buFont typeface="Arial"/>
              <a:buChar char="•"/>
            </a:pPr>
            <a:r>
              <a:rPr b="1" sz="2900" lang="en-US">
                <a:solidFill>
                  <a:srgbClr val="000000"/>
                </a:solidFill>
              </a:rPr>
              <a:t>2</a:t>
            </a:r>
            <a:r>
              <a:rPr b="1" sz="2900" lang="en-US">
                <a:solidFill>
                  <a:srgbClr val="000000"/>
                </a:solidFill>
              </a:rPr>
              <a:t>n</a:t>
            </a:r>
            <a:r>
              <a:rPr b="1" sz="2900" lang="en-US">
                <a:solidFill>
                  <a:srgbClr val="000000"/>
                </a:solidFill>
              </a:rPr>
              <a:t>d</a:t>
            </a:r>
            <a:r>
              <a:rPr b="1" sz="2900" lang="en-US">
                <a:solidFill>
                  <a:srgbClr val="000000"/>
                </a:solidFill>
              </a:rPr>
              <a:t> </a:t>
            </a:r>
            <a:r>
              <a:rPr b="1" sz="2900" lang="en-US">
                <a:solidFill>
                  <a:srgbClr val="000000"/>
                </a:solidFill>
              </a:rPr>
              <a:t>y</a:t>
            </a:r>
            <a:r>
              <a:rPr b="1" sz="2900" lang="en-US">
                <a:solidFill>
                  <a:srgbClr val="000000"/>
                </a:solidFill>
              </a:rPr>
              <a:t>r</a:t>
            </a:r>
            <a:r>
              <a:rPr b="1" sz="2900" lang="en-US">
                <a:solidFill>
                  <a:srgbClr val="000000"/>
                </a:solidFill>
              </a:rPr>
              <a:t> </a:t>
            </a:r>
            <a:r>
              <a:rPr b="1" sz="2900" lang="en-US">
                <a:solidFill>
                  <a:srgbClr val="000000"/>
                </a:solidFill>
              </a:rPr>
              <a:t>B</a:t>
            </a:r>
            <a:r>
              <a:rPr b="1" sz="2900" lang="en-US">
                <a:solidFill>
                  <a:srgbClr val="000000"/>
                </a:solidFill>
              </a:rPr>
              <a:t>A</a:t>
            </a:r>
            <a:r>
              <a:rPr b="1" sz="2900" lang="en-US">
                <a:solidFill>
                  <a:srgbClr val="000000"/>
                </a:solidFill>
              </a:rPr>
              <a:t>S</a:t>
            </a:r>
            <a:r>
              <a:rPr b="1" sz="2900" lang="en-US">
                <a:solidFill>
                  <a:srgbClr val="000000"/>
                </a:solidFill>
              </a:rPr>
              <a:t>L</a:t>
            </a:r>
            <a:r>
              <a:rPr b="1" sz="2900" lang="en-US">
                <a:solidFill>
                  <a:srgbClr val="000000"/>
                </a:solidFill>
              </a:rPr>
              <a:t>P</a:t>
            </a:r>
            <a:endParaRPr b="1" sz="2900" lang="en-US">
              <a:solidFill>
                <a:srgbClr val="000000"/>
              </a:solidFill>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751"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52"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53"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54"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55"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56"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57"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58"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59"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60" name=""/>
          <p:cNvSpPr txBox="1"/>
          <p:nvPr/>
        </p:nvSpPr>
        <p:spPr>
          <a:xfrm>
            <a:off x="950246" y="648314"/>
            <a:ext cx="10752779" cy="840740"/>
          </a:xfrm>
          <a:prstGeom prst="rect"/>
        </p:spPr>
        <p:txBody>
          <a:bodyPr rtlCol="0" wrap="square">
            <a:spAutoFit/>
          </a:bodyPr>
          <a:p>
            <a:r>
              <a:rPr sz="5100" lang="en-US">
                <a:solidFill>
                  <a:srgbClr val="002060"/>
                </a:solidFill>
              </a:rPr>
              <a:t>Disadvantage</a:t>
            </a:r>
            <a:r>
              <a:rPr sz="5100" lang="en-US">
                <a:solidFill>
                  <a:srgbClr val="002060"/>
                </a:solidFill>
              </a:rPr>
              <a:t>:</a:t>
            </a:r>
            <a:endParaRPr sz="5100" lang="en-US">
              <a:solidFill>
                <a:srgbClr val="002060"/>
              </a:solidFill>
            </a:endParaRPr>
          </a:p>
        </p:txBody>
      </p:sp>
      <p:sp>
        <p:nvSpPr>
          <p:cNvPr id="1048761" name=""/>
          <p:cNvSpPr txBox="1"/>
          <p:nvPr/>
        </p:nvSpPr>
        <p:spPr>
          <a:xfrm>
            <a:off x="827402" y="1667192"/>
            <a:ext cx="10260487" cy="4358640"/>
          </a:xfrm>
          <a:prstGeom prst="rect"/>
        </p:spPr>
        <p:txBody>
          <a:bodyPr rtlCol="0" wrap="square">
            <a:spAutoFit/>
          </a:bodyPr>
          <a:p>
            <a:pPr indent="-457200" marL="457200">
              <a:buFont typeface="Arial"/>
              <a:buChar char="•"/>
            </a:pP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 </a:t>
            </a:r>
            <a:r>
              <a:rPr sz="3600" lang="en-US">
                <a:solidFill>
                  <a:srgbClr val="000000"/>
                </a:solidFill>
              </a:rPr>
              <a:t>m</a:t>
            </a:r>
            <a:r>
              <a:rPr sz="3600" lang="en-US">
                <a:solidFill>
                  <a:srgbClr val="000000"/>
                </a:solidFill>
              </a:rPr>
              <a:t>i</a:t>
            </a:r>
            <a:r>
              <a:rPr sz="3600" lang="en-US">
                <a:solidFill>
                  <a:srgbClr val="000000"/>
                </a:solidFill>
              </a:rPr>
              <a:t>c</a:t>
            </a:r>
            <a:r>
              <a:rPr sz="3600" lang="en-US">
                <a:solidFill>
                  <a:srgbClr val="000000"/>
                </a:solidFill>
              </a:rPr>
              <a:t>r</a:t>
            </a:r>
            <a:r>
              <a:rPr sz="3600" lang="en-US">
                <a:solidFill>
                  <a:srgbClr val="000000"/>
                </a:solidFill>
              </a:rPr>
              <a:t>ophone</a:t>
            </a:r>
            <a:r>
              <a:rPr sz="3600" lang="en-US">
                <a:solidFill>
                  <a:srgbClr val="000000"/>
                </a:solidFill>
              </a:rPr>
              <a:t> </a:t>
            </a:r>
            <a:r>
              <a:rPr sz="3600" lang="en-US">
                <a:solidFill>
                  <a:srgbClr val="000000"/>
                </a:solidFill>
              </a:rPr>
              <a:t>p</a:t>
            </a:r>
            <a:r>
              <a:rPr sz="3600" lang="en-US">
                <a:solidFill>
                  <a:srgbClr val="000000"/>
                </a:solidFill>
              </a:rPr>
              <a:t>l</a:t>
            </a:r>
            <a:r>
              <a:rPr sz="3600" lang="en-US">
                <a:solidFill>
                  <a:srgbClr val="000000"/>
                </a:solidFill>
              </a:rPr>
              <a:t>a</a:t>
            </a:r>
            <a:r>
              <a:rPr sz="3600" lang="en-US">
                <a:solidFill>
                  <a:srgbClr val="000000"/>
                </a:solidFill>
              </a:rPr>
              <a:t>c</a:t>
            </a:r>
            <a:r>
              <a:rPr sz="3600" lang="en-US">
                <a:solidFill>
                  <a:srgbClr val="000000"/>
                </a:solidFill>
              </a:rPr>
              <a:t>e</a:t>
            </a:r>
            <a:r>
              <a:rPr sz="3600" lang="en-US">
                <a:solidFill>
                  <a:srgbClr val="000000"/>
                </a:solidFill>
              </a:rPr>
              <a:t>m</a:t>
            </a:r>
            <a:r>
              <a:rPr sz="3600" lang="en-US">
                <a:solidFill>
                  <a:srgbClr val="000000"/>
                </a:solidFill>
              </a:rPr>
              <a:t>e</a:t>
            </a:r>
            <a:r>
              <a:rPr sz="3600" lang="en-US">
                <a:solidFill>
                  <a:srgbClr val="000000"/>
                </a:solidFill>
              </a:rPr>
              <a:t>nt</a:t>
            </a:r>
            <a:r>
              <a:rPr sz="3600" lang="en-US">
                <a:solidFill>
                  <a:srgbClr val="000000"/>
                </a:solidFill>
              </a:rPr>
              <a:t> </a:t>
            </a:r>
            <a:r>
              <a:rPr sz="3600" lang="en-US">
                <a:solidFill>
                  <a:srgbClr val="000000"/>
                </a:solidFill>
              </a:rPr>
              <a:t>i</a:t>
            </a:r>
            <a:r>
              <a:rPr sz="3600" lang="en-US">
                <a:solidFill>
                  <a:srgbClr val="000000"/>
                </a:solidFill>
              </a:rPr>
              <a:t>s</a:t>
            </a:r>
            <a:r>
              <a:rPr sz="3600" lang="en-US">
                <a:solidFill>
                  <a:srgbClr val="000000"/>
                </a:solidFill>
              </a:rPr>
              <a:t> </a:t>
            </a:r>
            <a:r>
              <a:rPr sz="3600" lang="en-US">
                <a:solidFill>
                  <a:srgbClr val="000000"/>
                </a:solidFill>
              </a:rPr>
              <a:t>n</a:t>
            </a:r>
            <a:r>
              <a:rPr sz="3600" lang="en-US">
                <a:solidFill>
                  <a:srgbClr val="000000"/>
                </a:solidFill>
              </a:rPr>
              <a:t>o</a:t>
            </a:r>
            <a:r>
              <a:rPr sz="3600" lang="en-US">
                <a:solidFill>
                  <a:srgbClr val="000000"/>
                </a:solidFill>
              </a:rPr>
              <a:t>t</a:t>
            </a:r>
            <a:r>
              <a:rPr sz="3600" lang="en-US">
                <a:solidFill>
                  <a:srgbClr val="000000"/>
                </a:solidFill>
              </a:rPr>
              <a:t> </a:t>
            </a:r>
            <a:r>
              <a:rPr sz="3600" lang="en-US">
                <a:solidFill>
                  <a:srgbClr val="000000"/>
                </a:solidFill>
              </a:rPr>
              <a:t>v</a:t>
            </a:r>
            <a:r>
              <a:rPr sz="3600" lang="en-US">
                <a:solidFill>
                  <a:srgbClr val="000000"/>
                </a:solidFill>
              </a:rPr>
              <a:t>e</a:t>
            </a:r>
            <a:r>
              <a:rPr sz="3600" lang="en-US">
                <a:solidFill>
                  <a:srgbClr val="000000"/>
                </a:solidFill>
              </a:rPr>
              <a:t>r</a:t>
            </a:r>
            <a:r>
              <a:rPr sz="3600" lang="en-US">
                <a:solidFill>
                  <a:srgbClr val="000000"/>
                </a:solidFill>
              </a:rPr>
              <a:t>y</a:t>
            </a:r>
            <a:r>
              <a:rPr sz="3600" lang="en-US">
                <a:solidFill>
                  <a:srgbClr val="000000"/>
                </a:solidFill>
              </a:rPr>
              <a:t> </a:t>
            </a:r>
            <a:r>
              <a:rPr sz="3600" lang="en-US">
                <a:solidFill>
                  <a:srgbClr val="000000"/>
                </a:solidFill>
              </a:rPr>
              <a:t>i</a:t>
            </a:r>
            <a:r>
              <a:rPr sz="3600" lang="en-US">
                <a:solidFill>
                  <a:srgbClr val="000000"/>
                </a:solidFill>
              </a:rPr>
              <a:t>d</a:t>
            </a:r>
            <a:r>
              <a:rPr sz="3600" lang="en-US">
                <a:solidFill>
                  <a:srgbClr val="000000"/>
                </a:solidFill>
              </a:rPr>
              <a:t>e</a:t>
            </a:r>
            <a:r>
              <a:rPr sz="3600" lang="en-US">
                <a:solidFill>
                  <a:srgbClr val="000000"/>
                </a:solidFill>
              </a:rPr>
              <a:t>a</a:t>
            </a:r>
            <a:r>
              <a:rPr sz="3600" lang="en-US">
                <a:solidFill>
                  <a:srgbClr val="000000"/>
                </a:solidFill>
              </a:rPr>
              <a:t>l</a:t>
            </a:r>
            <a:r>
              <a:rPr sz="3600" lang="en-US">
                <a:solidFill>
                  <a:srgbClr val="000000"/>
                </a:solidFill>
              </a:rPr>
              <a:t> </a:t>
            </a:r>
            <a:r>
              <a:rPr sz="3600" lang="en-US">
                <a:solidFill>
                  <a:srgbClr val="000000"/>
                </a:solidFill>
              </a:rPr>
              <a:t>a</a:t>
            </a:r>
            <a:r>
              <a:rPr sz="3600" lang="en-US">
                <a:solidFill>
                  <a:srgbClr val="000000"/>
                </a:solidFill>
              </a:rPr>
              <a:t>s</a:t>
            </a:r>
            <a:r>
              <a:rPr sz="3600" lang="en-US">
                <a:solidFill>
                  <a:srgbClr val="000000"/>
                </a:solidFill>
              </a:rPr>
              <a:t> </a:t>
            </a:r>
            <a:r>
              <a:rPr sz="3600" lang="en-US">
                <a:solidFill>
                  <a:srgbClr val="000000"/>
                </a:solidFill>
              </a:rPr>
              <a:t>i</a:t>
            </a:r>
            <a:r>
              <a:rPr sz="3600" lang="en-US">
                <a:solidFill>
                  <a:srgbClr val="000000"/>
                </a:solidFill>
              </a:rPr>
              <a:t>t</a:t>
            </a:r>
            <a:r>
              <a:rPr sz="3600" lang="en-US">
                <a:solidFill>
                  <a:srgbClr val="000000"/>
                </a:solidFill>
              </a:rPr>
              <a:t> </a:t>
            </a:r>
            <a:r>
              <a:rPr sz="3600" lang="en-US">
                <a:solidFill>
                  <a:srgbClr val="000000"/>
                </a:solidFill>
              </a:rPr>
              <a:t>i</a:t>
            </a:r>
            <a:r>
              <a:rPr sz="3600" lang="en-US">
                <a:solidFill>
                  <a:srgbClr val="000000"/>
                </a:solidFill>
              </a:rPr>
              <a:t>s</a:t>
            </a:r>
            <a:r>
              <a:rPr sz="3600" lang="en-US">
                <a:solidFill>
                  <a:srgbClr val="000000"/>
                </a:solidFill>
              </a:rPr>
              <a:t> </a:t>
            </a:r>
            <a:r>
              <a:rPr sz="3600" lang="en-US">
                <a:solidFill>
                  <a:srgbClr val="000000"/>
                </a:solidFill>
              </a:rPr>
              <a:t>c</a:t>
            </a:r>
            <a:r>
              <a:rPr sz="3600" lang="en-US">
                <a:solidFill>
                  <a:srgbClr val="000000"/>
                </a:solidFill>
              </a:rPr>
              <a:t>h</a:t>
            </a:r>
            <a:r>
              <a:rPr sz="3600" lang="en-US">
                <a:solidFill>
                  <a:srgbClr val="000000"/>
                </a:solidFill>
              </a:rPr>
              <a:t>e</a:t>
            </a:r>
            <a:r>
              <a:rPr sz="3600" lang="en-US">
                <a:solidFill>
                  <a:srgbClr val="000000"/>
                </a:solidFill>
              </a:rPr>
              <a:t>s</a:t>
            </a:r>
            <a:r>
              <a:rPr sz="3600" lang="en-US">
                <a:solidFill>
                  <a:srgbClr val="000000"/>
                </a:solidFill>
              </a:rPr>
              <a:t>t</a:t>
            </a:r>
            <a:r>
              <a:rPr sz="3600" lang="en-US">
                <a:solidFill>
                  <a:srgbClr val="000000"/>
                </a:solidFill>
              </a:rPr>
              <a:t> </a:t>
            </a:r>
            <a:r>
              <a:rPr sz="3600" lang="en-US">
                <a:solidFill>
                  <a:srgbClr val="000000"/>
                </a:solidFill>
              </a:rPr>
              <a:t>m</a:t>
            </a:r>
            <a:r>
              <a:rPr sz="3600" lang="en-US">
                <a:solidFill>
                  <a:srgbClr val="000000"/>
                </a:solidFill>
              </a:rPr>
              <a:t>o</a:t>
            </a:r>
            <a:r>
              <a:rPr sz="3600" lang="en-US">
                <a:solidFill>
                  <a:srgbClr val="000000"/>
                </a:solidFill>
              </a:rPr>
              <a:t>u</a:t>
            </a:r>
            <a:r>
              <a:rPr sz="3600" lang="en-US">
                <a:solidFill>
                  <a:srgbClr val="000000"/>
                </a:solidFill>
              </a:rPr>
              <a:t>n</a:t>
            </a:r>
            <a:r>
              <a:rPr sz="3600" lang="en-US">
                <a:solidFill>
                  <a:srgbClr val="000000"/>
                </a:solidFill>
              </a:rPr>
              <a:t>t</a:t>
            </a:r>
            <a:r>
              <a:rPr sz="3600" lang="en-US">
                <a:solidFill>
                  <a:srgbClr val="000000"/>
                </a:solidFill>
              </a:rPr>
              <a:t>e</a:t>
            </a:r>
            <a:r>
              <a:rPr sz="3600" lang="en-US">
                <a:solidFill>
                  <a:srgbClr val="000000"/>
                </a:solidFill>
              </a:rPr>
              <a:t>d</a:t>
            </a:r>
            <a:r>
              <a:rPr sz="3600" lang="en-US">
                <a:solidFill>
                  <a:srgbClr val="000000"/>
                </a:solidFill>
              </a:rPr>
              <a:t>.</a:t>
            </a:r>
            <a:endParaRPr sz="3600" lang="en-US">
              <a:solidFill>
                <a:srgbClr val="000000"/>
              </a:solidFill>
            </a:endParaRPr>
          </a:p>
          <a:p>
            <a:pPr indent="-457200" marL="457200">
              <a:buFont typeface="Arial"/>
              <a:buChar char="•"/>
            </a:pPr>
            <a:endParaRPr sz="3600" lang="en-US">
              <a:solidFill>
                <a:srgbClr val="000000"/>
              </a:solidFill>
            </a:endParaRPr>
          </a:p>
          <a:p>
            <a:pPr indent="-457200" marL="457200">
              <a:buFont typeface="Arial"/>
              <a:buChar char="•"/>
            </a:pP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 </a:t>
            </a:r>
            <a:r>
              <a:rPr sz="3600" lang="en-US">
                <a:solidFill>
                  <a:srgbClr val="000000"/>
                </a:solidFill>
              </a:rPr>
              <a:t>c</a:t>
            </a:r>
            <a:r>
              <a:rPr sz="3600" lang="en-US">
                <a:solidFill>
                  <a:srgbClr val="000000"/>
                </a:solidFill>
              </a:rPr>
              <a:t>o</a:t>
            </a:r>
            <a:r>
              <a:rPr sz="3600" lang="en-US">
                <a:solidFill>
                  <a:srgbClr val="000000"/>
                </a:solidFill>
              </a:rPr>
              <a:t>r</a:t>
            </a:r>
            <a:r>
              <a:rPr sz="3600" lang="en-US">
                <a:solidFill>
                  <a:srgbClr val="000000"/>
                </a:solidFill>
              </a:rPr>
              <a:t>d</a:t>
            </a:r>
            <a:r>
              <a:rPr sz="3600" lang="en-US">
                <a:solidFill>
                  <a:srgbClr val="000000"/>
                </a:solidFill>
              </a:rPr>
              <a:t>s</a:t>
            </a:r>
            <a:r>
              <a:rPr sz="3600" lang="en-US">
                <a:solidFill>
                  <a:srgbClr val="000000"/>
                </a:solidFill>
              </a:rPr>
              <a:t> </a:t>
            </a:r>
            <a:r>
              <a:rPr sz="3600" lang="en-US">
                <a:solidFill>
                  <a:srgbClr val="000000"/>
                </a:solidFill>
              </a:rPr>
              <a:t>a</a:t>
            </a:r>
            <a:r>
              <a:rPr sz="3600" lang="en-US">
                <a:solidFill>
                  <a:srgbClr val="000000"/>
                </a:solidFill>
              </a:rPr>
              <a:t>r</a:t>
            </a:r>
            <a:r>
              <a:rPr sz="3600" lang="en-US">
                <a:solidFill>
                  <a:srgbClr val="000000"/>
                </a:solidFill>
              </a:rPr>
              <a:t>e</a:t>
            </a:r>
            <a:r>
              <a:rPr sz="3600" lang="en-US">
                <a:solidFill>
                  <a:srgbClr val="000000"/>
                </a:solidFill>
              </a:rPr>
              <a:t> </a:t>
            </a:r>
            <a:r>
              <a:rPr sz="3600" lang="en-US">
                <a:solidFill>
                  <a:srgbClr val="000000"/>
                </a:solidFill>
              </a:rPr>
              <a:t>d</a:t>
            </a:r>
            <a:r>
              <a:rPr sz="3600" lang="en-US">
                <a:solidFill>
                  <a:srgbClr val="000000"/>
                </a:solidFill>
              </a:rPr>
              <a:t>i</a:t>
            </a:r>
            <a:r>
              <a:rPr sz="3600" lang="en-US">
                <a:solidFill>
                  <a:srgbClr val="000000"/>
                </a:solidFill>
              </a:rPr>
              <a:t>f</a:t>
            </a:r>
            <a:r>
              <a:rPr sz="3600" lang="en-US">
                <a:solidFill>
                  <a:srgbClr val="000000"/>
                </a:solidFill>
              </a:rPr>
              <a:t>f</a:t>
            </a:r>
            <a:r>
              <a:rPr sz="3600" lang="en-US">
                <a:solidFill>
                  <a:srgbClr val="000000"/>
                </a:solidFill>
              </a:rPr>
              <a:t>icult</a:t>
            </a:r>
            <a:r>
              <a:rPr sz="3600" lang="en-US">
                <a:solidFill>
                  <a:srgbClr val="000000"/>
                </a:solidFill>
              </a:rPr>
              <a:t> </a:t>
            </a:r>
            <a:r>
              <a:rPr sz="3600" lang="en-US">
                <a:solidFill>
                  <a:srgbClr val="000000"/>
                </a:solidFill>
              </a:rPr>
              <a:t>t</a:t>
            </a:r>
            <a:r>
              <a:rPr sz="3600" lang="en-US">
                <a:solidFill>
                  <a:srgbClr val="000000"/>
                </a:solidFill>
              </a:rPr>
              <a:t>o</a:t>
            </a:r>
            <a:r>
              <a:rPr sz="3600" lang="en-US">
                <a:solidFill>
                  <a:srgbClr val="000000"/>
                </a:solidFill>
              </a:rPr>
              <a:t> </a:t>
            </a:r>
            <a:r>
              <a:rPr sz="3600" lang="en-US">
                <a:solidFill>
                  <a:srgbClr val="000000"/>
                </a:solidFill>
              </a:rPr>
              <a:t>m</a:t>
            </a:r>
            <a:r>
              <a:rPr sz="3600" lang="en-US">
                <a:solidFill>
                  <a:srgbClr val="000000"/>
                </a:solidFill>
              </a:rPr>
              <a:t>a</a:t>
            </a:r>
            <a:r>
              <a:rPr sz="3600" lang="en-US">
                <a:solidFill>
                  <a:srgbClr val="000000"/>
                </a:solidFill>
              </a:rPr>
              <a:t>n</a:t>
            </a:r>
            <a:r>
              <a:rPr sz="3600" lang="en-US">
                <a:solidFill>
                  <a:srgbClr val="000000"/>
                </a:solidFill>
              </a:rPr>
              <a:t>a</a:t>
            </a:r>
            <a:r>
              <a:rPr sz="3600" lang="en-US">
                <a:solidFill>
                  <a:srgbClr val="000000"/>
                </a:solidFill>
              </a:rPr>
              <a:t>g</a:t>
            </a:r>
            <a:r>
              <a:rPr sz="3600" lang="en-US">
                <a:solidFill>
                  <a:srgbClr val="000000"/>
                </a:solidFill>
              </a:rPr>
              <a:t>e</a:t>
            </a:r>
            <a:r>
              <a:rPr sz="3600" lang="en-US">
                <a:solidFill>
                  <a:srgbClr val="000000"/>
                </a:solidFill>
              </a:rPr>
              <a:t> </a:t>
            </a:r>
            <a:r>
              <a:rPr sz="3600" lang="en-US">
                <a:solidFill>
                  <a:srgbClr val="000000"/>
                </a:solidFill>
              </a:rPr>
              <a:t>a</a:t>
            </a:r>
            <a:r>
              <a:rPr sz="3600" lang="en-US">
                <a:solidFill>
                  <a:srgbClr val="000000"/>
                </a:solidFill>
              </a:rPr>
              <a:t>n</a:t>
            </a:r>
            <a:r>
              <a:rPr sz="3600" lang="en-US">
                <a:solidFill>
                  <a:srgbClr val="000000"/>
                </a:solidFill>
              </a:rPr>
              <a:t>d</a:t>
            </a:r>
            <a:r>
              <a:rPr sz="3600" lang="en-US">
                <a:solidFill>
                  <a:srgbClr val="000000"/>
                </a:solidFill>
              </a:rPr>
              <a:t> </a:t>
            </a:r>
            <a:r>
              <a:rPr sz="3600" lang="en-US">
                <a:solidFill>
                  <a:srgbClr val="000000"/>
                </a:solidFill>
              </a:rPr>
              <a:t>c</a:t>
            </a:r>
            <a:r>
              <a:rPr sz="3600" lang="en-US">
                <a:solidFill>
                  <a:srgbClr val="000000"/>
                </a:solidFill>
              </a:rPr>
              <a:t>a</a:t>
            </a:r>
            <a:r>
              <a:rPr sz="3600" lang="en-US">
                <a:solidFill>
                  <a:srgbClr val="000000"/>
                </a:solidFill>
              </a:rPr>
              <a:t>n</a:t>
            </a:r>
            <a:r>
              <a:rPr sz="3600" lang="en-US">
                <a:solidFill>
                  <a:srgbClr val="000000"/>
                </a:solidFill>
              </a:rPr>
              <a:t> </a:t>
            </a:r>
            <a:r>
              <a:rPr sz="3600" lang="en-US">
                <a:solidFill>
                  <a:srgbClr val="000000"/>
                </a:solidFill>
              </a:rPr>
              <a:t>g</a:t>
            </a:r>
            <a:r>
              <a:rPr sz="3600" lang="en-US">
                <a:solidFill>
                  <a:srgbClr val="000000"/>
                </a:solidFill>
              </a:rPr>
              <a:t>e</a:t>
            </a:r>
            <a:r>
              <a:rPr sz="3600" lang="en-US">
                <a:solidFill>
                  <a:srgbClr val="000000"/>
                </a:solidFill>
              </a:rPr>
              <a:t>t</a:t>
            </a:r>
            <a:r>
              <a:rPr sz="3600" lang="en-US">
                <a:solidFill>
                  <a:srgbClr val="000000"/>
                </a:solidFill>
              </a:rPr>
              <a:t> </a:t>
            </a:r>
            <a:r>
              <a:rPr sz="3600" lang="en-US">
                <a:solidFill>
                  <a:srgbClr val="000000"/>
                </a:solidFill>
              </a:rPr>
              <a:t>damage</a:t>
            </a:r>
            <a:r>
              <a:rPr sz="3600" lang="en-US">
                <a:solidFill>
                  <a:srgbClr val="000000"/>
                </a:solidFill>
              </a:rPr>
              <a:t> </a:t>
            </a:r>
            <a:r>
              <a:rPr sz="3600" lang="en-US">
                <a:solidFill>
                  <a:srgbClr val="000000"/>
                </a:solidFill>
              </a:rPr>
              <a:t>easily</a:t>
            </a:r>
            <a:r>
              <a:rPr sz="3600" lang="en-US">
                <a:solidFill>
                  <a:srgbClr val="000000"/>
                </a:solidFill>
              </a:rPr>
              <a:t>.</a:t>
            </a:r>
            <a:endParaRPr sz="3600" lang="en-US">
              <a:solidFill>
                <a:srgbClr val="000000"/>
              </a:solidFill>
            </a:endParaRPr>
          </a:p>
          <a:p>
            <a:pPr indent="-457200" marL="457200">
              <a:buFont typeface="Arial"/>
              <a:buChar char="•"/>
            </a:pPr>
            <a:endParaRPr sz="3600" lang="en-US">
              <a:solidFill>
                <a:srgbClr val="000000"/>
              </a:solidFill>
            </a:endParaRPr>
          </a:p>
          <a:p>
            <a:pPr indent="-457200" marL="457200">
              <a:buFont typeface="Arial"/>
              <a:buChar char="•"/>
            </a:pP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r</a:t>
            </a:r>
            <a:r>
              <a:rPr sz="3600" lang="en-US">
                <a:solidFill>
                  <a:srgbClr val="000000"/>
                </a:solidFill>
              </a:rPr>
              <a:t>e</a:t>
            </a:r>
            <a:r>
              <a:rPr sz="3600" lang="en-US">
                <a:solidFill>
                  <a:srgbClr val="000000"/>
                </a:solidFill>
              </a:rPr>
              <a:t> </a:t>
            </a:r>
            <a:r>
              <a:rPr sz="3600" lang="en-US">
                <a:solidFill>
                  <a:srgbClr val="000000"/>
                </a:solidFill>
              </a:rPr>
              <a:t>i</a:t>
            </a:r>
            <a:r>
              <a:rPr sz="3600" lang="en-US">
                <a:solidFill>
                  <a:srgbClr val="000000"/>
                </a:solidFill>
              </a:rPr>
              <a:t>s</a:t>
            </a:r>
            <a:r>
              <a:rPr sz="3600" lang="en-US">
                <a:solidFill>
                  <a:srgbClr val="000000"/>
                </a:solidFill>
              </a:rPr>
              <a:t> </a:t>
            </a:r>
            <a:r>
              <a:rPr sz="3600" lang="en-US">
                <a:solidFill>
                  <a:srgbClr val="000000"/>
                </a:solidFill>
              </a:rPr>
              <a:t>d</a:t>
            </a:r>
            <a:r>
              <a:rPr sz="3600" lang="en-US">
                <a:solidFill>
                  <a:srgbClr val="000000"/>
                </a:solidFill>
              </a:rPr>
              <a:t>i</a:t>
            </a:r>
            <a:r>
              <a:rPr sz="3600" lang="en-US">
                <a:solidFill>
                  <a:srgbClr val="000000"/>
                </a:solidFill>
              </a:rPr>
              <a:t>f</a:t>
            </a:r>
            <a:r>
              <a:rPr sz="3600" lang="en-US">
                <a:solidFill>
                  <a:srgbClr val="000000"/>
                </a:solidFill>
              </a:rPr>
              <a:t>f</a:t>
            </a:r>
            <a:r>
              <a:rPr sz="3600" lang="en-US">
                <a:solidFill>
                  <a:srgbClr val="000000"/>
                </a:solidFill>
              </a:rPr>
              <a:t>i</a:t>
            </a:r>
            <a:r>
              <a:rPr sz="3600" lang="en-US">
                <a:solidFill>
                  <a:srgbClr val="000000"/>
                </a:solidFill>
              </a:rPr>
              <a:t>c</a:t>
            </a:r>
            <a:r>
              <a:rPr sz="3600" lang="en-US">
                <a:solidFill>
                  <a:srgbClr val="000000"/>
                </a:solidFill>
              </a:rPr>
              <a:t>ulty</a:t>
            </a:r>
            <a:r>
              <a:rPr sz="3600" lang="en-US">
                <a:solidFill>
                  <a:srgbClr val="000000"/>
                </a:solidFill>
              </a:rPr>
              <a:t> </a:t>
            </a:r>
            <a:r>
              <a:rPr sz="3600" lang="en-US">
                <a:solidFill>
                  <a:srgbClr val="000000"/>
                </a:solidFill>
              </a:rPr>
              <a:t>i</a:t>
            </a:r>
            <a:r>
              <a:rPr sz="3600" lang="en-US">
                <a:solidFill>
                  <a:srgbClr val="000000"/>
                </a:solidFill>
              </a:rPr>
              <a:t>n</a:t>
            </a:r>
            <a:r>
              <a:rPr sz="3600" lang="en-US">
                <a:solidFill>
                  <a:srgbClr val="000000"/>
                </a:solidFill>
              </a:rPr>
              <a:t> </a:t>
            </a:r>
            <a:r>
              <a:rPr sz="3600" lang="en-US">
                <a:solidFill>
                  <a:srgbClr val="000000"/>
                </a:solidFill>
              </a:rPr>
              <a:t>e</a:t>
            </a:r>
            <a:r>
              <a:rPr sz="3600" lang="en-US">
                <a:solidFill>
                  <a:srgbClr val="000000"/>
                </a:solidFill>
              </a:rPr>
              <a:t>l</a:t>
            </a:r>
            <a:r>
              <a:rPr sz="3600" lang="en-US">
                <a:solidFill>
                  <a:srgbClr val="000000"/>
                </a:solidFill>
              </a:rPr>
              <a:t>e</a:t>
            </a:r>
            <a:r>
              <a:rPr sz="3600" lang="en-US">
                <a:solidFill>
                  <a:srgbClr val="000000"/>
                </a:solidFill>
              </a:rPr>
              <a:t>m</a:t>
            </a:r>
            <a:r>
              <a:rPr sz="3600" lang="en-US">
                <a:solidFill>
                  <a:srgbClr val="000000"/>
                </a:solidFill>
              </a:rPr>
              <a:t>i</a:t>
            </a:r>
            <a:r>
              <a:rPr sz="3600" lang="en-US">
                <a:solidFill>
                  <a:srgbClr val="000000"/>
                </a:solidFill>
              </a:rPr>
              <a:t>n</a:t>
            </a:r>
            <a:r>
              <a:rPr sz="3600" lang="en-US">
                <a:solidFill>
                  <a:srgbClr val="000000"/>
                </a:solidFill>
              </a:rPr>
              <a:t>a</a:t>
            </a:r>
            <a:r>
              <a:rPr sz="3600" lang="en-US">
                <a:solidFill>
                  <a:srgbClr val="000000"/>
                </a:solidFill>
              </a:rPr>
              <a:t>t</a:t>
            </a:r>
            <a:r>
              <a:rPr sz="3600" lang="en-US">
                <a:solidFill>
                  <a:srgbClr val="000000"/>
                </a:solidFill>
              </a:rPr>
              <a:t>i</a:t>
            </a:r>
            <a:r>
              <a:rPr sz="3600" lang="en-US">
                <a:solidFill>
                  <a:srgbClr val="000000"/>
                </a:solidFill>
              </a:rPr>
              <a:t>n</a:t>
            </a:r>
            <a:r>
              <a:rPr sz="3600" lang="en-US">
                <a:solidFill>
                  <a:srgbClr val="000000"/>
                </a:solidFill>
              </a:rPr>
              <a:t>g</a:t>
            </a:r>
            <a:r>
              <a:rPr sz="3600" lang="en-US">
                <a:solidFill>
                  <a:srgbClr val="000000"/>
                </a:solidFill>
              </a:rPr>
              <a:t> </a:t>
            </a: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 </a:t>
            </a:r>
            <a:r>
              <a:rPr sz="3600" lang="en-US">
                <a:solidFill>
                  <a:srgbClr val="000000"/>
                </a:solidFill>
              </a:rPr>
              <a:t>e</a:t>
            </a:r>
            <a:r>
              <a:rPr sz="3600" lang="en-US">
                <a:solidFill>
                  <a:srgbClr val="000000"/>
                </a:solidFill>
              </a:rPr>
              <a:t>f</a:t>
            </a:r>
            <a:r>
              <a:rPr sz="3600" lang="en-US">
                <a:solidFill>
                  <a:srgbClr val="000000"/>
                </a:solidFill>
              </a:rPr>
              <a:t>f</a:t>
            </a:r>
            <a:r>
              <a:rPr sz="3600" lang="en-US">
                <a:solidFill>
                  <a:srgbClr val="000000"/>
                </a:solidFill>
              </a:rPr>
              <a:t>ect</a:t>
            </a:r>
            <a:r>
              <a:rPr sz="3600" lang="en-US">
                <a:solidFill>
                  <a:srgbClr val="000000"/>
                </a:solidFill>
              </a:rPr>
              <a:t> </a:t>
            </a:r>
            <a:r>
              <a:rPr sz="3600" lang="en-US">
                <a:solidFill>
                  <a:srgbClr val="000000"/>
                </a:solidFill>
              </a:rPr>
              <a:t>o</a:t>
            </a:r>
            <a:r>
              <a:rPr sz="3600" lang="en-US">
                <a:solidFill>
                  <a:srgbClr val="000000"/>
                </a:solidFill>
              </a:rPr>
              <a:t>f</a:t>
            </a:r>
            <a:r>
              <a:rPr sz="3600" lang="en-US">
                <a:solidFill>
                  <a:srgbClr val="000000"/>
                </a:solidFill>
              </a:rPr>
              <a:t> </a:t>
            </a:r>
            <a:r>
              <a:rPr sz="3600" lang="en-US">
                <a:solidFill>
                  <a:srgbClr val="000000"/>
                </a:solidFill>
              </a:rPr>
              <a:t>c</a:t>
            </a:r>
            <a:r>
              <a:rPr sz="3600" lang="en-US">
                <a:solidFill>
                  <a:srgbClr val="000000"/>
                </a:solidFill>
              </a:rPr>
              <a:t>l</a:t>
            </a:r>
            <a:r>
              <a:rPr sz="3600" lang="en-US">
                <a:solidFill>
                  <a:srgbClr val="000000"/>
                </a:solidFill>
              </a:rPr>
              <a:t>o</a:t>
            </a:r>
            <a:r>
              <a:rPr sz="3600" lang="en-US">
                <a:solidFill>
                  <a:srgbClr val="000000"/>
                </a:solidFill>
              </a:rPr>
              <a:t>t</a:t>
            </a:r>
            <a:r>
              <a:rPr sz="3600" lang="en-US">
                <a:solidFill>
                  <a:srgbClr val="000000"/>
                </a:solidFill>
              </a:rPr>
              <a:t>h</a:t>
            </a:r>
            <a:r>
              <a:rPr sz="3600" lang="en-US">
                <a:solidFill>
                  <a:srgbClr val="000000"/>
                </a:solidFill>
              </a:rPr>
              <a:t> </a:t>
            </a:r>
            <a:r>
              <a:rPr sz="3600" lang="en-US">
                <a:solidFill>
                  <a:srgbClr val="000000"/>
                </a:solidFill>
              </a:rPr>
              <a:t>r</a:t>
            </a:r>
            <a:r>
              <a:rPr sz="3600" lang="en-US">
                <a:solidFill>
                  <a:srgbClr val="000000"/>
                </a:solidFill>
              </a:rPr>
              <a:t>u</a:t>
            </a:r>
            <a:r>
              <a:rPr sz="3600" lang="en-US">
                <a:solidFill>
                  <a:srgbClr val="000000"/>
                </a:solidFill>
              </a:rPr>
              <a:t>b</a:t>
            </a:r>
            <a:r>
              <a:rPr sz="3600" lang="en-US">
                <a:solidFill>
                  <a:srgbClr val="000000"/>
                </a:solidFill>
              </a:rPr>
              <a:t>b</a:t>
            </a:r>
            <a:r>
              <a:rPr sz="3600" lang="en-US">
                <a:solidFill>
                  <a:srgbClr val="000000"/>
                </a:solidFill>
              </a:rPr>
              <a:t>ing</a:t>
            </a:r>
            <a:r>
              <a:rPr sz="3600" lang="en-US">
                <a:solidFill>
                  <a:srgbClr val="000000"/>
                </a:solidFill>
              </a:rPr>
              <a:t> </a:t>
            </a:r>
            <a:r>
              <a:rPr sz="3600" lang="en-US">
                <a:solidFill>
                  <a:srgbClr val="000000"/>
                </a:solidFill>
              </a:rPr>
              <a:t>n</a:t>
            </a:r>
            <a:r>
              <a:rPr sz="3600" lang="en-US">
                <a:solidFill>
                  <a:srgbClr val="000000"/>
                </a:solidFill>
              </a:rPr>
              <a:t>o</a:t>
            </a:r>
            <a:r>
              <a:rPr sz="3600" lang="en-US">
                <a:solidFill>
                  <a:srgbClr val="000000"/>
                </a:solidFill>
              </a:rPr>
              <a:t>i</a:t>
            </a:r>
            <a:r>
              <a:rPr sz="3600" lang="en-US">
                <a:solidFill>
                  <a:srgbClr val="000000"/>
                </a:solidFill>
              </a:rPr>
              <a:t>s</a:t>
            </a:r>
            <a:r>
              <a:rPr sz="3600" lang="en-US">
                <a:solidFill>
                  <a:srgbClr val="000000"/>
                </a:solidFill>
              </a:rPr>
              <a:t>e</a:t>
            </a:r>
            <a:r>
              <a:rPr sz="3600" lang="en-US">
                <a:solidFill>
                  <a:srgbClr val="000000"/>
                </a:solidFill>
              </a:rPr>
              <a:t>.</a:t>
            </a:r>
            <a:endParaRPr sz="3600" lang="en-US">
              <a:solidFill>
                <a:srgbClr val="000000"/>
              </a:solidFill>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762"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63"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64"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65"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66"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67"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68"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69"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70"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71" name=""/>
          <p:cNvSpPr txBox="1"/>
          <p:nvPr/>
        </p:nvSpPr>
        <p:spPr>
          <a:xfrm>
            <a:off x="913708" y="1000760"/>
            <a:ext cx="10968706" cy="2428240"/>
          </a:xfrm>
          <a:prstGeom prst="rect"/>
        </p:spPr>
        <p:txBody>
          <a:bodyPr rtlCol="0" wrap="square">
            <a:spAutoFit/>
          </a:bodyPr>
          <a:p>
            <a:pPr indent="0" marL="0">
              <a:buNone/>
            </a:pPr>
            <a:endParaRPr sz="3900" lang="en-US">
              <a:solidFill>
                <a:srgbClr val="000000"/>
              </a:solidFill>
            </a:endParaRPr>
          </a:p>
          <a:p>
            <a:pPr indent="0" marL="0">
              <a:buNone/>
            </a:pPr>
            <a:r>
              <a:rPr sz="3900" lang="en-US">
                <a:solidFill>
                  <a:srgbClr val="000000"/>
                </a:solidFill>
              </a:rPr>
              <a:t>B</a:t>
            </a:r>
            <a:r>
              <a:rPr sz="3900" lang="en-US">
                <a:solidFill>
                  <a:srgbClr val="000000"/>
                </a:solidFill>
              </a:rPr>
              <a:t>a</a:t>
            </a:r>
            <a:r>
              <a:rPr sz="3900" lang="en-US">
                <a:solidFill>
                  <a:srgbClr val="000000"/>
                </a:solidFill>
              </a:rPr>
              <a:t>t</a:t>
            </a:r>
            <a:r>
              <a:rPr sz="3900" lang="en-US">
                <a:solidFill>
                  <a:srgbClr val="000000"/>
                </a:solidFill>
              </a:rPr>
              <a:t>t</a:t>
            </a:r>
            <a:r>
              <a:rPr sz="3900" lang="en-US">
                <a:solidFill>
                  <a:srgbClr val="000000"/>
                </a:solidFill>
              </a:rPr>
              <a:t>ery</a:t>
            </a:r>
            <a:r>
              <a:rPr sz="3900" lang="en-US">
                <a:solidFill>
                  <a:srgbClr val="000000"/>
                </a:solidFill>
              </a:rPr>
              <a:t>:</a:t>
            </a:r>
            <a:r>
              <a:rPr sz="3900" lang="en-US">
                <a:solidFill>
                  <a:srgbClr val="000000"/>
                </a:solidFill>
              </a:rPr>
              <a:t> </a:t>
            </a:r>
            <a:r>
              <a:rPr sz="3900" lang="en-US">
                <a:solidFill>
                  <a:srgbClr val="000000"/>
                </a:solidFill>
              </a:rPr>
              <a:t>A</a:t>
            </a:r>
            <a:r>
              <a:rPr sz="3900" lang="en-US">
                <a:solidFill>
                  <a:srgbClr val="000000"/>
                </a:solidFill>
              </a:rPr>
              <a:t>4</a:t>
            </a:r>
            <a:r>
              <a:rPr sz="3900" lang="en-US">
                <a:solidFill>
                  <a:srgbClr val="000000"/>
                </a:solidFill>
              </a:rPr>
              <a:t> </a:t>
            </a:r>
            <a:r>
              <a:rPr sz="3900" lang="en-US">
                <a:solidFill>
                  <a:srgbClr val="000000"/>
                </a:solidFill>
              </a:rPr>
              <a:t>s</a:t>
            </a:r>
            <a:r>
              <a:rPr sz="3900" lang="en-US">
                <a:solidFill>
                  <a:srgbClr val="000000"/>
                </a:solidFill>
              </a:rPr>
              <a:t>i</a:t>
            </a:r>
            <a:r>
              <a:rPr sz="3900" lang="en-US">
                <a:solidFill>
                  <a:srgbClr val="000000"/>
                </a:solidFill>
              </a:rPr>
              <a:t>z</a:t>
            </a:r>
            <a:r>
              <a:rPr sz="3900" lang="en-US">
                <a:solidFill>
                  <a:srgbClr val="000000"/>
                </a:solidFill>
              </a:rPr>
              <a:t>e</a:t>
            </a:r>
            <a:r>
              <a:rPr sz="3900" lang="en-US">
                <a:solidFill>
                  <a:srgbClr val="000000"/>
                </a:solidFill>
              </a:rPr>
              <a:t> </a:t>
            </a:r>
            <a:r>
              <a:rPr sz="3900" lang="en-US">
                <a:solidFill>
                  <a:srgbClr val="000000"/>
                </a:solidFill>
              </a:rPr>
              <a:t>a</a:t>
            </a:r>
            <a:r>
              <a:rPr sz="3900" lang="en-US">
                <a:solidFill>
                  <a:srgbClr val="000000"/>
                </a:solidFill>
              </a:rPr>
              <a:t>n</a:t>
            </a:r>
            <a:r>
              <a:rPr sz="3900" lang="en-US">
                <a:solidFill>
                  <a:srgbClr val="000000"/>
                </a:solidFill>
              </a:rPr>
              <a:t>d</a:t>
            </a:r>
            <a:r>
              <a:rPr sz="3900" lang="en-US">
                <a:solidFill>
                  <a:srgbClr val="000000"/>
                </a:solidFill>
              </a:rPr>
              <a:t> </a:t>
            </a:r>
            <a:r>
              <a:rPr sz="3900" lang="en-US">
                <a:solidFill>
                  <a:srgbClr val="000000"/>
                </a:solidFill>
              </a:rPr>
              <a:t>v</a:t>
            </a:r>
            <a:r>
              <a:rPr sz="3900" lang="en-US">
                <a:solidFill>
                  <a:srgbClr val="000000"/>
                </a:solidFill>
              </a:rPr>
              <a:t>o</a:t>
            </a:r>
            <a:r>
              <a:rPr sz="3900" lang="en-US">
                <a:solidFill>
                  <a:srgbClr val="000000"/>
                </a:solidFill>
              </a:rPr>
              <a:t>l</a:t>
            </a:r>
            <a:r>
              <a:rPr sz="3900" lang="en-US">
                <a:solidFill>
                  <a:srgbClr val="000000"/>
                </a:solidFill>
              </a:rPr>
              <a:t>t</a:t>
            </a:r>
            <a:r>
              <a:rPr sz="3900" lang="en-US">
                <a:solidFill>
                  <a:srgbClr val="000000"/>
                </a:solidFill>
              </a:rPr>
              <a:t>a</a:t>
            </a:r>
            <a:r>
              <a:rPr sz="3900" lang="en-US">
                <a:solidFill>
                  <a:srgbClr val="000000"/>
                </a:solidFill>
              </a:rPr>
              <a:t>g</a:t>
            </a:r>
            <a:r>
              <a:rPr sz="3900" lang="en-US">
                <a:solidFill>
                  <a:srgbClr val="000000"/>
                </a:solidFill>
              </a:rPr>
              <a:t>e</a:t>
            </a:r>
            <a:r>
              <a:rPr sz="3900" lang="en-US">
                <a:solidFill>
                  <a:srgbClr val="000000"/>
                </a:solidFill>
              </a:rPr>
              <a:t> </a:t>
            </a:r>
            <a:r>
              <a:rPr sz="3900" lang="en-US">
                <a:solidFill>
                  <a:srgbClr val="000000"/>
                </a:solidFill>
              </a:rPr>
              <a:t>i</a:t>
            </a:r>
            <a:r>
              <a:rPr sz="3900" lang="en-US">
                <a:solidFill>
                  <a:srgbClr val="000000"/>
                </a:solidFill>
              </a:rPr>
              <a:t>s</a:t>
            </a:r>
            <a:r>
              <a:rPr sz="3900" lang="en-US">
                <a:solidFill>
                  <a:srgbClr val="000000"/>
                </a:solidFill>
              </a:rPr>
              <a:t> </a:t>
            </a:r>
            <a:r>
              <a:rPr sz="3900" lang="en-US">
                <a:solidFill>
                  <a:srgbClr val="000000"/>
                </a:solidFill>
              </a:rPr>
              <a:t>1</a:t>
            </a:r>
            <a:r>
              <a:rPr sz="3900" lang="en-US">
                <a:solidFill>
                  <a:srgbClr val="000000"/>
                </a:solidFill>
              </a:rPr>
              <a:t>.</a:t>
            </a:r>
            <a:r>
              <a:rPr sz="3900" lang="en-US">
                <a:solidFill>
                  <a:srgbClr val="000000"/>
                </a:solidFill>
              </a:rPr>
              <a:t>5</a:t>
            </a:r>
            <a:r>
              <a:rPr sz="3900" lang="en-US">
                <a:solidFill>
                  <a:srgbClr val="000000"/>
                </a:solidFill>
              </a:rPr>
              <a:t>V</a:t>
            </a:r>
            <a:endParaRPr sz="3900" lang="en-US">
              <a:solidFill>
                <a:srgbClr val="000000"/>
              </a:solidFill>
            </a:endParaRPr>
          </a:p>
          <a:p>
            <a:pPr indent="0" marL="0">
              <a:buNone/>
            </a:pPr>
            <a:r>
              <a:rPr sz="3900" lang="en-US">
                <a:solidFill>
                  <a:srgbClr val="000000"/>
                </a:solidFill>
              </a:rPr>
              <a:t>Frequency</a:t>
            </a:r>
            <a:r>
              <a:rPr sz="3900" lang="en-US">
                <a:solidFill>
                  <a:srgbClr val="000000"/>
                </a:solidFill>
              </a:rPr>
              <a:t> </a:t>
            </a:r>
            <a:r>
              <a:rPr sz="3900" lang="en-US">
                <a:solidFill>
                  <a:srgbClr val="000000"/>
                </a:solidFill>
              </a:rPr>
              <a:t>r</a:t>
            </a:r>
            <a:r>
              <a:rPr sz="3900" lang="en-US">
                <a:solidFill>
                  <a:srgbClr val="000000"/>
                </a:solidFill>
              </a:rPr>
              <a:t>a</a:t>
            </a:r>
            <a:r>
              <a:rPr sz="3900" lang="en-US">
                <a:solidFill>
                  <a:srgbClr val="000000"/>
                </a:solidFill>
              </a:rPr>
              <a:t>n</a:t>
            </a:r>
            <a:r>
              <a:rPr sz="3900" lang="en-US">
                <a:solidFill>
                  <a:srgbClr val="000000"/>
                </a:solidFill>
              </a:rPr>
              <a:t>g</a:t>
            </a:r>
            <a:r>
              <a:rPr sz="3900" lang="en-US">
                <a:solidFill>
                  <a:srgbClr val="000000"/>
                </a:solidFill>
              </a:rPr>
              <a:t>e</a:t>
            </a:r>
            <a:r>
              <a:rPr sz="3900" lang="en-US">
                <a:solidFill>
                  <a:srgbClr val="000000"/>
                </a:solidFill>
              </a:rPr>
              <a:t>:</a:t>
            </a:r>
            <a:r>
              <a:rPr sz="3900" lang="en-US">
                <a:solidFill>
                  <a:srgbClr val="000000"/>
                </a:solidFill>
              </a:rPr>
              <a:t> </a:t>
            </a:r>
            <a:r>
              <a:rPr sz="3900" lang="en-US">
                <a:solidFill>
                  <a:srgbClr val="000000"/>
                </a:solidFill>
              </a:rPr>
              <a:t>M</a:t>
            </a:r>
            <a:r>
              <a:rPr sz="3900" lang="en-US">
                <a:solidFill>
                  <a:srgbClr val="000000"/>
                </a:solidFill>
              </a:rPr>
              <a:t>o</a:t>
            </a:r>
            <a:r>
              <a:rPr sz="3900" lang="en-US">
                <a:solidFill>
                  <a:srgbClr val="000000"/>
                </a:solidFill>
              </a:rPr>
              <a:t>d</a:t>
            </a:r>
            <a:r>
              <a:rPr sz="3900" lang="en-US">
                <a:solidFill>
                  <a:srgbClr val="000000"/>
                </a:solidFill>
              </a:rPr>
              <a:t>e</a:t>
            </a:r>
            <a:r>
              <a:rPr sz="3900" lang="en-US">
                <a:solidFill>
                  <a:srgbClr val="000000"/>
                </a:solidFill>
              </a:rPr>
              <a:t>r</a:t>
            </a:r>
            <a:r>
              <a:rPr sz="3900" lang="en-US">
                <a:solidFill>
                  <a:srgbClr val="000000"/>
                </a:solidFill>
              </a:rPr>
              <a:t>a</a:t>
            </a:r>
            <a:r>
              <a:rPr sz="3900" lang="en-US">
                <a:solidFill>
                  <a:srgbClr val="000000"/>
                </a:solidFill>
              </a:rPr>
              <a:t>t</a:t>
            </a:r>
            <a:r>
              <a:rPr sz="3900" lang="en-US">
                <a:solidFill>
                  <a:srgbClr val="000000"/>
                </a:solidFill>
              </a:rPr>
              <a:t>e</a:t>
            </a:r>
            <a:r>
              <a:rPr sz="3900" lang="en-US">
                <a:solidFill>
                  <a:srgbClr val="000000"/>
                </a:solidFill>
              </a:rPr>
              <a:t> </a:t>
            </a:r>
            <a:r>
              <a:rPr sz="3900" lang="en-US">
                <a:solidFill>
                  <a:srgbClr val="000000"/>
                </a:solidFill>
              </a:rPr>
              <a:t>t</a:t>
            </a:r>
            <a:r>
              <a:rPr sz="3900" lang="en-US">
                <a:solidFill>
                  <a:srgbClr val="000000"/>
                </a:solidFill>
              </a:rPr>
              <a:t>o</a:t>
            </a:r>
            <a:r>
              <a:rPr sz="3900" lang="en-US">
                <a:solidFill>
                  <a:srgbClr val="000000"/>
                </a:solidFill>
              </a:rPr>
              <a:t> </a:t>
            </a:r>
            <a:r>
              <a:rPr sz="3900" lang="en-US">
                <a:solidFill>
                  <a:srgbClr val="000000"/>
                </a:solidFill>
              </a:rPr>
              <a:t>s</a:t>
            </a:r>
            <a:r>
              <a:rPr sz="3900" lang="en-US">
                <a:solidFill>
                  <a:srgbClr val="000000"/>
                </a:solidFill>
              </a:rPr>
              <a:t>e</a:t>
            </a:r>
            <a:r>
              <a:rPr sz="3900" lang="en-US">
                <a:solidFill>
                  <a:srgbClr val="000000"/>
                </a:solidFill>
              </a:rPr>
              <a:t>v</a:t>
            </a:r>
            <a:r>
              <a:rPr sz="3900" lang="en-US">
                <a:solidFill>
                  <a:srgbClr val="000000"/>
                </a:solidFill>
              </a:rPr>
              <a:t>e</a:t>
            </a:r>
            <a:r>
              <a:rPr sz="3900" lang="en-US">
                <a:solidFill>
                  <a:srgbClr val="000000"/>
                </a:solidFill>
              </a:rPr>
              <a:t>r</a:t>
            </a:r>
            <a:r>
              <a:rPr sz="3900" lang="en-US">
                <a:solidFill>
                  <a:srgbClr val="000000"/>
                </a:solidFill>
              </a:rPr>
              <a:t>e</a:t>
            </a:r>
            <a:r>
              <a:rPr sz="3900" lang="en-US">
                <a:solidFill>
                  <a:srgbClr val="000000"/>
                </a:solidFill>
              </a:rPr>
              <a:t> </a:t>
            </a:r>
            <a:r>
              <a:rPr sz="3900" lang="en-US">
                <a:solidFill>
                  <a:srgbClr val="000000"/>
                </a:solidFill>
              </a:rPr>
              <a:t>h</a:t>
            </a:r>
            <a:r>
              <a:rPr sz="3900" lang="en-US">
                <a:solidFill>
                  <a:srgbClr val="000000"/>
                </a:solidFill>
              </a:rPr>
              <a:t>e</a:t>
            </a:r>
            <a:r>
              <a:rPr sz="3900" lang="en-US">
                <a:solidFill>
                  <a:srgbClr val="000000"/>
                </a:solidFill>
              </a:rPr>
              <a:t>a</a:t>
            </a:r>
            <a:r>
              <a:rPr sz="3900" lang="en-US">
                <a:solidFill>
                  <a:srgbClr val="000000"/>
                </a:solidFill>
              </a:rPr>
              <a:t>ring</a:t>
            </a:r>
            <a:r>
              <a:rPr sz="3900" lang="en-US">
                <a:solidFill>
                  <a:srgbClr val="000000"/>
                </a:solidFill>
              </a:rPr>
              <a:t> </a:t>
            </a:r>
            <a:r>
              <a:rPr sz="3900" lang="en-US">
                <a:solidFill>
                  <a:srgbClr val="000000"/>
                </a:solidFill>
              </a:rPr>
              <a:t>l</a:t>
            </a:r>
            <a:r>
              <a:rPr sz="3900" lang="en-US">
                <a:solidFill>
                  <a:srgbClr val="000000"/>
                </a:solidFill>
              </a:rPr>
              <a:t>o</a:t>
            </a:r>
            <a:r>
              <a:rPr sz="3900" lang="en-US">
                <a:solidFill>
                  <a:srgbClr val="000000"/>
                </a:solidFill>
              </a:rPr>
              <a:t>s</a:t>
            </a:r>
            <a:r>
              <a:rPr sz="3900" lang="en-US">
                <a:solidFill>
                  <a:srgbClr val="000000"/>
                </a:solidFill>
              </a:rPr>
              <a:t>s</a:t>
            </a:r>
            <a:r>
              <a:rPr sz="3900" lang="en-US">
                <a:solidFill>
                  <a:srgbClr val="000000"/>
                </a:solidFill>
              </a:rPr>
              <a:t>.</a:t>
            </a:r>
            <a:r>
              <a:rPr sz="3900" lang="en-US">
                <a:solidFill>
                  <a:srgbClr val="000000"/>
                </a:solidFill>
              </a:rPr>
              <a:t> </a:t>
            </a:r>
            <a:endParaRPr sz="3900" lang="en-US">
              <a:solidFill>
                <a:srgbClr val="000000"/>
              </a:solidFill>
            </a:endParaRPr>
          </a:p>
        </p:txBody>
      </p:sp>
      <p:sp>
        <p:nvSpPr>
          <p:cNvPr id="1048772" name=""/>
          <p:cNvSpPr txBox="1"/>
          <p:nvPr/>
        </p:nvSpPr>
        <p:spPr>
          <a:xfrm>
            <a:off x="861988" y="648313"/>
            <a:ext cx="4000000" cy="904240"/>
          </a:xfrm>
          <a:prstGeom prst="rect"/>
        </p:spPr>
        <p:txBody>
          <a:bodyPr rtlCol="0" wrap="square">
            <a:spAutoFit/>
          </a:bodyPr>
          <a:p>
            <a:r>
              <a:rPr sz="5500" lang="en-US" u="sng">
                <a:solidFill>
                  <a:srgbClr val="002060"/>
                </a:solidFill>
              </a:rPr>
              <a:t>C</a:t>
            </a:r>
            <a:r>
              <a:rPr sz="5500" lang="en-US" u="sng">
                <a:solidFill>
                  <a:srgbClr val="002060"/>
                </a:solidFill>
              </a:rPr>
              <a:t>a</a:t>
            </a:r>
            <a:r>
              <a:rPr sz="5500" lang="en-US" u="sng">
                <a:solidFill>
                  <a:srgbClr val="002060"/>
                </a:solidFill>
              </a:rPr>
              <a:t>n</a:t>
            </a:r>
            <a:r>
              <a:rPr sz="5500" lang="en-US" u="sng">
                <a:solidFill>
                  <a:srgbClr val="002060"/>
                </a:solidFill>
              </a:rPr>
              <a:t>d</a:t>
            </a:r>
            <a:r>
              <a:rPr sz="5500" lang="en-US" u="sng">
                <a:solidFill>
                  <a:srgbClr val="002060"/>
                </a:solidFill>
              </a:rPr>
              <a:t>i</a:t>
            </a:r>
            <a:r>
              <a:rPr sz="5500" lang="en-US" u="sng">
                <a:solidFill>
                  <a:srgbClr val="002060"/>
                </a:solidFill>
              </a:rPr>
              <a:t>d</a:t>
            </a:r>
            <a:r>
              <a:rPr sz="5500" lang="en-US" u="sng">
                <a:solidFill>
                  <a:srgbClr val="002060"/>
                </a:solidFill>
              </a:rPr>
              <a:t>a</a:t>
            </a:r>
            <a:r>
              <a:rPr sz="5500" lang="en-US" u="sng">
                <a:solidFill>
                  <a:srgbClr val="002060"/>
                </a:solidFill>
              </a:rPr>
              <a:t>c</a:t>
            </a:r>
            <a:r>
              <a:rPr sz="5500" lang="en-US" u="sng">
                <a:solidFill>
                  <a:srgbClr val="002060"/>
                </a:solidFill>
              </a:rPr>
              <a:t>y</a:t>
            </a:r>
            <a:r>
              <a:rPr sz="5500" lang="en-US" u="sng">
                <a:solidFill>
                  <a:srgbClr val="002060"/>
                </a:solidFill>
              </a:rPr>
              <a:t>:</a:t>
            </a:r>
            <a:endParaRPr sz="5500" lang="en-US" u="sng">
              <a:solidFill>
                <a:srgbClr val="002060"/>
              </a:solidFill>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773"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74"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75"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76"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77"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78"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79"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80"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81"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56" name=""/>
          <p:cNvPicPr>
            <a:picLocks/>
          </p:cNvPicPr>
          <p:nvPr/>
        </p:nvPicPr>
        <p:blipFill>
          <a:blip xmlns:r="http://schemas.openxmlformats.org/officeDocument/2006/relationships" r:embed="rId1"/>
          <a:stretch>
            <a:fillRect/>
          </a:stretch>
        </p:blipFill>
        <p:spPr>
          <a:xfrm rot="0">
            <a:off x="1207595" y="289538"/>
            <a:ext cx="8522192" cy="5946153"/>
          </a:xfrm>
          <a:prstGeom prst="rect"/>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782"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83"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84"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85"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86"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87"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88"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89"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90"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91" name=""/>
          <p:cNvSpPr txBox="1"/>
          <p:nvPr/>
        </p:nvSpPr>
        <p:spPr>
          <a:xfrm>
            <a:off x="647526" y="1296631"/>
            <a:ext cx="10675546" cy="2440941"/>
          </a:xfrm>
          <a:prstGeom prst="rect"/>
        </p:spPr>
        <p:txBody>
          <a:bodyPr rtlCol="0" wrap="square">
            <a:spAutoFit/>
          </a:bodyPr>
          <a:p>
            <a:pPr indent="-457200" marL="457200">
              <a:buFont typeface="Arial"/>
              <a:buChar char="•"/>
            </a:pPr>
            <a:r>
              <a:rPr sz="3100" lang="en-US">
                <a:solidFill>
                  <a:srgbClr val="000000"/>
                </a:solidFill>
              </a:rPr>
              <a:t>A behind-the-ear (BTE) hearing aid is considerably </a:t>
            </a:r>
            <a:r>
              <a:rPr sz="3100" lang="en-US">
                <a:solidFill>
                  <a:srgbClr val="000000"/>
                </a:solidFill>
              </a:rPr>
              <a:t>smaller. BTEs are also two-piece hearing aids. The </a:t>
            </a:r>
            <a:r>
              <a:rPr sz="3100" lang="en-US">
                <a:solidFill>
                  <a:srgbClr val="000000"/>
                </a:solidFill>
              </a:rPr>
              <a:t>microphone and electronics are mounted in the characteristic banana-shaped case, or in some artistic variations of it. </a:t>
            </a:r>
            <a:endParaRPr sz="3100" lang="en-US">
              <a:solidFill>
                <a:srgbClr val="000000"/>
              </a:solidFill>
            </a:endParaRPr>
          </a:p>
        </p:txBody>
      </p:sp>
      <p:sp>
        <p:nvSpPr>
          <p:cNvPr id="1048792" name=""/>
          <p:cNvSpPr txBox="1"/>
          <p:nvPr/>
        </p:nvSpPr>
        <p:spPr>
          <a:xfrm>
            <a:off x="638234" y="4041215"/>
            <a:ext cx="10694133" cy="2504440"/>
          </a:xfrm>
          <a:prstGeom prst="rect"/>
        </p:spPr>
        <p:txBody>
          <a:bodyPr rtlCol="0" wrap="square">
            <a:spAutoFit/>
          </a:bodyPr>
          <a:p>
            <a:pPr indent="-457200" marL="457200">
              <a:buFont typeface="Arial"/>
              <a:buChar char="•"/>
            </a:pPr>
            <a:r>
              <a:rPr sz="3200" lang="en-US">
                <a:solidFill>
                  <a:srgbClr val="000000"/>
                </a:solidFill>
              </a:rPr>
              <a:t>In </a:t>
            </a:r>
            <a:r>
              <a:rPr sz="3200" lang="en-US">
                <a:solidFill>
                  <a:srgbClr val="000000"/>
                </a:solidFill>
              </a:rPr>
              <a:t>the </a:t>
            </a:r>
            <a:r>
              <a:rPr sz="3200" lang="en-US">
                <a:solidFill>
                  <a:srgbClr val="000000"/>
                </a:solidFill>
              </a:rPr>
              <a:t>l</a:t>
            </a:r>
            <a:r>
              <a:rPr sz="3200" lang="en-US">
                <a:solidFill>
                  <a:srgbClr val="000000"/>
                </a:solidFill>
              </a:rPr>
              <a:t>o</a:t>
            </a:r>
            <a:r>
              <a:rPr sz="3200" lang="en-US">
                <a:solidFill>
                  <a:srgbClr val="000000"/>
                </a:solidFill>
              </a:rPr>
              <a:t>n</a:t>
            </a:r>
            <a:r>
              <a:rPr sz="3200" lang="en-US">
                <a:solidFill>
                  <a:srgbClr val="000000"/>
                </a:solidFill>
              </a:rPr>
              <a:t>g</a:t>
            </a:r>
            <a:r>
              <a:rPr sz="3200" lang="en-US">
                <a:solidFill>
                  <a:srgbClr val="000000"/>
                </a:solidFill>
              </a:rPr>
              <a:t> </a:t>
            </a:r>
            <a:r>
              <a:rPr sz="3200" lang="en-US">
                <a:solidFill>
                  <a:srgbClr val="000000"/>
                </a:solidFill>
              </a:rPr>
              <a:t>e</a:t>
            </a:r>
            <a:r>
              <a:rPr sz="3200" lang="en-US">
                <a:solidFill>
                  <a:srgbClr val="000000"/>
                </a:solidFill>
              </a:rPr>
              <a:t>s</a:t>
            </a:r>
            <a:r>
              <a:rPr sz="3200" lang="en-US">
                <a:solidFill>
                  <a:srgbClr val="000000"/>
                </a:solidFill>
              </a:rPr>
              <a:t>t</a:t>
            </a:r>
            <a:r>
              <a:rPr sz="3200" lang="en-US">
                <a:solidFill>
                  <a:srgbClr val="000000"/>
                </a:solidFill>
              </a:rPr>
              <a:t>a</a:t>
            </a:r>
            <a:r>
              <a:rPr sz="3200" lang="en-US">
                <a:solidFill>
                  <a:srgbClr val="000000"/>
                </a:solidFill>
              </a:rPr>
              <a:t>blished</a:t>
            </a:r>
            <a:r>
              <a:rPr sz="3200" lang="en-US">
                <a:solidFill>
                  <a:srgbClr val="000000"/>
                </a:solidFill>
              </a:rPr>
              <a:t> </a:t>
            </a:r>
            <a:r>
              <a:rPr sz="3200" lang="en-US">
                <a:solidFill>
                  <a:srgbClr val="000000"/>
                </a:solidFill>
              </a:rPr>
              <a:t>form </a:t>
            </a:r>
            <a:r>
              <a:rPr sz="3200" lang="en-US">
                <a:solidFill>
                  <a:srgbClr val="000000"/>
                </a:solidFill>
              </a:rPr>
              <a:t>of </a:t>
            </a:r>
            <a:r>
              <a:rPr sz="3200" lang="en-US">
                <a:solidFill>
                  <a:srgbClr val="000000"/>
                </a:solidFill>
              </a:rPr>
              <a:t>BTE </a:t>
            </a:r>
            <a:r>
              <a:rPr sz="3200" lang="en-US">
                <a:solidFill>
                  <a:srgbClr val="000000"/>
                </a:solidFill>
              </a:rPr>
              <a:t>th</a:t>
            </a:r>
            <a:r>
              <a:rPr sz="3200" lang="en-US">
                <a:solidFill>
                  <a:srgbClr val="000000"/>
                </a:solidFill>
              </a:rPr>
              <a:t>e</a:t>
            </a:r>
            <a:r>
              <a:rPr sz="3200" lang="en-US">
                <a:solidFill>
                  <a:srgbClr val="000000"/>
                </a:solidFill>
              </a:rPr>
              <a:t> receiver is also mounted in the case. The sound 
from it is conveyed acoustically via a tube to a custom earmold or to a soft dome that retains the open end of 
the tube within the ear canal. </a:t>
            </a:r>
            <a:endParaRPr sz="3200" lang="en-US">
              <a:solidFill>
                <a:srgbClr val="000000"/>
              </a:solidFill>
            </a:endParaRPr>
          </a:p>
        </p:txBody>
      </p:sp>
      <p:sp>
        <p:nvSpPr>
          <p:cNvPr id="1048793" name=""/>
          <p:cNvSpPr txBox="1"/>
          <p:nvPr/>
        </p:nvSpPr>
        <p:spPr>
          <a:xfrm>
            <a:off x="638234" y="423545"/>
            <a:ext cx="11125195" cy="751840"/>
          </a:xfrm>
          <a:prstGeom prst="rect"/>
        </p:spPr>
        <p:txBody>
          <a:bodyPr rtlCol="0" wrap="square">
            <a:spAutoFit/>
          </a:bodyPr>
          <a:p>
            <a:pPr indent="-571500" marL="571500">
              <a:buFont typeface="Wingdings" charset="2"/>
              <a:buChar char="l"/>
            </a:pPr>
            <a:r>
              <a:rPr b="1" sz="4400" i="0" lang="en-US" u="sng">
                <a:solidFill>
                  <a:srgbClr val="002060"/>
                </a:solidFill>
              </a:rPr>
              <a:t>B</a:t>
            </a:r>
            <a:r>
              <a:rPr b="1" sz="4400" i="0" lang="en-US" u="sng">
                <a:solidFill>
                  <a:srgbClr val="002060"/>
                </a:solidFill>
              </a:rPr>
              <a:t>T</a:t>
            </a:r>
            <a:r>
              <a:rPr b="1" sz="4400" i="0" lang="en-US" u="sng">
                <a:solidFill>
                  <a:srgbClr val="002060"/>
                </a:solidFill>
              </a:rPr>
              <a:t>E</a:t>
            </a:r>
            <a:r>
              <a:rPr b="1" sz="4400" i="0" lang="en-US" u="sng">
                <a:solidFill>
                  <a:srgbClr val="002060"/>
                </a:solidFill>
              </a:rPr>
              <a:t> </a:t>
            </a:r>
            <a:r>
              <a:rPr b="1" sz="4400" i="0" lang="en-US" u="sng">
                <a:solidFill>
                  <a:srgbClr val="002060"/>
                </a:solidFill>
              </a:rPr>
              <a:t>(</a:t>
            </a:r>
            <a:r>
              <a:rPr b="1" sz="4400" i="0" lang="en-US" u="sng">
                <a:solidFill>
                  <a:srgbClr val="002060"/>
                </a:solidFill>
              </a:rPr>
              <a:t>b</a:t>
            </a:r>
            <a:r>
              <a:rPr b="1" sz="4400" i="0" lang="en-US" u="sng">
                <a:solidFill>
                  <a:srgbClr val="002060"/>
                </a:solidFill>
              </a:rPr>
              <a:t>e</a:t>
            </a:r>
            <a:r>
              <a:rPr b="1" sz="4400" i="0" lang="en-US" u="sng">
                <a:solidFill>
                  <a:srgbClr val="002060"/>
                </a:solidFill>
              </a:rPr>
              <a:t>h</a:t>
            </a:r>
            <a:r>
              <a:rPr b="1" sz="4400" i="0" lang="en-US" u="sng">
                <a:solidFill>
                  <a:srgbClr val="002060"/>
                </a:solidFill>
              </a:rPr>
              <a:t>ind</a:t>
            </a:r>
            <a:r>
              <a:rPr b="1" sz="4400" i="0" lang="en-US" u="sng">
                <a:solidFill>
                  <a:srgbClr val="002060"/>
                </a:solidFill>
              </a:rPr>
              <a:t> </a:t>
            </a:r>
            <a:r>
              <a:rPr b="1" sz="4400" i="0" lang="en-US" u="sng">
                <a:solidFill>
                  <a:srgbClr val="002060"/>
                </a:solidFill>
              </a:rPr>
              <a:t>the</a:t>
            </a:r>
            <a:r>
              <a:rPr b="1" sz="4400" i="0" lang="en-US" u="sng">
                <a:solidFill>
                  <a:srgbClr val="002060"/>
                </a:solidFill>
              </a:rPr>
              <a:t> </a:t>
            </a:r>
            <a:r>
              <a:rPr b="1" sz="4400" i="0" lang="en-US" u="sng">
                <a:solidFill>
                  <a:srgbClr val="002060"/>
                </a:solidFill>
              </a:rPr>
              <a:t>e</a:t>
            </a:r>
            <a:r>
              <a:rPr b="1" sz="4400" i="0" lang="en-US" u="sng">
                <a:solidFill>
                  <a:srgbClr val="002060"/>
                </a:solidFill>
              </a:rPr>
              <a:t>a</a:t>
            </a:r>
            <a:r>
              <a:rPr b="1" sz="4400" i="0" lang="en-US" u="sng">
                <a:solidFill>
                  <a:srgbClr val="002060"/>
                </a:solidFill>
              </a:rPr>
              <a:t>r</a:t>
            </a:r>
            <a:r>
              <a:rPr b="1" sz="4400" i="0" lang="en-US" u="sng">
                <a:solidFill>
                  <a:srgbClr val="002060"/>
                </a:solidFill>
              </a:rPr>
              <a:t>)</a:t>
            </a:r>
            <a:r>
              <a:rPr b="1" sz="4400" i="0" lang="en-US" u="sng">
                <a:solidFill>
                  <a:srgbClr val="002060"/>
                </a:solidFill>
              </a:rPr>
              <a:t>:</a:t>
            </a:r>
            <a:endParaRPr b="1" sz="4400" i="0" lang="en-US" u="sng">
              <a:solidFill>
                <a:srgbClr val="002060"/>
              </a:solidFill>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794"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95"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96"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97"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98"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99"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00"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01"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02"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57" name=""/>
          <p:cNvPicPr>
            <a:picLocks/>
          </p:cNvPicPr>
          <p:nvPr/>
        </p:nvPicPr>
        <p:blipFill>
          <a:blip xmlns:r="http://schemas.openxmlformats.org/officeDocument/2006/relationships" r:embed="rId1"/>
          <a:stretch>
            <a:fillRect/>
          </a:stretch>
        </p:blipFill>
        <p:spPr>
          <a:xfrm rot="0">
            <a:off x="2604923" y="435066"/>
            <a:ext cx="6168692" cy="5705287"/>
          </a:xfrm>
          <a:prstGeom prst="rec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803"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04"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05"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06"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07"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08"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09"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10"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11"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12" name=""/>
          <p:cNvSpPr txBox="1"/>
          <p:nvPr/>
        </p:nvSpPr>
        <p:spPr>
          <a:xfrm>
            <a:off x="831449" y="1362389"/>
            <a:ext cx="10529102" cy="3850640"/>
          </a:xfrm>
          <a:prstGeom prst="rect"/>
        </p:spPr>
        <p:txBody>
          <a:bodyPr rtlCol="0" wrap="square">
            <a:spAutoFit/>
          </a:bodyPr>
          <a:p>
            <a:r>
              <a:rPr sz="3100" lang="en-US">
                <a:solidFill>
                  <a:srgbClr val="000000"/>
                </a:solidFill>
              </a:rPr>
              <a:t>Advantages:
1. This type of digital hearing aid is pretty much ideal for most people, no matter what your degree of hearing loss is.
</a:t>
            </a:r>
            <a:r>
              <a:rPr sz="3100" lang="en-US">
                <a:solidFill>
                  <a:srgbClr val="000000"/>
                </a:solidFill>
              </a:rPr>
              <a:t>2</a:t>
            </a:r>
            <a:r>
              <a:rPr sz="3100" lang="en-US">
                <a:solidFill>
                  <a:srgbClr val="000000"/>
                </a:solidFill>
              </a:rPr>
              <a:t>. This type of device rarely needs repair. </a:t>
            </a:r>
            <a:endParaRPr sz="3100" lang="en-US">
              <a:solidFill>
                <a:srgbClr val="000000"/>
              </a:solidFill>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813"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14"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15"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16"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17"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18"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19"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20"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21"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22" name=""/>
          <p:cNvSpPr txBox="1"/>
          <p:nvPr/>
        </p:nvSpPr>
        <p:spPr>
          <a:xfrm>
            <a:off x="949141" y="468926"/>
            <a:ext cx="10293716" cy="5425440"/>
          </a:xfrm>
          <a:prstGeom prst="rect"/>
        </p:spPr>
        <p:txBody>
          <a:bodyPr rtlCol="0" wrap="square">
            <a:spAutoFit/>
          </a:bodyPr>
          <a:p>
            <a:r>
              <a:rPr sz="3000" lang="en-US">
                <a:solidFill>
                  <a:srgbClr val="000000"/>
                </a:solidFill>
              </a:rPr>
              <a:t>Disadvantages:
1. This style can be larger than others, however since micro BTEs have been introduced they are very hard for others to see, especially if they are able to be covered with the wearer’s hair.
2. They may have either ear buds or ear molds. Ear molds will more than likely need to be remade every two to four years to help preserve the acoustic seal, they will also need to be re-tubed periodically. Ear tips and tubes on open fit micro BTEs will have to be changed periodically. </a:t>
            </a:r>
            <a:endParaRPr sz="3000" lang="en-US">
              <a:solidFill>
                <a:srgbClr val="000000"/>
              </a:solidFill>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823"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24"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25"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26"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27"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28"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29"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30"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31"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32" name=""/>
          <p:cNvSpPr txBox="1"/>
          <p:nvPr/>
        </p:nvSpPr>
        <p:spPr>
          <a:xfrm>
            <a:off x="1087881" y="544790"/>
            <a:ext cx="7965473" cy="904240"/>
          </a:xfrm>
          <a:prstGeom prst="rect"/>
        </p:spPr>
        <p:txBody>
          <a:bodyPr rtlCol="0" wrap="square">
            <a:spAutoFit/>
          </a:bodyPr>
          <a:p>
            <a:r>
              <a:rPr sz="5500" lang="en-US">
                <a:solidFill>
                  <a:srgbClr val="002060"/>
                </a:solidFill>
              </a:rPr>
              <a:t>C</a:t>
            </a:r>
            <a:r>
              <a:rPr sz="5500" lang="en-US">
                <a:solidFill>
                  <a:srgbClr val="002060"/>
                </a:solidFill>
              </a:rPr>
              <a:t>a</a:t>
            </a:r>
            <a:r>
              <a:rPr sz="5500" lang="en-US">
                <a:solidFill>
                  <a:srgbClr val="002060"/>
                </a:solidFill>
              </a:rPr>
              <a:t>n</a:t>
            </a:r>
            <a:r>
              <a:rPr sz="5500" lang="en-US">
                <a:solidFill>
                  <a:srgbClr val="002060"/>
                </a:solidFill>
              </a:rPr>
              <a:t>d</a:t>
            </a:r>
            <a:r>
              <a:rPr sz="5500" lang="en-US">
                <a:solidFill>
                  <a:srgbClr val="002060"/>
                </a:solidFill>
              </a:rPr>
              <a:t>i</a:t>
            </a:r>
            <a:r>
              <a:rPr sz="5500" lang="en-US">
                <a:solidFill>
                  <a:srgbClr val="002060"/>
                </a:solidFill>
              </a:rPr>
              <a:t>dacy</a:t>
            </a:r>
            <a:r>
              <a:rPr sz="5500" lang="en-US">
                <a:solidFill>
                  <a:srgbClr val="002060"/>
                </a:solidFill>
              </a:rPr>
              <a:t>:</a:t>
            </a:r>
            <a:endParaRPr sz="5500" lang="en-US">
              <a:solidFill>
                <a:srgbClr val="002060"/>
              </a:solidFill>
            </a:endParaRPr>
          </a:p>
        </p:txBody>
      </p:sp>
      <p:sp>
        <p:nvSpPr>
          <p:cNvPr id="1048833" name=""/>
          <p:cNvSpPr txBox="1"/>
          <p:nvPr/>
        </p:nvSpPr>
        <p:spPr>
          <a:xfrm>
            <a:off x="1061793" y="1498599"/>
            <a:ext cx="10068414" cy="2479040"/>
          </a:xfrm>
          <a:prstGeom prst="rect"/>
        </p:spPr>
        <p:txBody>
          <a:bodyPr rtlCol="0" wrap="square">
            <a:spAutoFit/>
          </a:bodyPr>
          <a:p>
            <a:r>
              <a:rPr sz="4000" lang="en-US">
                <a:solidFill>
                  <a:srgbClr val="000000"/>
                </a:solidFill>
              </a:rPr>
              <a:t>F</a:t>
            </a:r>
            <a:r>
              <a:rPr sz="4000" lang="en-US">
                <a:solidFill>
                  <a:srgbClr val="000000"/>
                </a:solidFill>
              </a:rPr>
              <a:t>r</a:t>
            </a:r>
            <a:r>
              <a:rPr sz="4000" lang="en-US">
                <a:solidFill>
                  <a:srgbClr val="000000"/>
                </a:solidFill>
              </a:rPr>
              <a:t>e</a:t>
            </a:r>
            <a:r>
              <a:rPr sz="4000" lang="en-US">
                <a:solidFill>
                  <a:srgbClr val="000000"/>
                </a:solidFill>
              </a:rPr>
              <a:t>q</a:t>
            </a:r>
            <a:r>
              <a:rPr sz="4000" lang="en-US">
                <a:solidFill>
                  <a:srgbClr val="000000"/>
                </a:solidFill>
              </a:rPr>
              <a:t>uency</a:t>
            </a:r>
            <a:r>
              <a:rPr sz="4000" lang="en-US">
                <a:solidFill>
                  <a:srgbClr val="000000"/>
                </a:solidFill>
              </a:rPr>
              <a:t> </a:t>
            </a:r>
            <a:r>
              <a:rPr sz="4000" lang="en-US">
                <a:solidFill>
                  <a:srgbClr val="000000"/>
                </a:solidFill>
              </a:rPr>
              <a:t>r</a:t>
            </a:r>
            <a:r>
              <a:rPr sz="4000" lang="en-US">
                <a:solidFill>
                  <a:srgbClr val="000000"/>
                </a:solidFill>
              </a:rPr>
              <a:t>a</a:t>
            </a:r>
            <a:r>
              <a:rPr sz="4000" lang="en-US">
                <a:solidFill>
                  <a:srgbClr val="000000"/>
                </a:solidFill>
              </a:rPr>
              <a:t>n</a:t>
            </a:r>
            <a:r>
              <a:rPr sz="4000" lang="en-US">
                <a:solidFill>
                  <a:srgbClr val="000000"/>
                </a:solidFill>
              </a:rPr>
              <a:t>g</a:t>
            </a:r>
            <a:r>
              <a:rPr sz="4000" lang="en-US">
                <a:solidFill>
                  <a:srgbClr val="000000"/>
                </a:solidFill>
              </a:rPr>
              <a:t>e</a:t>
            </a:r>
            <a:r>
              <a:rPr sz="4000" lang="en-US">
                <a:solidFill>
                  <a:srgbClr val="000000"/>
                </a:solidFill>
              </a:rPr>
              <a:t>:</a:t>
            </a:r>
            <a:r>
              <a:rPr sz="4000" lang="en-US">
                <a:solidFill>
                  <a:srgbClr val="000000"/>
                </a:solidFill>
              </a:rPr>
              <a:t> </a:t>
            </a:r>
            <a:r>
              <a:rPr sz="4000" lang="en-US">
                <a:solidFill>
                  <a:srgbClr val="000000"/>
                </a:solidFill>
              </a:rPr>
              <a:t>M</a:t>
            </a:r>
            <a:r>
              <a:rPr sz="4000" lang="en-US">
                <a:solidFill>
                  <a:srgbClr val="000000"/>
                </a:solidFill>
              </a:rPr>
              <a:t>i</a:t>
            </a:r>
            <a:r>
              <a:rPr sz="4000" lang="en-US">
                <a:solidFill>
                  <a:srgbClr val="000000"/>
                </a:solidFill>
              </a:rPr>
              <a:t>l</a:t>
            </a:r>
            <a:r>
              <a:rPr sz="4000" lang="en-US">
                <a:solidFill>
                  <a:srgbClr val="000000"/>
                </a:solidFill>
              </a:rPr>
              <a:t>d</a:t>
            </a:r>
            <a:r>
              <a:rPr sz="4000" lang="en-US">
                <a:solidFill>
                  <a:srgbClr val="000000"/>
                </a:solidFill>
              </a:rPr>
              <a:t> </a:t>
            </a:r>
            <a:r>
              <a:rPr sz="4000" lang="en-US">
                <a:solidFill>
                  <a:srgbClr val="000000"/>
                </a:solidFill>
              </a:rPr>
              <a:t>t</a:t>
            </a:r>
            <a:r>
              <a:rPr sz="4000" lang="en-US">
                <a:solidFill>
                  <a:srgbClr val="000000"/>
                </a:solidFill>
              </a:rPr>
              <a:t>o</a:t>
            </a:r>
            <a:r>
              <a:rPr sz="4000" lang="en-US">
                <a:solidFill>
                  <a:srgbClr val="000000"/>
                </a:solidFill>
              </a:rPr>
              <a:t> </a:t>
            </a:r>
            <a:r>
              <a:rPr sz="4000" lang="en-US">
                <a:solidFill>
                  <a:srgbClr val="000000"/>
                </a:solidFill>
              </a:rPr>
              <a:t>p</a:t>
            </a:r>
            <a:r>
              <a:rPr sz="4000" lang="en-US">
                <a:solidFill>
                  <a:srgbClr val="000000"/>
                </a:solidFill>
              </a:rPr>
              <a:t>r</a:t>
            </a:r>
            <a:r>
              <a:rPr sz="4000" lang="en-US">
                <a:solidFill>
                  <a:srgbClr val="000000"/>
                </a:solidFill>
              </a:rPr>
              <a:t>o</a:t>
            </a:r>
            <a:r>
              <a:rPr sz="4000" lang="en-US">
                <a:solidFill>
                  <a:srgbClr val="000000"/>
                </a:solidFill>
              </a:rPr>
              <a:t>f</a:t>
            </a:r>
            <a:r>
              <a:rPr sz="4000" lang="en-US">
                <a:solidFill>
                  <a:srgbClr val="000000"/>
                </a:solidFill>
              </a:rPr>
              <a:t>ound</a:t>
            </a:r>
            <a:r>
              <a:rPr sz="4000" lang="en-US">
                <a:solidFill>
                  <a:srgbClr val="000000"/>
                </a:solidFill>
              </a:rPr>
              <a:t> </a:t>
            </a:r>
            <a:r>
              <a:rPr sz="4000" lang="en-US">
                <a:solidFill>
                  <a:srgbClr val="000000"/>
                </a:solidFill>
              </a:rPr>
              <a:t>hearing</a:t>
            </a:r>
            <a:r>
              <a:rPr sz="4000" lang="en-US">
                <a:solidFill>
                  <a:srgbClr val="000000"/>
                </a:solidFill>
              </a:rPr>
              <a:t> </a:t>
            </a:r>
            <a:r>
              <a:rPr sz="4000" lang="en-US">
                <a:solidFill>
                  <a:srgbClr val="000000"/>
                </a:solidFill>
              </a:rPr>
              <a:t>l</a:t>
            </a:r>
            <a:r>
              <a:rPr sz="4000" lang="en-US">
                <a:solidFill>
                  <a:srgbClr val="000000"/>
                </a:solidFill>
              </a:rPr>
              <a:t>o</a:t>
            </a:r>
            <a:r>
              <a:rPr sz="4000" lang="en-US">
                <a:solidFill>
                  <a:srgbClr val="000000"/>
                </a:solidFill>
              </a:rPr>
              <a:t>s</a:t>
            </a:r>
            <a:r>
              <a:rPr sz="4000" lang="en-US">
                <a:solidFill>
                  <a:srgbClr val="000000"/>
                </a:solidFill>
              </a:rPr>
              <a:t>s</a:t>
            </a:r>
            <a:endParaRPr sz="4000" lang="en-US">
              <a:solidFill>
                <a:srgbClr val="000000"/>
              </a:solidFill>
            </a:endParaRPr>
          </a:p>
          <a:p>
            <a:r>
              <a:rPr sz="4000" lang="en-US">
                <a:solidFill>
                  <a:srgbClr val="000000"/>
                </a:solidFill>
              </a:rPr>
              <a:t>B</a:t>
            </a:r>
            <a:r>
              <a:rPr sz="4000" lang="en-US">
                <a:solidFill>
                  <a:srgbClr val="000000"/>
                </a:solidFill>
              </a:rPr>
              <a:t>a</a:t>
            </a:r>
            <a:r>
              <a:rPr sz="4000" lang="en-US">
                <a:solidFill>
                  <a:srgbClr val="000000"/>
                </a:solidFill>
              </a:rPr>
              <a:t>t</a:t>
            </a:r>
            <a:r>
              <a:rPr sz="4000" lang="en-US">
                <a:solidFill>
                  <a:srgbClr val="000000"/>
                </a:solidFill>
              </a:rPr>
              <a:t>t</a:t>
            </a:r>
            <a:r>
              <a:rPr sz="4000" lang="en-US">
                <a:solidFill>
                  <a:srgbClr val="000000"/>
                </a:solidFill>
              </a:rPr>
              <a:t>ery</a:t>
            </a:r>
            <a:r>
              <a:rPr sz="4000" lang="en-US">
                <a:solidFill>
                  <a:srgbClr val="000000"/>
                </a:solidFill>
              </a:rPr>
              <a:t>:</a:t>
            </a:r>
            <a:r>
              <a:rPr sz="4000" lang="en-US">
                <a:solidFill>
                  <a:srgbClr val="000000"/>
                </a:solidFill>
              </a:rPr>
              <a:t> </a:t>
            </a:r>
            <a:r>
              <a:rPr sz="4000" lang="en-US">
                <a:solidFill>
                  <a:srgbClr val="000000"/>
                </a:solidFill>
              </a:rPr>
              <a:t>H</a:t>
            </a:r>
            <a:r>
              <a:rPr sz="4000" lang="en-US">
                <a:solidFill>
                  <a:srgbClr val="000000"/>
                </a:solidFill>
              </a:rPr>
              <a:t>i</a:t>
            </a:r>
            <a:r>
              <a:rPr sz="4000" lang="en-US">
                <a:solidFill>
                  <a:srgbClr val="000000"/>
                </a:solidFill>
              </a:rPr>
              <a:t>g</a:t>
            </a:r>
            <a:r>
              <a:rPr sz="4000" lang="en-US">
                <a:solidFill>
                  <a:srgbClr val="000000"/>
                </a:solidFill>
              </a:rPr>
              <a:t>h</a:t>
            </a:r>
            <a:r>
              <a:rPr sz="4000" lang="en-US">
                <a:solidFill>
                  <a:srgbClr val="000000"/>
                </a:solidFill>
              </a:rPr>
              <a:t> </a:t>
            </a:r>
            <a:r>
              <a:rPr sz="4000" lang="en-US">
                <a:solidFill>
                  <a:srgbClr val="000000"/>
                </a:solidFill>
              </a:rPr>
              <a:t>p</a:t>
            </a:r>
            <a:r>
              <a:rPr sz="4000" lang="en-US">
                <a:solidFill>
                  <a:srgbClr val="000000"/>
                </a:solidFill>
              </a:rPr>
              <a:t>o</a:t>
            </a:r>
            <a:r>
              <a:rPr sz="4000" lang="en-US">
                <a:solidFill>
                  <a:srgbClr val="000000"/>
                </a:solidFill>
              </a:rPr>
              <a:t>w</a:t>
            </a:r>
            <a:r>
              <a:rPr sz="4000" lang="en-US">
                <a:solidFill>
                  <a:srgbClr val="000000"/>
                </a:solidFill>
              </a:rPr>
              <a:t>e</a:t>
            </a:r>
            <a:r>
              <a:rPr sz="4000" lang="en-US">
                <a:solidFill>
                  <a:srgbClr val="000000"/>
                </a:solidFill>
              </a:rPr>
              <a:t>r</a:t>
            </a:r>
            <a:r>
              <a:rPr sz="4000" lang="en-US">
                <a:solidFill>
                  <a:srgbClr val="000000"/>
                </a:solidFill>
              </a:rPr>
              <a:t> </a:t>
            </a:r>
            <a:r>
              <a:rPr sz="4000" lang="en-US">
                <a:solidFill>
                  <a:srgbClr val="000000"/>
                </a:solidFill>
              </a:rPr>
              <a:t>b</a:t>
            </a:r>
            <a:r>
              <a:rPr sz="4000" lang="en-US">
                <a:solidFill>
                  <a:srgbClr val="000000"/>
                </a:solidFill>
              </a:rPr>
              <a:t>a</a:t>
            </a:r>
            <a:r>
              <a:rPr sz="4000" lang="en-US">
                <a:solidFill>
                  <a:srgbClr val="000000"/>
                </a:solidFill>
              </a:rPr>
              <a:t>t</a:t>
            </a:r>
            <a:r>
              <a:rPr sz="4000" lang="en-US">
                <a:solidFill>
                  <a:srgbClr val="000000"/>
                </a:solidFill>
              </a:rPr>
              <a:t>t</a:t>
            </a:r>
            <a:r>
              <a:rPr sz="4000" lang="en-US">
                <a:solidFill>
                  <a:srgbClr val="000000"/>
                </a:solidFill>
              </a:rPr>
              <a:t>ery</a:t>
            </a:r>
            <a:r>
              <a:rPr sz="4000" lang="en-US">
                <a:solidFill>
                  <a:srgbClr val="000000"/>
                </a:solidFill>
              </a:rPr>
              <a:t> </a:t>
            </a:r>
            <a:r>
              <a:rPr sz="4000" lang="en-US">
                <a:solidFill>
                  <a:srgbClr val="000000"/>
                </a:solidFill>
              </a:rPr>
              <a:t>(</a:t>
            </a:r>
            <a:r>
              <a:rPr sz="4000" lang="en-US">
                <a:solidFill>
                  <a:srgbClr val="000000"/>
                </a:solidFill>
              </a:rPr>
              <a:t>6</a:t>
            </a:r>
            <a:r>
              <a:rPr sz="4000" lang="en-US">
                <a:solidFill>
                  <a:srgbClr val="000000"/>
                </a:solidFill>
              </a:rPr>
              <a:t>7</a:t>
            </a:r>
            <a:r>
              <a:rPr sz="4000" lang="en-US">
                <a:solidFill>
                  <a:srgbClr val="000000"/>
                </a:solidFill>
              </a:rPr>
              <a:t>5</a:t>
            </a:r>
            <a:r>
              <a:rPr sz="4000" lang="en-US">
                <a:solidFill>
                  <a:srgbClr val="000000"/>
                </a:solidFill>
              </a:rPr>
              <a:t>,</a:t>
            </a:r>
            <a:r>
              <a:rPr sz="4000" lang="en-US">
                <a:solidFill>
                  <a:srgbClr val="000000"/>
                </a:solidFill>
              </a:rPr>
              <a:t>1</a:t>
            </a:r>
            <a:r>
              <a:rPr sz="4000" lang="en-US">
                <a:solidFill>
                  <a:srgbClr val="000000"/>
                </a:solidFill>
              </a:rPr>
              <a:t>3</a:t>
            </a:r>
            <a:r>
              <a:rPr sz="4000" lang="en-US">
                <a:solidFill>
                  <a:srgbClr val="000000"/>
                </a:solidFill>
              </a:rPr>
              <a:t>)</a:t>
            </a:r>
            <a:endParaRPr sz="4000" lang="en-US">
              <a:solidFill>
                <a:srgbClr val="000000"/>
              </a:solidFill>
            </a:endParaRPr>
          </a:p>
          <a:p>
            <a:r>
              <a:rPr sz="4000" lang="en-US">
                <a:solidFill>
                  <a:srgbClr val="000000"/>
                </a:solidFill>
              </a:rPr>
              <a:t>A</a:t>
            </a:r>
            <a:r>
              <a:rPr sz="4000" lang="en-US">
                <a:solidFill>
                  <a:srgbClr val="000000"/>
                </a:solidFill>
              </a:rPr>
              <a:t>v</a:t>
            </a:r>
            <a:r>
              <a:rPr sz="4000" lang="en-US">
                <a:solidFill>
                  <a:srgbClr val="000000"/>
                </a:solidFill>
              </a:rPr>
              <a:t>e</a:t>
            </a:r>
            <a:r>
              <a:rPr sz="4000" lang="en-US">
                <a:solidFill>
                  <a:srgbClr val="000000"/>
                </a:solidFill>
              </a:rPr>
              <a:t>r</a:t>
            </a:r>
            <a:r>
              <a:rPr sz="4000" lang="en-US">
                <a:solidFill>
                  <a:srgbClr val="000000"/>
                </a:solidFill>
              </a:rPr>
              <a:t>age</a:t>
            </a:r>
            <a:r>
              <a:rPr sz="4000" lang="en-US">
                <a:solidFill>
                  <a:srgbClr val="000000"/>
                </a:solidFill>
              </a:rPr>
              <a:t> </a:t>
            </a:r>
            <a:r>
              <a:rPr sz="4000" lang="en-US">
                <a:solidFill>
                  <a:srgbClr val="000000"/>
                </a:solidFill>
              </a:rPr>
              <a:t>p</a:t>
            </a:r>
            <a:r>
              <a:rPr sz="4000" lang="en-US">
                <a:solidFill>
                  <a:srgbClr val="000000"/>
                </a:solidFill>
              </a:rPr>
              <a:t>o</a:t>
            </a:r>
            <a:r>
              <a:rPr sz="4000" lang="en-US">
                <a:solidFill>
                  <a:srgbClr val="000000"/>
                </a:solidFill>
              </a:rPr>
              <a:t>w</a:t>
            </a:r>
            <a:r>
              <a:rPr sz="4000" lang="en-US">
                <a:solidFill>
                  <a:srgbClr val="000000"/>
                </a:solidFill>
              </a:rPr>
              <a:t>e</a:t>
            </a:r>
            <a:r>
              <a:rPr sz="4000" lang="en-US">
                <a:solidFill>
                  <a:srgbClr val="000000"/>
                </a:solidFill>
              </a:rPr>
              <a:t>r</a:t>
            </a:r>
            <a:r>
              <a:rPr sz="4000" lang="en-US">
                <a:solidFill>
                  <a:srgbClr val="000000"/>
                </a:solidFill>
              </a:rPr>
              <a:t> </a:t>
            </a:r>
            <a:r>
              <a:rPr sz="4000" lang="en-US">
                <a:solidFill>
                  <a:srgbClr val="000000"/>
                </a:solidFill>
              </a:rPr>
              <a:t>o</a:t>
            </a:r>
            <a:r>
              <a:rPr sz="4000" lang="en-US">
                <a:solidFill>
                  <a:srgbClr val="000000"/>
                </a:solidFill>
              </a:rPr>
              <a:t>u</a:t>
            </a:r>
            <a:r>
              <a:rPr sz="4000" lang="en-US">
                <a:solidFill>
                  <a:srgbClr val="000000"/>
                </a:solidFill>
              </a:rPr>
              <a:t>t</a:t>
            </a:r>
            <a:r>
              <a:rPr sz="4000" lang="en-US">
                <a:solidFill>
                  <a:srgbClr val="000000"/>
                </a:solidFill>
              </a:rPr>
              <a:t>p</a:t>
            </a:r>
            <a:r>
              <a:rPr sz="4000" lang="en-US">
                <a:solidFill>
                  <a:srgbClr val="000000"/>
                </a:solidFill>
              </a:rPr>
              <a:t>ut</a:t>
            </a:r>
            <a:r>
              <a:rPr sz="4000" lang="en-US">
                <a:solidFill>
                  <a:srgbClr val="000000"/>
                </a:solidFill>
              </a:rPr>
              <a:t>:</a:t>
            </a:r>
            <a:r>
              <a:rPr sz="4000" lang="en-US">
                <a:solidFill>
                  <a:srgbClr val="000000"/>
                </a:solidFill>
              </a:rPr>
              <a:t> </a:t>
            </a:r>
            <a:r>
              <a:rPr sz="4000" lang="en-US">
                <a:solidFill>
                  <a:srgbClr val="000000"/>
                </a:solidFill>
              </a:rPr>
              <a:t>1</a:t>
            </a:r>
            <a:r>
              <a:rPr sz="4000" lang="en-US">
                <a:solidFill>
                  <a:srgbClr val="000000"/>
                </a:solidFill>
              </a:rPr>
              <a:t>2</a:t>
            </a:r>
            <a:r>
              <a:rPr sz="4000" lang="en-US">
                <a:solidFill>
                  <a:srgbClr val="000000"/>
                </a:solidFill>
              </a:rPr>
              <a:t>3</a:t>
            </a:r>
            <a:r>
              <a:rPr sz="4000" lang="en-US">
                <a:solidFill>
                  <a:srgbClr val="000000"/>
                </a:solidFill>
              </a:rPr>
              <a:t> </a:t>
            </a:r>
            <a:r>
              <a:rPr sz="4000" lang="en-US">
                <a:solidFill>
                  <a:srgbClr val="000000"/>
                </a:solidFill>
              </a:rPr>
              <a:t>d</a:t>
            </a:r>
            <a:r>
              <a:rPr sz="4000" lang="en-US">
                <a:solidFill>
                  <a:srgbClr val="000000"/>
                </a:solidFill>
              </a:rPr>
              <a:t>b</a:t>
            </a:r>
            <a:endParaRPr sz="4000" lang="en-US">
              <a:solidFill>
                <a:srgbClr val="000000"/>
              </a:solidFill>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834"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35"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36"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37"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38"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39"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40"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41"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42"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43" name=""/>
          <p:cNvSpPr txBox="1"/>
          <p:nvPr/>
        </p:nvSpPr>
        <p:spPr>
          <a:xfrm>
            <a:off x="498168" y="1211499"/>
            <a:ext cx="11195664" cy="3647440"/>
          </a:xfrm>
          <a:prstGeom prst="rect"/>
        </p:spPr>
        <p:txBody>
          <a:bodyPr rtlCol="0" wrap="square">
            <a:spAutoFit/>
          </a:bodyPr>
          <a:p>
            <a:pPr indent="-457200" marL="457200">
              <a:buFont typeface="Arial"/>
              <a:buChar char="•"/>
            </a:pPr>
            <a:r>
              <a:rPr sz="3000" lang="en-US">
                <a:solidFill>
                  <a:srgbClr val="000000"/>
                </a:solidFill>
              </a:rPr>
              <a:t>A more recent variation of the BTE is the receiver-in</a:t>
            </a:r>
            <a:r>
              <a:rPr sz="3000" lang="en-US">
                <a:solidFill>
                  <a:srgbClr val="000000"/>
                </a:solidFill>
              </a:rPr>
              <a:t> </a:t>
            </a:r>
            <a:r>
              <a:rPr sz="3000" lang="en-US">
                <a:solidFill>
                  <a:srgbClr val="000000"/>
                </a:solidFill>
              </a:rPr>
              <a:t>the-ear</a:t>
            </a:r>
            <a:r>
              <a:rPr sz="3000" lang="en-US">
                <a:solidFill>
                  <a:srgbClr val="000000"/>
                </a:solidFill>
              </a:rPr>
              <a:t> canal (RITE), in which the receiver is located 
within the ear canal rather than in the BTE case, and 
an electrical cable rather than an acoustic tube runs from the electronics to the ear canal.</a:t>
            </a:r>
            <a:endParaRPr sz="3000" lang="en-US">
              <a:solidFill>
                <a:srgbClr val="000000"/>
              </a:solidFill>
            </a:endParaRPr>
          </a:p>
          <a:p>
            <a:pPr indent="0" marL="0">
              <a:buNone/>
            </a:pPr>
            <a:endParaRPr sz="3000" lang="en-US">
              <a:solidFill>
                <a:srgbClr val="000000"/>
              </a:solidFill>
            </a:endParaRPr>
          </a:p>
          <a:p>
            <a:pPr indent="-457200" marL="457200">
              <a:buFont typeface="Arial"/>
              <a:buChar char="•"/>
            </a:pPr>
            <a:r>
              <a:rPr sz="3000" lang="en-US">
                <a:solidFill>
                  <a:srgbClr val="000000"/>
                </a:solidFill>
              </a:rPr>
              <a:t> </a:t>
            </a:r>
            <a:r>
              <a:rPr sz="3000" lang="en-US">
                <a:solidFill>
                  <a:srgbClr val="000000"/>
                </a:solidFill>
              </a:rPr>
              <a:t>RITE BTEs are 
also known as RIC, RITC and CRT (canal receiver 
</a:t>
            </a:r>
            <a:r>
              <a:rPr sz="3000" lang="en-US">
                <a:solidFill>
                  <a:srgbClr val="000000"/>
                </a:solidFill>
              </a:rPr>
              <a:t>t</a:t>
            </a:r>
            <a:r>
              <a:rPr sz="3000" lang="en-US">
                <a:solidFill>
                  <a:srgbClr val="000000"/>
                </a:solidFill>
              </a:rPr>
              <a:t>echnology). </a:t>
            </a:r>
            <a:endParaRPr sz="3000" lang="en-US">
              <a:solidFill>
                <a:srgbClr val="000000"/>
              </a:solidFill>
            </a:endParaRPr>
          </a:p>
        </p:txBody>
      </p:sp>
      <p:sp>
        <p:nvSpPr>
          <p:cNvPr id="1048844" name=""/>
          <p:cNvSpPr txBox="1"/>
          <p:nvPr/>
        </p:nvSpPr>
        <p:spPr>
          <a:xfrm>
            <a:off x="511404" y="4940774"/>
            <a:ext cx="11169190" cy="980439"/>
          </a:xfrm>
          <a:prstGeom prst="rect"/>
        </p:spPr>
        <p:txBody>
          <a:bodyPr rtlCol="0" wrap="square">
            <a:spAutoFit/>
          </a:bodyPr>
          <a:p>
            <a:pPr indent="-457200" marL="457200">
              <a:buFont typeface="Arial"/>
              <a:buChar char="•"/>
            </a:pPr>
            <a:r>
              <a:rPr sz="3000" lang="en-US">
                <a:solidFill>
                  <a:srgbClr val="000000"/>
                </a:solidFill>
              </a:rPr>
              <a:t>BTEs are known as standard-tube or thin-tube BTEs, 
and RITE BTEs are known as thin-wire BTEs. </a:t>
            </a:r>
            <a:endParaRPr sz="3000" lang="en-US">
              <a:solidFill>
                <a:srgbClr val="000000"/>
              </a:solidFill>
            </a:endParaRPr>
          </a:p>
        </p:txBody>
      </p:sp>
      <p:sp>
        <p:nvSpPr>
          <p:cNvPr id="1048845" name=""/>
          <p:cNvSpPr txBox="1"/>
          <p:nvPr/>
        </p:nvSpPr>
        <p:spPr>
          <a:xfrm>
            <a:off x="638233" y="468926"/>
            <a:ext cx="10658252" cy="701039"/>
          </a:xfrm>
          <a:prstGeom prst="rect"/>
        </p:spPr>
        <p:txBody>
          <a:bodyPr rtlCol="0" wrap="square">
            <a:spAutoFit/>
          </a:bodyPr>
          <a:p>
            <a:pPr indent="-457200" marL="457200">
              <a:buFont typeface="Wingdings" charset="2"/>
              <a:buChar char="l"/>
            </a:pPr>
            <a:r>
              <a:rPr b="1" sz="4100" lang="en-US" u="sng">
                <a:solidFill>
                  <a:srgbClr val="002060"/>
                </a:solidFill>
              </a:rPr>
              <a:t>R</a:t>
            </a:r>
            <a:r>
              <a:rPr b="1" sz="4100" lang="en-US" u="sng">
                <a:solidFill>
                  <a:srgbClr val="002060"/>
                </a:solidFill>
              </a:rPr>
              <a:t>I</a:t>
            </a:r>
            <a:r>
              <a:rPr b="1" sz="4100" lang="en-US" u="sng">
                <a:solidFill>
                  <a:srgbClr val="002060"/>
                </a:solidFill>
              </a:rPr>
              <a:t>C</a:t>
            </a:r>
            <a:r>
              <a:rPr b="1" sz="4100" lang="en-US" u="sng">
                <a:solidFill>
                  <a:srgbClr val="002060"/>
                </a:solidFill>
              </a:rPr>
              <a:t> </a:t>
            </a:r>
            <a:r>
              <a:rPr b="1" sz="4100" lang="en-US" u="sng">
                <a:solidFill>
                  <a:srgbClr val="002060"/>
                </a:solidFill>
              </a:rPr>
              <a:t>(</a:t>
            </a:r>
            <a:r>
              <a:rPr b="1" sz="4100" lang="en-US" u="sng">
                <a:solidFill>
                  <a:srgbClr val="002060"/>
                </a:solidFill>
              </a:rPr>
              <a:t>r</a:t>
            </a:r>
            <a:r>
              <a:rPr b="1" sz="4100" lang="en-US" u="sng">
                <a:solidFill>
                  <a:srgbClr val="002060"/>
                </a:solidFill>
              </a:rPr>
              <a:t>e</a:t>
            </a:r>
            <a:r>
              <a:rPr b="1" sz="4100" lang="en-US" u="sng">
                <a:solidFill>
                  <a:srgbClr val="002060"/>
                </a:solidFill>
              </a:rPr>
              <a:t>c</a:t>
            </a:r>
            <a:r>
              <a:rPr b="1" sz="4100" lang="en-US" u="sng">
                <a:solidFill>
                  <a:srgbClr val="002060"/>
                </a:solidFill>
              </a:rPr>
              <a:t>i</a:t>
            </a:r>
            <a:r>
              <a:rPr b="1" sz="4100" lang="en-US" u="sng">
                <a:solidFill>
                  <a:srgbClr val="002060"/>
                </a:solidFill>
              </a:rPr>
              <a:t>e</a:t>
            </a:r>
            <a:r>
              <a:rPr b="1" sz="4100" lang="en-US" u="sng">
                <a:solidFill>
                  <a:srgbClr val="002060"/>
                </a:solidFill>
              </a:rPr>
              <a:t>v</a:t>
            </a:r>
            <a:r>
              <a:rPr b="1" sz="4100" lang="en-US" u="sng">
                <a:solidFill>
                  <a:srgbClr val="002060"/>
                </a:solidFill>
              </a:rPr>
              <a:t>e</a:t>
            </a:r>
            <a:r>
              <a:rPr b="1" sz="4100" lang="en-US" u="sng">
                <a:solidFill>
                  <a:srgbClr val="002060"/>
                </a:solidFill>
              </a:rPr>
              <a:t>r</a:t>
            </a:r>
            <a:r>
              <a:rPr b="1" sz="4100" lang="en-US" u="sng">
                <a:solidFill>
                  <a:srgbClr val="002060"/>
                </a:solidFill>
              </a:rPr>
              <a:t> </a:t>
            </a:r>
            <a:r>
              <a:rPr b="1" sz="4100" lang="en-US" u="sng">
                <a:solidFill>
                  <a:srgbClr val="002060"/>
                </a:solidFill>
              </a:rPr>
              <a:t>i</a:t>
            </a:r>
            <a:r>
              <a:rPr b="1" sz="4100" lang="en-US" u="sng">
                <a:solidFill>
                  <a:srgbClr val="002060"/>
                </a:solidFill>
              </a:rPr>
              <a:t>n</a:t>
            </a:r>
            <a:r>
              <a:rPr b="1" sz="4100" lang="en-US" u="sng">
                <a:solidFill>
                  <a:srgbClr val="002060"/>
                </a:solidFill>
              </a:rPr>
              <a:t> </a:t>
            </a:r>
            <a:r>
              <a:rPr b="1" sz="4100" lang="en-US" u="sng">
                <a:solidFill>
                  <a:srgbClr val="002060"/>
                </a:solidFill>
              </a:rPr>
              <a:t>t</a:t>
            </a:r>
            <a:r>
              <a:rPr b="1" sz="4100" lang="en-US" u="sng">
                <a:solidFill>
                  <a:srgbClr val="002060"/>
                </a:solidFill>
              </a:rPr>
              <a:t>h</a:t>
            </a:r>
            <a:r>
              <a:rPr b="1" sz="4100" lang="en-US" u="sng">
                <a:solidFill>
                  <a:srgbClr val="002060"/>
                </a:solidFill>
              </a:rPr>
              <a:t>e</a:t>
            </a:r>
            <a:r>
              <a:rPr b="1" sz="4100" lang="en-US" u="sng">
                <a:solidFill>
                  <a:srgbClr val="002060"/>
                </a:solidFill>
              </a:rPr>
              <a:t> </a:t>
            </a:r>
            <a:r>
              <a:rPr b="1" sz="4100" lang="en-US" u="sng">
                <a:solidFill>
                  <a:srgbClr val="002060"/>
                </a:solidFill>
              </a:rPr>
              <a:t>c</a:t>
            </a:r>
            <a:r>
              <a:rPr b="1" sz="4100" lang="en-US" u="sng">
                <a:solidFill>
                  <a:srgbClr val="002060"/>
                </a:solidFill>
              </a:rPr>
              <a:t>a</a:t>
            </a:r>
            <a:r>
              <a:rPr b="1" sz="4100" lang="en-US" u="sng">
                <a:solidFill>
                  <a:srgbClr val="002060"/>
                </a:solidFill>
              </a:rPr>
              <a:t>n</a:t>
            </a:r>
            <a:r>
              <a:rPr b="1" sz="4100" lang="en-US" u="sng">
                <a:solidFill>
                  <a:srgbClr val="002060"/>
                </a:solidFill>
              </a:rPr>
              <a:t>a</a:t>
            </a:r>
            <a:r>
              <a:rPr b="1" sz="4100" lang="en-US" u="sng">
                <a:solidFill>
                  <a:srgbClr val="002060"/>
                </a:solidFill>
              </a:rPr>
              <a:t>l</a:t>
            </a:r>
            <a:r>
              <a:rPr b="1" sz="4100" lang="en-US" u="sng">
                <a:solidFill>
                  <a:srgbClr val="002060"/>
                </a:solidFill>
              </a:rPr>
              <a:t>)</a:t>
            </a:r>
            <a:r>
              <a:rPr b="1" sz="4100" lang="en-US" u="sng">
                <a:solidFill>
                  <a:srgbClr val="002060"/>
                </a:solidFill>
              </a:rPr>
              <a:t>:</a:t>
            </a:r>
            <a:endParaRPr b="1" sz="4100" lang="en-US" u="sng">
              <a:solidFill>
                <a:srgbClr val="002060"/>
              </a:solidFill>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846"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47"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48"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49"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50"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51"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52"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53"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54"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58" name=""/>
          <p:cNvPicPr>
            <a:picLocks/>
          </p:cNvPicPr>
          <p:nvPr/>
        </p:nvPicPr>
        <p:blipFill>
          <a:blip xmlns:r="http://schemas.openxmlformats.org/officeDocument/2006/relationships" r:embed="rId1"/>
          <a:stretch>
            <a:fillRect/>
          </a:stretch>
        </p:blipFill>
        <p:spPr>
          <a:xfrm rot="0">
            <a:off x="638234" y="648314"/>
            <a:ext cx="4221027" cy="3778365"/>
          </a:xfrm>
          <a:prstGeom prst="rect"/>
        </p:spPr>
      </p:pic>
      <p:pic>
        <p:nvPicPr>
          <p:cNvPr id="2097159" name=""/>
          <p:cNvPicPr>
            <a:picLocks/>
          </p:cNvPicPr>
          <p:nvPr/>
        </p:nvPicPr>
        <p:blipFill>
          <a:blip xmlns:r="http://schemas.openxmlformats.org/officeDocument/2006/relationships" r:embed="rId2"/>
          <a:stretch>
            <a:fillRect/>
          </a:stretch>
        </p:blipFill>
        <p:spPr>
          <a:xfrm rot="0">
            <a:off x="7632084" y="648313"/>
            <a:ext cx="3684157" cy="2814904"/>
          </a:xfrm>
          <a:prstGeom prst="rect"/>
        </p:spPr>
      </p:pic>
      <p:pic>
        <p:nvPicPr>
          <p:cNvPr id="2097170" name=""/>
          <p:cNvPicPr>
            <a:picLocks/>
          </p:cNvPicPr>
          <p:nvPr/>
        </p:nvPicPr>
        <p:blipFill>
          <a:blip xmlns:r="http://schemas.openxmlformats.org/officeDocument/2006/relationships" r:embed="rId3"/>
          <a:stretch>
            <a:fillRect/>
          </a:stretch>
        </p:blipFill>
        <p:spPr>
          <a:xfrm rot="0">
            <a:off x="5335875" y="3711415"/>
            <a:ext cx="3224718" cy="2531027"/>
          </a:xfrm>
          <a:prstGeom prst="rect"/>
        </p:spPr>
      </p:pic>
      <p:sp>
        <p:nvSpPr>
          <p:cNvPr id="1049556" name=""/>
          <p:cNvSpPr txBox="1"/>
          <p:nvPr/>
        </p:nvSpPr>
        <p:spPr>
          <a:xfrm>
            <a:off x="5729787" y="5731902"/>
            <a:ext cx="4000000" cy="510540"/>
          </a:xfrm>
          <a:prstGeom prst="rect"/>
        </p:spPr>
        <p:txBody>
          <a:bodyPr rtlCol="0" wrap="square">
            <a:spAutoFit/>
          </a:bodyPr>
          <a:p>
            <a:r>
              <a:rPr sz="2800" lang="en-US">
                <a:solidFill>
                  <a:srgbClr val="000000"/>
                </a:solidFill>
              </a:rPr>
              <a:t>M</a:t>
            </a:r>
            <a:r>
              <a:rPr sz="2800" lang="en-US">
                <a:solidFill>
                  <a:srgbClr val="000000"/>
                </a:solidFill>
              </a:rPr>
              <a:t>i</a:t>
            </a:r>
            <a:r>
              <a:rPr sz="2800" lang="en-US">
                <a:solidFill>
                  <a:srgbClr val="000000"/>
                </a:solidFill>
              </a:rPr>
              <a:t>n</a:t>
            </a:r>
            <a:r>
              <a:rPr sz="2800" lang="en-US">
                <a:solidFill>
                  <a:srgbClr val="000000"/>
                </a:solidFill>
              </a:rPr>
              <a:t>i</a:t>
            </a:r>
            <a:r>
              <a:rPr sz="2800" lang="en-US">
                <a:solidFill>
                  <a:srgbClr val="000000"/>
                </a:solidFill>
              </a:rPr>
              <a:t> </a:t>
            </a:r>
            <a:r>
              <a:rPr sz="2800" lang="en-US">
                <a:solidFill>
                  <a:srgbClr val="000000"/>
                </a:solidFill>
              </a:rPr>
              <a:t>R</a:t>
            </a:r>
            <a:r>
              <a:rPr sz="2800" lang="en-US">
                <a:solidFill>
                  <a:srgbClr val="000000"/>
                </a:solidFill>
              </a:rPr>
              <a:t>I</a:t>
            </a:r>
            <a:r>
              <a:rPr sz="2800" lang="en-US">
                <a:solidFill>
                  <a:srgbClr val="000000"/>
                </a:solidFill>
              </a:rPr>
              <a:t>C</a:t>
            </a:r>
            <a:endParaRPr sz="2800" lang="en-US">
              <a:solidFill>
                <a:srgbClr val="000000"/>
              </a:solidFill>
            </a:endParaRPr>
          </a:p>
        </p:txBody>
      </p:sp>
      <p:sp>
        <p:nvSpPr>
          <p:cNvPr id="1049557" name=""/>
          <p:cNvSpPr txBox="1"/>
          <p:nvPr/>
        </p:nvSpPr>
        <p:spPr>
          <a:xfrm>
            <a:off x="2300495" y="4466388"/>
            <a:ext cx="4000000" cy="510540"/>
          </a:xfrm>
          <a:prstGeom prst="rect"/>
        </p:spPr>
        <p:txBody>
          <a:bodyPr rtlCol="0" wrap="square">
            <a:spAutoFit/>
          </a:bodyPr>
          <a:p>
            <a:r>
              <a:rPr sz="2800" lang="en-US">
                <a:solidFill>
                  <a:srgbClr val="000000"/>
                </a:solidFill>
              </a:rPr>
              <a:t>R</a:t>
            </a:r>
            <a:r>
              <a:rPr sz="2800" lang="en-US">
                <a:solidFill>
                  <a:srgbClr val="000000"/>
                </a:solidFill>
              </a:rPr>
              <a:t>I</a:t>
            </a:r>
            <a:r>
              <a:rPr sz="2800" lang="en-US">
                <a:solidFill>
                  <a:srgbClr val="000000"/>
                </a:solidFill>
              </a:rPr>
              <a:t>C</a:t>
            </a:r>
            <a:endParaRPr sz="2800" lang="en-US">
              <a:solidFill>
                <a:srgbClr val="000000"/>
              </a:solidFill>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79" name="矩形 2"/>
          <p:cNvSpPr/>
          <p:nvPr/>
        </p:nvSpPr>
        <p:spPr>
          <a:xfrm>
            <a:off x="10027" y="-213920"/>
            <a:ext cx="1679159" cy="7477291"/>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grpSp>
        <p:nvGrpSpPr>
          <p:cNvPr id="107" name="组合 4"/>
          <p:cNvGrpSpPr/>
          <p:nvPr/>
        </p:nvGrpSpPr>
        <p:grpSpPr>
          <a:xfrm>
            <a:off x="849606" y="-696025"/>
            <a:ext cx="2705820" cy="2608262"/>
            <a:chOff x="200181" y="1109720"/>
            <a:chExt cx="3433150" cy="3718250"/>
          </a:xfrm>
        </p:grpSpPr>
        <p:grpSp>
          <p:nvGrpSpPr>
            <p:cNvPr id="108" name="组合 7"/>
            <p:cNvGrpSpPr/>
            <p:nvPr/>
          </p:nvGrpSpPr>
          <p:grpSpPr>
            <a:xfrm>
              <a:off x="449141" y="2030030"/>
              <a:ext cx="3184190" cy="2797940"/>
              <a:chOff x="683491" y="2143514"/>
              <a:chExt cx="3184190" cy="2797940"/>
            </a:xfrm>
          </p:grpSpPr>
          <p:grpSp>
            <p:nvGrpSpPr>
              <p:cNvPr id="109" name="组合 9"/>
              <p:cNvGrpSpPr/>
              <p:nvPr/>
            </p:nvGrpSpPr>
            <p:grpSpPr>
              <a:xfrm>
                <a:off x="683491" y="2143514"/>
                <a:ext cx="2426209" cy="2797940"/>
                <a:chOff x="230909" y="3242641"/>
                <a:chExt cx="2426209" cy="2797940"/>
              </a:xfrm>
            </p:grpSpPr>
            <p:sp>
              <p:nvSpPr>
                <p:cNvPr id="1048680" name="等腰三角形 11"/>
                <p:cNvSpPr/>
                <p:nvPr/>
              </p:nvSpPr>
              <p:spPr>
                <a:xfrm rot="10800000">
                  <a:off x="535709" y="4211781"/>
                  <a:ext cx="2121408" cy="1828800"/>
                </a:xfrm>
                <a:prstGeom prst="triangle"/>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681" name="等腰三角形 12"/>
                <p:cNvSpPr/>
                <p:nvPr/>
              </p:nvSpPr>
              <p:spPr>
                <a:xfrm rot="10800000">
                  <a:off x="1631882" y="5123555"/>
                  <a:ext cx="1025236" cy="883824"/>
                </a:xfrm>
                <a:prstGeom prst="triangle"/>
                <a:solidFill>
                  <a:srgbClr val="18AA9D">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cxnSp>
              <p:nvCxnSpPr>
                <p:cNvPr id="3145728" name="直接连接符 13"/>
                <p:cNvCxnSpPr>
                  <a:cxnSpLocks/>
                </p:cNvCxnSpPr>
                <p:nvPr/>
              </p:nvCxnSpPr>
              <p:spPr>
                <a:xfrm>
                  <a:off x="230909" y="3242641"/>
                  <a:ext cx="1025236" cy="1847273"/>
                </a:xfrm>
                <a:prstGeom prst="line"/>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8682" name="等腰三角形 10"/>
              <p:cNvSpPr/>
              <p:nvPr/>
            </p:nvSpPr>
            <p:spPr>
              <a:xfrm rot="10800000">
                <a:off x="3414499" y="3519054"/>
                <a:ext cx="453182" cy="390674"/>
              </a:xfrm>
              <a:prstGeom prst="triangl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grpSp>
        <p:cxnSp>
          <p:nvCxnSpPr>
            <p:cNvPr id="3145729" name="直接连接符 8"/>
            <p:cNvCxnSpPr>
              <a:cxnSpLocks/>
            </p:cNvCxnSpPr>
            <p:nvPr/>
          </p:nvCxnSpPr>
          <p:spPr>
            <a:xfrm>
              <a:off x="200181" y="1109720"/>
              <a:ext cx="1274196" cy="2295850"/>
            </a:xfrm>
            <a:prstGeom prst="line"/>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8683" name="椭圆 5"/>
          <p:cNvSpPr/>
          <p:nvPr/>
        </p:nvSpPr>
        <p:spPr>
          <a:xfrm>
            <a:off x="4071329" y="1912237"/>
            <a:ext cx="997600" cy="1083868"/>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684" name="椭圆 6"/>
          <p:cNvSpPr/>
          <p:nvPr/>
        </p:nvSpPr>
        <p:spPr>
          <a:xfrm>
            <a:off x="1703388" y="941388"/>
            <a:ext cx="385763" cy="385763"/>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685" name="文本框 34"/>
          <p:cNvSpPr txBox="1"/>
          <p:nvPr/>
        </p:nvSpPr>
        <p:spPr>
          <a:xfrm>
            <a:off x="6045200" y="4965700"/>
            <a:ext cx="1444625"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686" name="文本框 28"/>
          <p:cNvSpPr txBox="1"/>
          <p:nvPr/>
        </p:nvSpPr>
        <p:spPr>
          <a:xfrm>
            <a:off x="6045200" y="5626100"/>
            <a:ext cx="1651000"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687" name=""/>
          <p:cNvSpPr txBox="1"/>
          <p:nvPr/>
        </p:nvSpPr>
        <p:spPr>
          <a:xfrm>
            <a:off x="3198251" y="360465"/>
            <a:ext cx="7130244" cy="828040"/>
          </a:xfrm>
          <a:prstGeom prst="rect"/>
        </p:spPr>
        <p:txBody>
          <a:bodyPr rtlCol="0" wrap="square">
            <a:spAutoFit/>
          </a:bodyPr>
          <a:p>
            <a:r>
              <a:rPr b="1" sz="5100" i="1" lang="en-US" u="sng">
                <a:solidFill>
                  <a:srgbClr val="000000"/>
                </a:solidFill>
              </a:rPr>
              <a:t>H</a:t>
            </a:r>
            <a:r>
              <a:rPr b="1" sz="5100" i="1" lang="en-US" u="sng">
                <a:solidFill>
                  <a:srgbClr val="000000"/>
                </a:solidFill>
              </a:rPr>
              <a:t>e</a:t>
            </a:r>
            <a:r>
              <a:rPr b="1" sz="5100" i="1" lang="en-US" u="sng">
                <a:solidFill>
                  <a:srgbClr val="000000"/>
                </a:solidFill>
              </a:rPr>
              <a:t>a</a:t>
            </a:r>
            <a:r>
              <a:rPr b="1" sz="5100" i="1" lang="en-US" u="sng">
                <a:solidFill>
                  <a:srgbClr val="000000"/>
                </a:solidFill>
              </a:rPr>
              <a:t>r</a:t>
            </a:r>
            <a:r>
              <a:rPr b="1" sz="5100" i="1" lang="en-US" u="sng">
                <a:solidFill>
                  <a:srgbClr val="000000"/>
                </a:solidFill>
              </a:rPr>
              <a:t>i</a:t>
            </a:r>
            <a:r>
              <a:rPr b="1" sz="5100" i="1" lang="en-US" u="sng">
                <a:solidFill>
                  <a:srgbClr val="000000"/>
                </a:solidFill>
              </a:rPr>
              <a:t>ng</a:t>
            </a:r>
            <a:r>
              <a:rPr b="1" sz="5100" i="1" lang="en-US" u="sng">
                <a:solidFill>
                  <a:srgbClr val="000000"/>
                </a:solidFill>
              </a:rPr>
              <a:t> </a:t>
            </a:r>
            <a:r>
              <a:rPr b="1" sz="5100" i="1" lang="en-US" u="sng">
                <a:solidFill>
                  <a:srgbClr val="000000"/>
                </a:solidFill>
              </a:rPr>
              <a:t>A</a:t>
            </a:r>
            <a:r>
              <a:rPr b="1" sz="5100" i="1" lang="en-US" u="sng">
                <a:solidFill>
                  <a:srgbClr val="000000"/>
                </a:solidFill>
              </a:rPr>
              <a:t>i</a:t>
            </a:r>
            <a:r>
              <a:rPr b="1" sz="5100" i="1" lang="en-US" u="sng">
                <a:solidFill>
                  <a:srgbClr val="000000"/>
                </a:solidFill>
              </a:rPr>
              <a:t>d</a:t>
            </a:r>
            <a:r>
              <a:rPr b="1" sz="5100" i="1" lang="en-US" u="sng">
                <a:solidFill>
                  <a:srgbClr val="000000"/>
                </a:solidFill>
              </a:rPr>
              <a:t>:</a:t>
            </a:r>
            <a:endParaRPr b="1" sz="5100" i="1" lang="en-US" u="sng">
              <a:solidFill>
                <a:srgbClr val="000000"/>
              </a:solidFill>
            </a:endParaRPr>
          </a:p>
        </p:txBody>
      </p:sp>
      <p:sp>
        <p:nvSpPr>
          <p:cNvPr id="1048688" name=""/>
          <p:cNvSpPr txBox="1"/>
          <p:nvPr/>
        </p:nvSpPr>
        <p:spPr>
          <a:xfrm>
            <a:off x="2958026" y="4099176"/>
            <a:ext cx="8513777" cy="2567940"/>
          </a:xfrm>
          <a:prstGeom prst="rect"/>
        </p:spPr>
        <p:txBody>
          <a:bodyPr rtlCol="0" wrap="square">
            <a:spAutoFit/>
          </a:bodyPr>
          <a:p>
            <a:pPr indent="-457200" marL="457200">
              <a:buFont typeface="Arial"/>
              <a:buChar char="•"/>
            </a:pPr>
            <a:r>
              <a:rPr sz="3300" lang="en-US">
                <a:solidFill>
                  <a:srgbClr val="000000"/>
                </a:solidFill>
              </a:rPr>
              <a:t>Its essential components are:</a:t>
            </a:r>
            <a:endParaRPr sz="3300" lang="en-US">
              <a:solidFill>
                <a:srgbClr val="000000"/>
              </a:solidFill>
            </a:endParaRPr>
          </a:p>
          <a:p>
            <a:pPr indent="-457200" marL="457200">
              <a:buFont typeface="Wingdings" charset="2"/>
              <a:buChar char="ü"/>
            </a:pPr>
            <a:r>
              <a:rPr sz="3300" lang="en-US">
                <a:solidFill>
                  <a:srgbClr val="000000"/>
                </a:solidFill>
              </a:rPr>
              <a:t>M</a:t>
            </a:r>
            <a:r>
              <a:rPr sz="3300" lang="en-US">
                <a:solidFill>
                  <a:srgbClr val="000000"/>
                </a:solidFill>
              </a:rPr>
              <a:t>i</a:t>
            </a:r>
            <a:r>
              <a:rPr sz="3300" lang="en-US">
                <a:solidFill>
                  <a:srgbClr val="000000"/>
                </a:solidFill>
              </a:rPr>
              <a:t>c</a:t>
            </a:r>
            <a:r>
              <a:rPr sz="3300" lang="en-US">
                <a:solidFill>
                  <a:srgbClr val="000000"/>
                </a:solidFill>
              </a:rPr>
              <a:t>r</a:t>
            </a:r>
            <a:r>
              <a:rPr sz="3300" lang="en-US">
                <a:solidFill>
                  <a:srgbClr val="000000"/>
                </a:solidFill>
              </a:rPr>
              <a:t>o</a:t>
            </a:r>
            <a:r>
              <a:rPr sz="3300" lang="en-US">
                <a:solidFill>
                  <a:srgbClr val="000000"/>
                </a:solidFill>
              </a:rPr>
              <a:t>p</a:t>
            </a:r>
            <a:r>
              <a:rPr sz="3300" lang="en-US">
                <a:solidFill>
                  <a:srgbClr val="000000"/>
                </a:solidFill>
              </a:rPr>
              <a:t>h</a:t>
            </a:r>
            <a:r>
              <a:rPr sz="3300" lang="en-US">
                <a:solidFill>
                  <a:srgbClr val="000000"/>
                </a:solidFill>
              </a:rPr>
              <a:t>one</a:t>
            </a:r>
            <a:endParaRPr sz="3300" lang="en-US">
              <a:solidFill>
                <a:srgbClr val="000000"/>
              </a:solidFill>
            </a:endParaRPr>
          </a:p>
          <a:p>
            <a:pPr indent="-457200" marL="457200">
              <a:buFont typeface="Wingdings" charset="2"/>
              <a:buChar char="ü"/>
            </a:pPr>
            <a:r>
              <a:rPr sz="3300" lang="en-US">
                <a:solidFill>
                  <a:srgbClr val="000000"/>
                </a:solidFill>
              </a:rPr>
              <a:t>A</a:t>
            </a:r>
            <a:r>
              <a:rPr sz="3300" lang="en-US">
                <a:solidFill>
                  <a:srgbClr val="000000"/>
                </a:solidFill>
              </a:rPr>
              <a:t>m</a:t>
            </a:r>
            <a:r>
              <a:rPr sz="3300" lang="en-US">
                <a:solidFill>
                  <a:srgbClr val="000000"/>
                </a:solidFill>
              </a:rPr>
              <a:t>p</a:t>
            </a:r>
            <a:r>
              <a:rPr sz="3300" lang="en-US">
                <a:solidFill>
                  <a:srgbClr val="000000"/>
                </a:solidFill>
              </a:rPr>
              <a:t>l</a:t>
            </a:r>
            <a:r>
              <a:rPr sz="3300" lang="en-US">
                <a:solidFill>
                  <a:srgbClr val="000000"/>
                </a:solidFill>
              </a:rPr>
              <a:t>ifier</a:t>
            </a:r>
            <a:endParaRPr sz="3300" lang="en-US">
              <a:solidFill>
                <a:srgbClr val="000000"/>
              </a:solidFill>
            </a:endParaRPr>
          </a:p>
          <a:p>
            <a:pPr indent="-457200" marL="457200">
              <a:buFont typeface="Wingdings" charset="2"/>
              <a:buChar char="ü"/>
            </a:pPr>
            <a:r>
              <a:rPr sz="3300" lang="en-US">
                <a:solidFill>
                  <a:srgbClr val="000000"/>
                </a:solidFill>
              </a:rPr>
              <a:t>R</a:t>
            </a:r>
            <a:r>
              <a:rPr sz="3300" lang="en-US">
                <a:solidFill>
                  <a:srgbClr val="000000"/>
                </a:solidFill>
              </a:rPr>
              <a:t>e</a:t>
            </a:r>
            <a:r>
              <a:rPr sz="3300" lang="en-US">
                <a:solidFill>
                  <a:srgbClr val="000000"/>
                </a:solidFill>
              </a:rPr>
              <a:t>c</a:t>
            </a:r>
            <a:r>
              <a:rPr sz="3300" lang="en-US">
                <a:solidFill>
                  <a:srgbClr val="000000"/>
                </a:solidFill>
              </a:rPr>
              <a:t>e</a:t>
            </a:r>
            <a:r>
              <a:rPr sz="3300" lang="en-US">
                <a:solidFill>
                  <a:srgbClr val="000000"/>
                </a:solidFill>
              </a:rPr>
              <a:t>i</a:t>
            </a:r>
            <a:r>
              <a:rPr sz="3300" lang="en-US">
                <a:solidFill>
                  <a:srgbClr val="000000"/>
                </a:solidFill>
              </a:rPr>
              <a:t>v</a:t>
            </a:r>
            <a:r>
              <a:rPr sz="3300" lang="en-US">
                <a:solidFill>
                  <a:srgbClr val="000000"/>
                </a:solidFill>
              </a:rPr>
              <a:t>e</a:t>
            </a:r>
            <a:r>
              <a:rPr sz="3300" lang="en-US">
                <a:solidFill>
                  <a:srgbClr val="000000"/>
                </a:solidFill>
              </a:rPr>
              <a:t>r</a:t>
            </a:r>
            <a:endParaRPr sz="3300" lang="en-US">
              <a:solidFill>
                <a:srgbClr val="000000"/>
              </a:solidFill>
            </a:endParaRPr>
          </a:p>
          <a:p>
            <a:pPr indent="-457200" marL="457200">
              <a:buFont typeface="Wingdings" charset="2"/>
              <a:buChar char="ü"/>
            </a:pPr>
            <a:r>
              <a:rPr sz="3300" lang="en-US">
                <a:solidFill>
                  <a:srgbClr val="000000"/>
                </a:solidFill>
              </a:rPr>
              <a:t>B</a:t>
            </a:r>
            <a:r>
              <a:rPr sz="3300" lang="en-US">
                <a:solidFill>
                  <a:srgbClr val="000000"/>
                </a:solidFill>
              </a:rPr>
              <a:t>a</a:t>
            </a:r>
            <a:r>
              <a:rPr sz="3300" lang="en-US">
                <a:solidFill>
                  <a:srgbClr val="000000"/>
                </a:solidFill>
              </a:rPr>
              <a:t>t</a:t>
            </a:r>
            <a:r>
              <a:rPr sz="3300" lang="en-US">
                <a:solidFill>
                  <a:srgbClr val="000000"/>
                </a:solidFill>
              </a:rPr>
              <a:t>t</a:t>
            </a:r>
            <a:r>
              <a:rPr sz="3300" lang="en-US">
                <a:solidFill>
                  <a:srgbClr val="000000"/>
                </a:solidFill>
              </a:rPr>
              <a:t>ery</a:t>
            </a:r>
            <a:endParaRPr sz="3300" lang="en-US">
              <a:solidFill>
                <a:srgbClr val="000000"/>
              </a:solidFill>
            </a:endParaRPr>
          </a:p>
        </p:txBody>
      </p:sp>
      <p:sp>
        <p:nvSpPr>
          <p:cNvPr id="1048689" name=""/>
          <p:cNvSpPr txBox="1"/>
          <p:nvPr/>
        </p:nvSpPr>
        <p:spPr>
          <a:xfrm>
            <a:off x="2958025" y="1423371"/>
            <a:ext cx="8821719" cy="2440940"/>
          </a:xfrm>
          <a:prstGeom prst="rect"/>
        </p:spPr>
        <p:txBody>
          <a:bodyPr rtlCol="0" wrap="square">
            <a:spAutoFit/>
          </a:bodyPr>
          <a:p>
            <a:pPr indent="-457200" marL="457200">
              <a:buFont typeface="Arial"/>
              <a:buChar char="•"/>
            </a:pPr>
            <a:r>
              <a:rPr sz="3100" lang="en-US">
                <a:solidFill>
                  <a:srgbClr val="000000"/>
                </a:solidFill>
              </a:rPr>
              <a:t>A hearing aid is a small electronic device that you wear in or behind your ear. It makes some sounds louder so that a person with hearing loss can listen, communicate, and participate more fully in daily activities.</a:t>
            </a:r>
            <a:endParaRPr sz="3100" lang="en-US">
              <a:solidFill>
                <a:srgbClr val="000000"/>
              </a:solidFill>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855"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56"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57"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58"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59"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60"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61"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62"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63"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64" name=""/>
          <p:cNvSpPr txBox="1"/>
          <p:nvPr/>
        </p:nvSpPr>
        <p:spPr>
          <a:xfrm>
            <a:off x="893936" y="512202"/>
            <a:ext cx="10094541" cy="5260340"/>
          </a:xfrm>
          <a:prstGeom prst="rect"/>
        </p:spPr>
        <p:txBody>
          <a:bodyPr rtlCol="0" wrap="square">
            <a:spAutoFit/>
          </a:bodyPr>
          <a:p>
            <a:r>
              <a:rPr sz="3100" lang="en-US">
                <a:solidFill>
                  <a:srgbClr val="000000"/>
                </a:solidFill>
              </a:rPr>
              <a:t>Advantages:
1. This type of digital hearing aid is pretty much ideal for most people, no matter what your degree of hearing loss is.</a:t>
            </a:r>
            <a:endParaRPr sz="3100" lang="en-US">
              <a:solidFill>
                <a:srgbClr val="000000"/>
              </a:solidFill>
            </a:endParaRPr>
          </a:p>
          <a:p>
            <a:r>
              <a:rPr sz="3100" lang="en-US">
                <a:solidFill>
                  <a:srgbClr val="000000"/>
                </a:solidFill>
              </a:rPr>
              <a:t>2. There are less feedback problems with this style because there is far greater seperation between the microphones and receivers.</a:t>
            </a:r>
            <a:endParaRPr sz="3100" lang="en-US">
              <a:solidFill>
                <a:srgbClr val="000000"/>
              </a:solidFill>
            </a:endParaRPr>
          </a:p>
          <a:p>
            <a:endParaRPr sz="3100" lang="en-US">
              <a:solidFill>
                <a:srgbClr val="000000"/>
              </a:solidFill>
            </a:endParaRPr>
          </a:p>
          <a:p>
            <a:r>
              <a:rPr sz="3100" lang="en-US">
                <a:solidFill>
                  <a:srgbClr val="000000"/>
                </a:solidFill>
              </a:rPr>
              <a:t>3. This type of device can be exceptionally discrete even for severe to profound losses. </a:t>
            </a:r>
            <a:endParaRPr sz="3100" lang="en-US">
              <a:solidFill>
                <a:srgbClr val="000000"/>
              </a:solidFill>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865"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66"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67"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68"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69"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70"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71"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72"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73"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74" name=""/>
          <p:cNvSpPr txBox="1"/>
          <p:nvPr/>
        </p:nvSpPr>
        <p:spPr>
          <a:xfrm>
            <a:off x="783231" y="648314"/>
            <a:ext cx="9831458" cy="4980940"/>
          </a:xfrm>
          <a:prstGeom prst="rect"/>
        </p:spPr>
        <p:txBody>
          <a:bodyPr rtlCol="0" wrap="square">
            <a:spAutoFit/>
          </a:bodyPr>
          <a:p>
            <a:r>
              <a:rPr sz="3000" lang="en-US">
                <a:solidFill>
                  <a:srgbClr val="000000"/>
                </a:solidFill>
              </a:rPr>
              <a:t>Disadvantages:
1. They may have either ear buds or ear molds. Ear molds will more than likely need to be remade every two to four years to help preserve the acoustic seal. Ear tips will have to be changed periodically. 
2. Because the receiver is in the ear canal, they are more prone to failure than traditional type BTEs. However, changing the receiver in RIC devices is an easy job that can be done in the office rather than a repair lab. </a:t>
            </a:r>
            <a:endParaRPr sz="3000" lang="en-US">
              <a:solidFill>
                <a:srgbClr val="000000"/>
              </a:solidFill>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875"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76"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77"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78"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79"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80"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81"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82"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83"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84" name=""/>
          <p:cNvSpPr txBox="1"/>
          <p:nvPr/>
        </p:nvSpPr>
        <p:spPr>
          <a:xfrm>
            <a:off x="945433" y="648314"/>
            <a:ext cx="9365859" cy="942340"/>
          </a:xfrm>
          <a:prstGeom prst="rect"/>
        </p:spPr>
        <p:txBody>
          <a:bodyPr rtlCol="0" wrap="square">
            <a:spAutoFit/>
          </a:bodyPr>
          <a:p>
            <a:r>
              <a:rPr sz="5600" lang="en-US">
                <a:solidFill>
                  <a:srgbClr val="002060"/>
                </a:solidFill>
              </a:rPr>
              <a:t>C</a:t>
            </a:r>
            <a:r>
              <a:rPr sz="5600" lang="en-US">
                <a:solidFill>
                  <a:srgbClr val="002060"/>
                </a:solidFill>
              </a:rPr>
              <a:t>a</a:t>
            </a:r>
            <a:r>
              <a:rPr sz="5600" lang="en-US">
                <a:solidFill>
                  <a:srgbClr val="002060"/>
                </a:solidFill>
              </a:rPr>
              <a:t>n</a:t>
            </a:r>
            <a:r>
              <a:rPr sz="5600" lang="en-US">
                <a:solidFill>
                  <a:srgbClr val="002060"/>
                </a:solidFill>
              </a:rPr>
              <a:t>d</a:t>
            </a:r>
            <a:r>
              <a:rPr sz="5600" lang="en-US">
                <a:solidFill>
                  <a:srgbClr val="002060"/>
                </a:solidFill>
              </a:rPr>
              <a:t>i</a:t>
            </a:r>
            <a:r>
              <a:rPr sz="5600" lang="en-US">
                <a:solidFill>
                  <a:srgbClr val="002060"/>
                </a:solidFill>
              </a:rPr>
              <a:t>dacy</a:t>
            </a:r>
            <a:r>
              <a:rPr sz="5600" lang="en-US">
                <a:solidFill>
                  <a:srgbClr val="002060"/>
                </a:solidFill>
              </a:rPr>
              <a:t>:</a:t>
            </a:r>
            <a:endParaRPr sz="5600" lang="en-US">
              <a:solidFill>
                <a:srgbClr val="002060"/>
              </a:solidFill>
            </a:endParaRPr>
          </a:p>
        </p:txBody>
      </p:sp>
      <p:sp>
        <p:nvSpPr>
          <p:cNvPr id="1048885" name=""/>
          <p:cNvSpPr txBox="1"/>
          <p:nvPr/>
        </p:nvSpPr>
        <p:spPr>
          <a:xfrm>
            <a:off x="956494" y="1667191"/>
            <a:ext cx="9343736" cy="1653540"/>
          </a:xfrm>
          <a:prstGeom prst="rect"/>
        </p:spPr>
        <p:txBody>
          <a:bodyPr rtlCol="0" wrap="square">
            <a:spAutoFit/>
          </a:bodyPr>
          <a:p>
            <a:r>
              <a:rPr sz="3500" lang="en-US">
                <a:solidFill>
                  <a:srgbClr val="000000"/>
                </a:solidFill>
              </a:rPr>
              <a:t>B</a:t>
            </a:r>
            <a:r>
              <a:rPr sz="3500" lang="en-US">
                <a:solidFill>
                  <a:srgbClr val="000000"/>
                </a:solidFill>
              </a:rPr>
              <a:t>a</a:t>
            </a:r>
            <a:r>
              <a:rPr sz="3500" lang="en-US">
                <a:solidFill>
                  <a:srgbClr val="000000"/>
                </a:solidFill>
              </a:rPr>
              <a:t>t</a:t>
            </a:r>
            <a:r>
              <a:rPr sz="3500" lang="en-US">
                <a:solidFill>
                  <a:srgbClr val="000000"/>
                </a:solidFill>
              </a:rPr>
              <a:t>t</a:t>
            </a:r>
            <a:r>
              <a:rPr sz="3500" lang="en-US">
                <a:solidFill>
                  <a:srgbClr val="000000"/>
                </a:solidFill>
              </a:rPr>
              <a:t>ery</a:t>
            </a:r>
            <a:r>
              <a:rPr sz="3500" lang="en-US">
                <a:solidFill>
                  <a:srgbClr val="000000"/>
                </a:solidFill>
              </a:rPr>
              <a:t>:</a:t>
            </a:r>
            <a:r>
              <a:rPr sz="3500" lang="en-US">
                <a:solidFill>
                  <a:srgbClr val="000000"/>
                </a:solidFill>
              </a:rPr>
              <a:t> </a:t>
            </a:r>
            <a:r>
              <a:rPr sz="3500" lang="en-US">
                <a:solidFill>
                  <a:srgbClr val="000000"/>
                </a:solidFill>
              </a:rPr>
              <a:t>3</a:t>
            </a:r>
            <a:r>
              <a:rPr sz="3500" lang="en-US">
                <a:solidFill>
                  <a:srgbClr val="000000"/>
                </a:solidFill>
              </a:rPr>
              <a:t>1</a:t>
            </a:r>
            <a:r>
              <a:rPr sz="3500" lang="en-US">
                <a:solidFill>
                  <a:srgbClr val="000000"/>
                </a:solidFill>
              </a:rPr>
              <a:t>2</a:t>
            </a:r>
            <a:r>
              <a:rPr sz="3500" lang="en-US">
                <a:solidFill>
                  <a:srgbClr val="000000"/>
                </a:solidFill>
              </a:rPr>
              <a:t>,</a:t>
            </a:r>
            <a:r>
              <a:rPr sz="3500" lang="en-US">
                <a:solidFill>
                  <a:srgbClr val="000000"/>
                </a:solidFill>
              </a:rPr>
              <a:t>1</a:t>
            </a:r>
            <a:r>
              <a:rPr sz="3500" lang="en-US">
                <a:solidFill>
                  <a:srgbClr val="000000"/>
                </a:solidFill>
              </a:rPr>
              <a:t>0</a:t>
            </a:r>
            <a:endParaRPr sz="3500" lang="en-US">
              <a:solidFill>
                <a:srgbClr val="000000"/>
              </a:solidFill>
            </a:endParaRPr>
          </a:p>
          <a:p>
            <a:r>
              <a:rPr sz="3500" lang="en-US">
                <a:solidFill>
                  <a:srgbClr val="000000"/>
                </a:solidFill>
              </a:rPr>
              <a:t>F</a:t>
            </a:r>
            <a:r>
              <a:rPr sz="3500" lang="en-US">
                <a:solidFill>
                  <a:srgbClr val="000000"/>
                </a:solidFill>
              </a:rPr>
              <a:t>r</a:t>
            </a:r>
            <a:r>
              <a:rPr sz="3500" lang="en-US">
                <a:solidFill>
                  <a:srgbClr val="000000"/>
                </a:solidFill>
              </a:rPr>
              <a:t>e</a:t>
            </a:r>
            <a:r>
              <a:rPr sz="3500" lang="en-US">
                <a:solidFill>
                  <a:srgbClr val="000000"/>
                </a:solidFill>
              </a:rPr>
              <a:t>q</a:t>
            </a:r>
            <a:r>
              <a:rPr sz="3500" lang="en-US">
                <a:solidFill>
                  <a:srgbClr val="000000"/>
                </a:solidFill>
              </a:rPr>
              <a:t>uency</a:t>
            </a:r>
            <a:r>
              <a:rPr sz="3500" lang="en-US">
                <a:solidFill>
                  <a:srgbClr val="000000"/>
                </a:solidFill>
              </a:rPr>
              <a:t> </a:t>
            </a:r>
            <a:r>
              <a:rPr sz="3500" lang="en-US">
                <a:solidFill>
                  <a:srgbClr val="000000"/>
                </a:solidFill>
              </a:rPr>
              <a:t>r</a:t>
            </a:r>
            <a:r>
              <a:rPr sz="3500" lang="en-US">
                <a:solidFill>
                  <a:srgbClr val="000000"/>
                </a:solidFill>
              </a:rPr>
              <a:t>a</a:t>
            </a:r>
            <a:r>
              <a:rPr sz="3500" lang="en-US">
                <a:solidFill>
                  <a:srgbClr val="000000"/>
                </a:solidFill>
              </a:rPr>
              <a:t>n</a:t>
            </a:r>
            <a:r>
              <a:rPr sz="3500" lang="en-US">
                <a:solidFill>
                  <a:srgbClr val="000000"/>
                </a:solidFill>
              </a:rPr>
              <a:t>g</a:t>
            </a:r>
            <a:r>
              <a:rPr sz="3500" lang="en-US">
                <a:solidFill>
                  <a:srgbClr val="000000"/>
                </a:solidFill>
              </a:rPr>
              <a:t>e</a:t>
            </a:r>
            <a:r>
              <a:rPr sz="3500" lang="en-US">
                <a:solidFill>
                  <a:srgbClr val="000000"/>
                </a:solidFill>
              </a:rPr>
              <a:t>:</a:t>
            </a:r>
            <a:r>
              <a:rPr sz="3500" lang="en-US">
                <a:solidFill>
                  <a:srgbClr val="000000"/>
                </a:solidFill>
              </a:rPr>
              <a:t> </a:t>
            </a:r>
            <a:r>
              <a:rPr sz="3500" lang="en-US">
                <a:solidFill>
                  <a:srgbClr val="000000"/>
                </a:solidFill>
              </a:rPr>
              <a:t>h</a:t>
            </a:r>
            <a:r>
              <a:rPr sz="3500" lang="en-US">
                <a:solidFill>
                  <a:srgbClr val="000000"/>
                </a:solidFill>
              </a:rPr>
              <a:t>i</a:t>
            </a:r>
            <a:r>
              <a:rPr sz="3500" lang="en-US">
                <a:solidFill>
                  <a:srgbClr val="000000"/>
                </a:solidFill>
              </a:rPr>
              <a:t>g</a:t>
            </a:r>
            <a:r>
              <a:rPr sz="3500" lang="en-US">
                <a:solidFill>
                  <a:srgbClr val="000000"/>
                </a:solidFill>
              </a:rPr>
              <a:t>h</a:t>
            </a:r>
            <a:r>
              <a:rPr sz="3500" lang="en-US">
                <a:solidFill>
                  <a:srgbClr val="000000"/>
                </a:solidFill>
              </a:rPr>
              <a:t>er</a:t>
            </a:r>
            <a:r>
              <a:rPr sz="3500" lang="en-US">
                <a:solidFill>
                  <a:srgbClr val="000000"/>
                </a:solidFill>
              </a:rPr>
              <a:t> </a:t>
            </a:r>
            <a:r>
              <a:rPr sz="3500" lang="en-US">
                <a:solidFill>
                  <a:srgbClr val="000000"/>
                </a:solidFill>
              </a:rPr>
              <a:t>f</a:t>
            </a:r>
            <a:r>
              <a:rPr sz="3500" lang="en-US">
                <a:solidFill>
                  <a:srgbClr val="000000"/>
                </a:solidFill>
              </a:rPr>
              <a:t>r</a:t>
            </a:r>
            <a:r>
              <a:rPr sz="3500" lang="en-US">
                <a:solidFill>
                  <a:srgbClr val="000000"/>
                </a:solidFill>
              </a:rPr>
              <a:t>e</a:t>
            </a:r>
            <a:r>
              <a:rPr sz="3500" lang="en-US">
                <a:solidFill>
                  <a:srgbClr val="000000"/>
                </a:solidFill>
              </a:rPr>
              <a:t>q</a:t>
            </a:r>
            <a:r>
              <a:rPr sz="3500" lang="en-US">
                <a:solidFill>
                  <a:srgbClr val="000000"/>
                </a:solidFill>
              </a:rPr>
              <a:t>uency</a:t>
            </a:r>
            <a:r>
              <a:rPr sz="3500" lang="en-US">
                <a:solidFill>
                  <a:srgbClr val="000000"/>
                </a:solidFill>
              </a:rPr>
              <a:t> </a:t>
            </a:r>
            <a:r>
              <a:rPr sz="3500" lang="en-US">
                <a:solidFill>
                  <a:srgbClr val="000000"/>
                </a:solidFill>
              </a:rPr>
              <a:t>l</a:t>
            </a:r>
            <a:r>
              <a:rPr sz="3500" lang="en-US">
                <a:solidFill>
                  <a:srgbClr val="000000"/>
                </a:solidFill>
              </a:rPr>
              <a:t>o</a:t>
            </a:r>
            <a:r>
              <a:rPr sz="3500" lang="en-US">
                <a:solidFill>
                  <a:srgbClr val="000000"/>
                </a:solidFill>
              </a:rPr>
              <a:t>s</a:t>
            </a:r>
            <a:r>
              <a:rPr sz="3500" lang="en-US">
                <a:solidFill>
                  <a:srgbClr val="000000"/>
                </a:solidFill>
              </a:rPr>
              <a:t>s</a:t>
            </a:r>
            <a:endParaRPr sz="3500" lang="en-US">
              <a:solidFill>
                <a:srgbClr val="000000"/>
              </a:solidFill>
            </a:endParaRPr>
          </a:p>
          <a:p>
            <a:r>
              <a:rPr sz="3500" lang="en-US">
                <a:solidFill>
                  <a:srgbClr val="000000"/>
                </a:solidFill>
              </a:rPr>
              <a:t>A</a:t>
            </a:r>
            <a:r>
              <a:rPr sz="3500" lang="en-US">
                <a:solidFill>
                  <a:srgbClr val="000000"/>
                </a:solidFill>
              </a:rPr>
              <a:t>v</a:t>
            </a:r>
            <a:r>
              <a:rPr sz="3500" lang="en-US">
                <a:solidFill>
                  <a:srgbClr val="000000"/>
                </a:solidFill>
              </a:rPr>
              <a:t>e</a:t>
            </a:r>
            <a:r>
              <a:rPr sz="3500" lang="en-US">
                <a:solidFill>
                  <a:srgbClr val="000000"/>
                </a:solidFill>
              </a:rPr>
              <a:t>r</a:t>
            </a:r>
            <a:r>
              <a:rPr sz="3500" lang="en-US">
                <a:solidFill>
                  <a:srgbClr val="000000"/>
                </a:solidFill>
              </a:rPr>
              <a:t>age</a:t>
            </a:r>
            <a:r>
              <a:rPr sz="3500" lang="en-US">
                <a:solidFill>
                  <a:srgbClr val="000000"/>
                </a:solidFill>
              </a:rPr>
              <a:t> </a:t>
            </a:r>
            <a:r>
              <a:rPr sz="3500" lang="en-US">
                <a:solidFill>
                  <a:srgbClr val="000000"/>
                </a:solidFill>
              </a:rPr>
              <a:t>p</a:t>
            </a:r>
            <a:r>
              <a:rPr sz="3500" lang="en-US">
                <a:solidFill>
                  <a:srgbClr val="000000"/>
                </a:solidFill>
              </a:rPr>
              <a:t>o</a:t>
            </a:r>
            <a:r>
              <a:rPr sz="3500" lang="en-US">
                <a:solidFill>
                  <a:srgbClr val="000000"/>
                </a:solidFill>
              </a:rPr>
              <a:t>w</a:t>
            </a:r>
            <a:r>
              <a:rPr sz="3500" lang="en-US">
                <a:solidFill>
                  <a:srgbClr val="000000"/>
                </a:solidFill>
              </a:rPr>
              <a:t>e</a:t>
            </a:r>
            <a:r>
              <a:rPr sz="3500" lang="en-US">
                <a:solidFill>
                  <a:srgbClr val="000000"/>
                </a:solidFill>
              </a:rPr>
              <a:t>r</a:t>
            </a:r>
            <a:r>
              <a:rPr sz="3500" lang="en-US">
                <a:solidFill>
                  <a:srgbClr val="000000"/>
                </a:solidFill>
              </a:rPr>
              <a:t> </a:t>
            </a:r>
            <a:r>
              <a:rPr sz="3500" lang="en-US">
                <a:solidFill>
                  <a:srgbClr val="000000"/>
                </a:solidFill>
              </a:rPr>
              <a:t>o</a:t>
            </a:r>
            <a:r>
              <a:rPr sz="3500" lang="en-US">
                <a:solidFill>
                  <a:srgbClr val="000000"/>
                </a:solidFill>
              </a:rPr>
              <a:t>u</a:t>
            </a:r>
            <a:r>
              <a:rPr sz="3500" lang="en-US">
                <a:solidFill>
                  <a:srgbClr val="000000"/>
                </a:solidFill>
              </a:rPr>
              <a:t>t</a:t>
            </a:r>
            <a:r>
              <a:rPr sz="3500" lang="en-US">
                <a:solidFill>
                  <a:srgbClr val="000000"/>
                </a:solidFill>
              </a:rPr>
              <a:t>p</a:t>
            </a:r>
            <a:r>
              <a:rPr sz="3500" lang="en-US">
                <a:solidFill>
                  <a:srgbClr val="000000"/>
                </a:solidFill>
              </a:rPr>
              <a:t>ut</a:t>
            </a:r>
            <a:r>
              <a:rPr sz="3500" lang="en-US">
                <a:solidFill>
                  <a:srgbClr val="000000"/>
                </a:solidFill>
              </a:rPr>
              <a:t>:</a:t>
            </a:r>
            <a:r>
              <a:rPr sz="3500" lang="en-US">
                <a:solidFill>
                  <a:srgbClr val="000000"/>
                </a:solidFill>
              </a:rPr>
              <a:t>1</a:t>
            </a:r>
            <a:r>
              <a:rPr sz="3500" lang="en-US">
                <a:solidFill>
                  <a:srgbClr val="000000"/>
                </a:solidFill>
              </a:rPr>
              <a:t>0</a:t>
            </a:r>
            <a:r>
              <a:rPr sz="3500" lang="en-US">
                <a:solidFill>
                  <a:srgbClr val="000000"/>
                </a:solidFill>
              </a:rPr>
              <a:t>3</a:t>
            </a:r>
            <a:r>
              <a:rPr sz="3500" lang="en-US">
                <a:solidFill>
                  <a:srgbClr val="000000"/>
                </a:solidFill>
              </a:rPr>
              <a:t>d</a:t>
            </a:r>
            <a:r>
              <a:rPr sz="3500" lang="en-US">
                <a:solidFill>
                  <a:srgbClr val="000000"/>
                </a:solidFill>
              </a:rPr>
              <a:t>b</a:t>
            </a:r>
            <a:endParaRPr sz="3500" lang="en-US">
              <a:solidFill>
                <a:srgbClr val="000000"/>
              </a:solidFill>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886"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87"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88"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89"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90"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891"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92"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93"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94"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895" name=""/>
          <p:cNvSpPr txBox="1"/>
          <p:nvPr/>
        </p:nvSpPr>
        <p:spPr>
          <a:xfrm>
            <a:off x="461926" y="1498600"/>
            <a:ext cx="11420487" cy="4409441"/>
          </a:xfrm>
          <a:prstGeom prst="rect"/>
        </p:spPr>
        <p:txBody>
          <a:bodyPr rtlCol="0" wrap="square">
            <a:spAutoFit/>
          </a:bodyPr>
          <a:p>
            <a:pPr indent="-457200" marL="457200">
              <a:buFont typeface="Arial"/>
              <a:buChar char="•"/>
            </a:pPr>
            <a:r>
              <a:rPr sz="2900" lang="en-US">
                <a:solidFill>
                  <a:srgbClr val="000000"/>
                </a:solidFill>
              </a:rPr>
              <a:t>These vary in size from full concha styles that, as their name implies, fill the entire concha as well as about half the length of the ear canal. A smaller variation of the ITE hearing aid is the half-concha or half-shell
ITE, which fills only the lower portion of the concha 
(the cavum) up to the crus-helias. </a:t>
            </a:r>
            <a:endParaRPr sz="2900" lang="en-US">
              <a:solidFill>
                <a:srgbClr val="000000"/>
              </a:solidFill>
            </a:endParaRPr>
          </a:p>
          <a:p>
            <a:endParaRPr sz="2900" lang="en-US">
              <a:solidFill>
                <a:srgbClr val="000000"/>
              </a:solidFill>
            </a:endParaRPr>
          </a:p>
          <a:p>
            <a:pPr indent="-457200" marL="457200">
              <a:buFont typeface="Arial"/>
              <a:buChar char="•"/>
            </a:pPr>
            <a:r>
              <a:rPr sz="2900" lang="en-US">
                <a:solidFill>
                  <a:srgbClr val="000000"/>
                </a:solidFill>
              </a:rPr>
              <a:t>Another variation fills only the upper portion of the concha (the cymba ITE) and connects to the ear canal with RITE tech</a:t>
            </a:r>
            <a:r>
              <a:rPr sz="2900" lang="en-US">
                <a:solidFill>
                  <a:srgbClr val="000000"/>
                </a:solidFill>
              </a:rPr>
              <a:t>n</a:t>
            </a:r>
            <a:r>
              <a:rPr sz="2900" lang="en-US">
                <a:solidFill>
                  <a:srgbClr val="000000"/>
                </a:solidFill>
              </a:rPr>
              <a:t>ology. A further variation is the low profile ITE, which does not extend outwards from the ear canal sufficiently to fill the concha. </a:t>
            </a:r>
            <a:endParaRPr sz="2900" lang="en-US">
              <a:solidFill>
                <a:srgbClr val="000000"/>
              </a:solidFill>
            </a:endParaRPr>
          </a:p>
        </p:txBody>
      </p:sp>
      <p:sp>
        <p:nvSpPr>
          <p:cNvPr id="1048896" name=""/>
          <p:cNvSpPr txBox="1"/>
          <p:nvPr/>
        </p:nvSpPr>
        <p:spPr>
          <a:xfrm>
            <a:off x="461926" y="535622"/>
            <a:ext cx="10986841" cy="764540"/>
          </a:xfrm>
          <a:prstGeom prst="rect"/>
        </p:spPr>
        <p:txBody>
          <a:bodyPr rtlCol="0" wrap="square">
            <a:spAutoFit/>
          </a:bodyPr>
          <a:p>
            <a:pPr indent="-457200" marL="457200">
              <a:buFont typeface="Wingdings" charset="2"/>
              <a:buChar char="l"/>
            </a:pPr>
            <a:r>
              <a:rPr b="1" sz="4500" lang="en-US" u="sng">
                <a:solidFill>
                  <a:srgbClr val="002060"/>
                </a:solidFill>
              </a:rPr>
              <a:t>I</a:t>
            </a:r>
            <a:r>
              <a:rPr b="1" sz="4500" lang="en-US" u="sng">
                <a:solidFill>
                  <a:srgbClr val="002060"/>
                </a:solidFill>
              </a:rPr>
              <a:t>T</a:t>
            </a:r>
            <a:r>
              <a:rPr b="1" sz="4500" lang="en-US" u="sng">
                <a:solidFill>
                  <a:srgbClr val="002060"/>
                </a:solidFill>
              </a:rPr>
              <a:t>E</a:t>
            </a:r>
            <a:r>
              <a:rPr b="1" sz="4500" lang="en-US" u="sng">
                <a:solidFill>
                  <a:srgbClr val="002060"/>
                </a:solidFill>
              </a:rPr>
              <a:t> </a:t>
            </a:r>
            <a:r>
              <a:rPr b="1" sz="4500" lang="en-US" u="sng">
                <a:solidFill>
                  <a:srgbClr val="002060"/>
                </a:solidFill>
              </a:rPr>
              <a:t>(</a:t>
            </a:r>
            <a:r>
              <a:rPr b="1" sz="4500" lang="en-US" u="sng">
                <a:solidFill>
                  <a:srgbClr val="002060"/>
                </a:solidFill>
              </a:rPr>
              <a:t> </a:t>
            </a:r>
            <a:r>
              <a:rPr b="1" sz="4500" lang="en-US" u="sng">
                <a:solidFill>
                  <a:srgbClr val="002060"/>
                </a:solidFill>
              </a:rPr>
              <a:t>i</a:t>
            </a:r>
            <a:r>
              <a:rPr b="1" sz="4500" lang="en-US" u="sng">
                <a:solidFill>
                  <a:srgbClr val="002060"/>
                </a:solidFill>
              </a:rPr>
              <a:t>n</a:t>
            </a:r>
            <a:r>
              <a:rPr b="1" sz="4500" lang="en-US" u="sng">
                <a:solidFill>
                  <a:srgbClr val="002060"/>
                </a:solidFill>
              </a:rPr>
              <a:t> </a:t>
            </a:r>
            <a:r>
              <a:rPr b="1" sz="4500" lang="en-US" u="sng">
                <a:solidFill>
                  <a:srgbClr val="002060"/>
                </a:solidFill>
              </a:rPr>
              <a:t>t</a:t>
            </a:r>
            <a:r>
              <a:rPr b="1" sz="4500" lang="en-US" u="sng">
                <a:solidFill>
                  <a:srgbClr val="002060"/>
                </a:solidFill>
              </a:rPr>
              <a:t>h</a:t>
            </a:r>
            <a:r>
              <a:rPr b="1" sz="4500" lang="en-US" u="sng">
                <a:solidFill>
                  <a:srgbClr val="002060"/>
                </a:solidFill>
              </a:rPr>
              <a:t>e</a:t>
            </a:r>
            <a:r>
              <a:rPr b="1" sz="4500" lang="en-US" u="sng">
                <a:solidFill>
                  <a:srgbClr val="002060"/>
                </a:solidFill>
              </a:rPr>
              <a:t> </a:t>
            </a:r>
            <a:r>
              <a:rPr b="1" sz="4500" lang="en-US" u="sng">
                <a:solidFill>
                  <a:srgbClr val="002060"/>
                </a:solidFill>
              </a:rPr>
              <a:t>e</a:t>
            </a:r>
            <a:r>
              <a:rPr b="1" sz="4500" lang="en-US" u="sng">
                <a:solidFill>
                  <a:srgbClr val="002060"/>
                </a:solidFill>
              </a:rPr>
              <a:t>a</a:t>
            </a:r>
            <a:r>
              <a:rPr b="1" sz="4500" lang="en-US" u="sng">
                <a:solidFill>
                  <a:srgbClr val="002060"/>
                </a:solidFill>
              </a:rPr>
              <a:t>r</a:t>
            </a:r>
            <a:r>
              <a:rPr b="1" sz="4500" lang="en-US" u="sng">
                <a:solidFill>
                  <a:srgbClr val="002060"/>
                </a:solidFill>
              </a:rPr>
              <a:t>)</a:t>
            </a:r>
            <a:r>
              <a:rPr b="1" sz="4500" lang="en-US" u="sng">
                <a:solidFill>
                  <a:srgbClr val="002060"/>
                </a:solidFill>
              </a:rPr>
              <a:t>:</a:t>
            </a:r>
            <a:endParaRPr b="1" sz="4500" lang="en-US" u="sng">
              <a:solidFill>
                <a:srgbClr val="002060"/>
              </a:solidFill>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897"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98"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899"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00"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01"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02"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03"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04"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05"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60" name=""/>
          <p:cNvPicPr>
            <a:picLocks/>
          </p:cNvPicPr>
          <p:nvPr/>
        </p:nvPicPr>
        <p:blipFill>
          <a:blip xmlns:r="http://schemas.openxmlformats.org/officeDocument/2006/relationships" r:embed="rId1"/>
          <a:stretch>
            <a:fillRect/>
          </a:stretch>
        </p:blipFill>
        <p:spPr>
          <a:xfrm rot="0">
            <a:off x="92091" y="357767"/>
            <a:ext cx="6901758" cy="5705288"/>
          </a:xfrm>
          <a:prstGeom prst="rect"/>
        </p:spPr>
      </p:pic>
      <p:pic>
        <p:nvPicPr>
          <p:cNvPr id="2097161" name=""/>
          <p:cNvPicPr>
            <a:picLocks/>
          </p:cNvPicPr>
          <p:nvPr/>
        </p:nvPicPr>
        <p:blipFill>
          <a:blip xmlns:r="http://schemas.openxmlformats.org/officeDocument/2006/relationships" r:embed="rId2"/>
          <a:stretch>
            <a:fillRect/>
          </a:stretch>
        </p:blipFill>
        <p:spPr>
          <a:xfrm rot="0">
            <a:off x="7391400" y="952588"/>
            <a:ext cx="3996521" cy="4931078"/>
          </a:xfrm>
          <a:prstGeom prst="rect"/>
        </p:spPr>
      </p:pic>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906"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07"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08"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09"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10"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11"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12"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13"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14"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15" name=""/>
          <p:cNvSpPr txBox="1"/>
          <p:nvPr/>
        </p:nvSpPr>
        <p:spPr>
          <a:xfrm>
            <a:off x="876715" y="869949"/>
            <a:ext cx="10438569" cy="5171440"/>
          </a:xfrm>
          <a:prstGeom prst="rect"/>
        </p:spPr>
        <p:txBody>
          <a:bodyPr rtlCol="0" wrap="square">
            <a:spAutoFit/>
          </a:bodyPr>
          <a:p>
            <a:r>
              <a:rPr sz="3400" lang="en-US">
                <a:solidFill>
                  <a:srgbClr val="000000"/>
                </a:solidFill>
              </a:rPr>
              <a:t>The Advantages:
1. There should always be twin microphones, twin microphones deliver much better clarity when you are in an environment that is noisy.
2. Because of the size of the aid, they may fit a more severe loss.
</a:t>
            </a:r>
            <a:endParaRPr sz="3400" lang="en-US">
              <a:solidFill>
                <a:srgbClr val="000000"/>
              </a:solidFill>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916"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17"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18"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19"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20"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21"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22"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23"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24"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25" name=""/>
          <p:cNvSpPr txBox="1"/>
          <p:nvPr/>
        </p:nvSpPr>
        <p:spPr>
          <a:xfrm>
            <a:off x="843544" y="468926"/>
            <a:ext cx="10474782" cy="5425440"/>
          </a:xfrm>
          <a:prstGeom prst="rect"/>
        </p:spPr>
        <p:txBody>
          <a:bodyPr rtlCol="0" wrap="square">
            <a:spAutoFit/>
          </a:bodyPr>
          <a:p>
            <a:r>
              <a:rPr sz="3000" lang="en-US">
                <a:solidFill>
                  <a:srgbClr val="000000"/>
                </a:solidFill>
              </a:rPr>
              <a:t>Disadvantages:
1. These type of hearing aids are more open to problems with moisture and ear wax. Cleaning them on a daily basis is necessary to prevent problems.
2. These type of hearing aids are more prone to repairs than BTE Behind The Ear Devices.
3. There could be feedback problems with this style because the receiver and microphone are closer together than in other styles of hearing devices.</a:t>
            </a:r>
            <a:endParaRPr sz="3000" lang="en-US">
              <a:solidFill>
                <a:srgbClr val="000000"/>
              </a:solidFill>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926"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27"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28"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29"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30"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31"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32"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33"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34"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35" name=""/>
          <p:cNvSpPr txBox="1"/>
          <p:nvPr/>
        </p:nvSpPr>
        <p:spPr>
          <a:xfrm>
            <a:off x="963539" y="648315"/>
            <a:ext cx="4000000" cy="815340"/>
          </a:xfrm>
          <a:prstGeom prst="rect"/>
        </p:spPr>
        <p:txBody>
          <a:bodyPr rtlCol="0" wrap="square">
            <a:spAutoFit/>
          </a:bodyPr>
          <a:p>
            <a:r>
              <a:rPr sz="5100" lang="en-US">
                <a:solidFill>
                  <a:srgbClr val="002060"/>
                </a:solidFill>
              </a:rPr>
              <a:t>C</a:t>
            </a:r>
            <a:r>
              <a:rPr sz="5100" lang="en-US">
                <a:solidFill>
                  <a:srgbClr val="002060"/>
                </a:solidFill>
              </a:rPr>
              <a:t>a</a:t>
            </a:r>
            <a:r>
              <a:rPr sz="5100" lang="en-US">
                <a:solidFill>
                  <a:srgbClr val="002060"/>
                </a:solidFill>
              </a:rPr>
              <a:t>n</a:t>
            </a:r>
            <a:r>
              <a:rPr sz="5100" lang="en-US">
                <a:solidFill>
                  <a:srgbClr val="002060"/>
                </a:solidFill>
              </a:rPr>
              <a:t>d</a:t>
            </a:r>
            <a:r>
              <a:rPr sz="5100" lang="en-US">
                <a:solidFill>
                  <a:srgbClr val="002060"/>
                </a:solidFill>
              </a:rPr>
              <a:t>idacy</a:t>
            </a:r>
            <a:r>
              <a:rPr sz="5100" lang="en-US">
                <a:solidFill>
                  <a:srgbClr val="002060"/>
                </a:solidFill>
              </a:rPr>
              <a:t>:</a:t>
            </a:r>
            <a:endParaRPr sz="5100" lang="en-US">
              <a:solidFill>
                <a:srgbClr val="002060"/>
              </a:solidFill>
            </a:endParaRPr>
          </a:p>
        </p:txBody>
      </p:sp>
      <p:sp>
        <p:nvSpPr>
          <p:cNvPr id="1048936" name=""/>
          <p:cNvSpPr txBox="1"/>
          <p:nvPr/>
        </p:nvSpPr>
        <p:spPr>
          <a:xfrm>
            <a:off x="963538" y="1667191"/>
            <a:ext cx="9531597" cy="1882140"/>
          </a:xfrm>
          <a:prstGeom prst="rect"/>
        </p:spPr>
        <p:txBody>
          <a:bodyPr rtlCol="0" wrap="square">
            <a:spAutoFit/>
          </a:bodyPr>
          <a:p>
            <a:r>
              <a:rPr sz="4000" lang="en-US">
                <a:solidFill>
                  <a:srgbClr val="000000"/>
                </a:solidFill>
              </a:rPr>
              <a:t>B</a:t>
            </a:r>
            <a:r>
              <a:rPr sz="4000" lang="en-US">
                <a:solidFill>
                  <a:srgbClr val="000000"/>
                </a:solidFill>
              </a:rPr>
              <a:t>a</a:t>
            </a:r>
            <a:r>
              <a:rPr sz="4000" lang="en-US">
                <a:solidFill>
                  <a:srgbClr val="000000"/>
                </a:solidFill>
              </a:rPr>
              <a:t>t</a:t>
            </a:r>
            <a:r>
              <a:rPr sz="4000" lang="en-US">
                <a:solidFill>
                  <a:srgbClr val="000000"/>
                </a:solidFill>
              </a:rPr>
              <a:t>t</a:t>
            </a:r>
            <a:r>
              <a:rPr sz="4000" lang="en-US">
                <a:solidFill>
                  <a:srgbClr val="000000"/>
                </a:solidFill>
              </a:rPr>
              <a:t>ery</a:t>
            </a:r>
            <a:r>
              <a:rPr sz="4000" lang="en-US">
                <a:solidFill>
                  <a:srgbClr val="000000"/>
                </a:solidFill>
              </a:rPr>
              <a:t>:</a:t>
            </a:r>
            <a:r>
              <a:rPr sz="4000" lang="en-US">
                <a:solidFill>
                  <a:srgbClr val="000000"/>
                </a:solidFill>
              </a:rPr>
              <a:t>1</a:t>
            </a:r>
            <a:r>
              <a:rPr sz="4000" lang="en-US">
                <a:solidFill>
                  <a:srgbClr val="000000"/>
                </a:solidFill>
              </a:rPr>
              <a:t>3</a:t>
            </a:r>
            <a:endParaRPr sz="4000" lang="en-US">
              <a:solidFill>
                <a:srgbClr val="000000"/>
              </a:solidFill>
            </a:endParaRPr>
          </a:p>
          <a:p>
            <a:r>
              <a:rPr sz="4000" lang="en-US">
                <a:solidFill>
                  <a:srgbClr val="000000"/>
                </a:solidFill>
              </a:rPr>
              <a:t>A</a:t>
            </a:r>
            <a:r>
              <a:rPr sz="4000" lang="en-US">
                <a:solidFill>
                  <a:srgbClr val="000000"/>
                </a:solidFill>
              </a:rPr>
              <a:t>v</a:t>
            </a:r>
            <a:r>
              <a:rPr sz="4000" lang="en-US">
                <a:solidFill>
                  <a:srgbClr val="000000"/>
                </a:solidFill>
              </a:rPr>
              <a:t>e</a:t>
            </a:r>
            <a:r>
              <a:rPr sz="4000" lang="en-US">
                <a:solidFill>
                  <a:srgbClr val="000000"/>
                </a:solidFill>
              </a:rPr>
              <a:t>rage</a:t>
            </a:r>
            <a:r>
              <a:rPr sz="4000" lang="en-US">
                <a:solidFill>
                  <a:srgbClr val="000000"/>
                </a:solidFill>
              </a:rPr>
              <a:t> </a:t>
            </a:r>
            <a:r>
              <a:rPr sz="4000" lang="en-US">
                <a:solidFill>
                  <a:srgbClr val="000000"/>
                </a:solidFill>
              </a:rPr>
              <a:t>p</a:t>
            </a:r>
            <a:r>
              <a:rPr sz="4000" lang="en-US">
                <a:solidFill>
                  <a:srgbClr val="000000"/>
                </a:solidFill>
              </a:rPr>
              <a:t>o</a:t>
            </a:r>
            <a:r>
              <a:rPr sz="4000" lang="en-US">
                <a:solidFill>
                  <a:srgbClr val="000000"/>
                </a:solidFill>
              </a:rPr>
              <a:t>w</a:t>
            </a:r>
            <a:r>
              <a:rPr sz="4000" lang="en-US">
                <a:solidFill>
                  <a:srgbClr val="000000"/>
                </a:solidFill>
              </a:rPr>
              <a:t>e</a:t>
            </a:r>
            <a:r>
              <a:rPr sz="4000" lang="en-US">
                <a:solidFill>
                  <a:srgbClr val="000000"/>
                </a:solidFill>
              </a:rPr>
              <a:t>r</a:t>
            </a:r>
            <a:r>
              <a:rPr sz="4000" lang="en-US">
                <a:solidFill>
                  <a:srgbClr val="000000"/>
                </a:solidFill>
              </a:rPr>
              <a:t> </a:t>
            </a:r>
            <a:r>
              <a:rPr sz="4000" lang="en-US">
                <a:solidFill>
                  <a:srgbClr val="000000"/>
                </a:solidFill>
              </a:rPr>
              <a:t>o</a:t>
            </a:r>
            <a:r>
              <a:rPr sz="4000" lang="en-US">
                <a:solidFill>
                  <a:srgbClr val="000000"/>
                </a:solidFill>
              </a:rPr>
              <a:t>u</a:t>
            </a:r>
            <a:r>
              <a:rPr sz="4000" lang="en-US">
                <a:solidFill>
                  <a:srgbClr val="000000"/>
                </a:solidFill>
              </a:rPr>
              <a:t>t</a:t>
            </a:r>
            <a:r>
              <a:rPr sz="4000" lang="en-US">
                <a:solidFill>
                  <a:srgbClr val="000000"/>
                </a:solidFill>
              </a:rPr>
              <a:t>p</a:t>
            </a:r>
            <a:r>
              <a:rPr sz="4000" lang="en-US">
                <a:solidFill>
                  <a:srgbClr val="000000"/>
                </a:solidFill>
              </a:rPr>
              <a:t>ut</a:t>
            </a:r>
            <a:r>
              <a:rPr sz="4000" lang="en-US">
                <a:solidFill>
                  <a:srgbClr val="000000"/>
                </a:solidFill>
              </a:rPr>
              <a:t>:</a:t>
            </a:r>
            <a:r>
              <a:rPr sz="4000" lang="en-US">
                <a:solidFill>
                  <a:srgbClr val="000000"/>
                </a:solidFill>
              </a:rPr>
              <a:t>1</a:t>
            </a:r>
            <a:r>
              <a:rPr sz="4000" lang="en-US">
                <a:solidFill>
                  <a:srgbClr val="000000"/>
                </a:solidFill>
              </a:rPr>
              <a:t>1</a:t>
            </a:r>
            <a:r>
              <a:rPr sz="4000" lang="en-US">
                <a:solidFill>
                  <a:srgbClr val="000000"/>
                </a:solidFill>
              </a:rPr>
              <a:t>1</a:t>
            </a:r>
            <a:r>
              <a:rPr sz="4000" lang="en-US">
                <a:solidFill>
                  <a:srgbClr val="000000"/>
                </a:solidFill>
              </a:rPr>
              <a:t>d</a:t>
            </a:r>
            <a:r>
              <a:rPr sz="4000" lang="en-US">
                <a:solidFill>
                  <a:srgbClr val="000000"/>
                </a:solidFill>
              </a:rPr>
              <a:t>b</a:t>
            </a:r>
            <a:endParaRPr sz="4000" lang="en-US">
              <a:solidFill>
                <a:srgbClr val="000000"/>
              </a:solidFill>
            </a:endParaRPr>
          </a:p>
          <a:p>
            <a:r>
              <a:rPr sz="4000" lang="en-US">
                <a:solidFill>
                  <a:srgbClr val="000000"/>
                </a:solidFill>
              </a:rPr>
              <a:t>F</a:t>
            </a:r>
            <a:r>
              <a:rPr sz="4000" lang="en-US">
                <a:solidFill>
                  <a:srgbClr val="000000"/>
                </a:solidFill>
              </a:rPr>
              <a:t>r</a:t>
            </a:r>
            <a:r>
              <a:rPr sz="4000" lang="en-US">
                <a:solidFill>
                  <a:srgbClr val="000000"/>
                </a:solidFill>
              </a:rPr>
              <a:t>e</a:t>
            </a:r>
            <a:r>
              <a:rPr sz="4000" lang="en-US">
                <a:solidFill>
                  <a:srgbClr val="000000"/>
                </a:solidFill>
              </a:rPr>
              <a:t>q</a:t>
            </a:r>
            <a:r>
              <a:rPr sz="4000" lang="en-US">
                <a:solidFill>
                  <a:srgbClr val="000000"/>
                </a:solidFill>
              </a:rPr>
              <a:t>u</a:t>
            </a:r>
            <a:r>
              <a:rPr sz="4000" lang="en-US">
                <a:solidFill>
                  <a:srgbClr val="000000"/>
                </a:solidFill>
              </a:rPr>
              <a:t>ency</a:t>
            </a:r>
            <a:r>
              <a:rPr sz="4000" lang="en-US">
                <a:solidFill>
                  <a:srgbClr val="000000"/>
                </a:solidFill>
              </a:rPr>
              <a:t> </a:t>
            </a:r>
            <a:r>
              <a:rPr sz="4000" lang="en-US">
                <a:solidFill>
                  <a:srgbClr val="000000"/>
                </a:solidFill>
              </a:rPr>
              <a:t>range</a:t>
            </a:r>
            <a:r>
              <a:rPr sz="4000" lang="en-US">
                <a:solidFill>
                  <a:srgbClr val="000000"/>
                </a:solidFill>
              </a:rPr>
              <a:t>:</a:t>
            </a:r>
            <a:r>
              <a:rPr sz="4000" lang="en-US">
                <a:solidFill>
                  <a:srgbClr val="000000"/>
                </a:solidFill>
              </a:rPr>
              <a:t> </a:t>
            </a:r>
            <a:r>
              <a:rPr sz="4000" lang="en-US">
                <a:solidFill>
                  <a:srgbClr val="000000"/>
                </a:solidFill>
              </a:rPr>
              <a:t>s</a:t>
            </a:r>
            <a:r>
              <a:rPr sz="4000" lang="en-US">
                <a:solidFill>
                  <a:srgbClr val="000000"/>
                </a:solidFill>
              </a:rPr>
              <a:t>e</a:t>
            </a:r>
            <a:r>
              <a:rPr sz="4000" lang="en-US">
                <a:solidFill>
                  <a:srgbClr val="000000"/>
                </a:solidFill>
              </a:rPr>
              <a:t>v</a:t>
            </a:r>
            <a:r>
              <a:rPr sz="4000" lang="en-US">
                <a:solidFill>
                  <a:srgbClr val="000000"/>
                </a:solidFill>
              </a:rPr>
              <a:t>e</a:t>
            </a:r>
            <a:r>
              <a:rPr sz="4000" lang="en-US">
                <a:solidFill>
                  <a:srgbClr val="000000"/>
                </a:solidFill>
              </a:rPr>
              <a:t>r</a:t>
            </a:r>
            <a:r>
              <a:rPr sz="4000" lang="en-US">
                <a:solidFill>
                  <a:srgbClr val="000000"/>
                </a:solidFill>
              </a:rPr>
              <a:t>e</a:t>
            </a:r>
            <a:r>
              <a:rPr sz="4000" lang="en-US">
                <a:solidFill>
                  <a:srgbClr val="000000"/>
                </a:solidFill>
              </a:rPr>
              <a:t> </a:t>
            </a:r>
            <a:r>
              <a:rPr sz="4000" lang="en-US">
                <a:solidFill>
                  <a:srgbClr val="000000"/>
                </a:solidFill>
              </a:rPr>
              <a:t>h</a:t>
            </a:r>
            <a:r>
              <a:rPr sz="4000" lang="en-US">
                <a:solidFill>
                  <a:srgbClr val="000000"/>
                </a:solidFill>
              </a:rPr>
              <a:t>e</a:t>
            </a:r>
            <a:r>
              <a:rPr sz="4000" lang="en-US">
                <a:solidFill>
                  <a:srgbClr val="000000"/>
                </a:solidFill>
              </a:rPr>
              <a:t>a</a:t>
            </a:r>
            <a:r>
              <a:rPr sz="4000" lang="en-US">
                <a:solidFill>
                  <a:srgbClr val="000000"/>
                </a:solidFill>
              </a:rPr>
              <a:t>ring</a:t>
            </a:r>
            <a:r>
              <a:rPr sz="4000" lang="en-US">
                <a:solidFill>
                  <a:srgbClr val="000000"/>
                </a:solidFill>
              </a:rPr>
              <a:t> </a:t>
            </a:r>
            <a:r>
              <a:rPr sz="4000" lang="en-US">
                <a:solidFill>
                  <a:srgbClr val="000000"/>
                </a:solidFill>
              </a:rPr>
              <a:t>l</a:t>
            </a:r>
            <a:r>
              <a:rPr sz="4000" lang="en-US">
                <a:solidFill>
                  <a:srgbClr val="000000"/>
                </a:solidFill>
              </a:rPr>
              <a:t>o</a:t>
            </a:r>
            <a:r>
              <a:rPr sz="4000" lang="en-US">
                <a:solidFill>
                  <a:srgbClr val="000000"/>
                </a:solidFill>
              </a:rPr>
              <a:t>s</a:t>
            </a:r>
            <a:r>
              <a:rPr sz="4000" lang="en-US">
                <a:solidFill>
                  <a:srgbClr val="000000"/>
                </a:solidFill>
              </a:rPr>
              <a:t>s</a:t>
            </a:r>
            <a:r>
              <a:rPr sz="4000" lang="en-US">
                <a:solidFill>
                  <a:srgbClr val="000000"/>
                </a:solidFill>
              </a:rPr>
              <a:t>.</a:t>
            </a:r>
            <a:endParaRPr sz="4000" lang="en-US">
              <a:solidFill>
                <a:srgbClr val="000000"/>
              </a:solidFill>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937"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38"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39"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40"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41"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42"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43"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44"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45"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46" name=""/>
          <p:cNvSpPr txBox="1"/>
          <p:nvPr/>
        </p:nvSpPr>
        <p:spPr>
          <a:xfrm>
            <a:off x="458845" y="2306478"/>
            <a:ext cx="10676840" cy="2885440"/>
          </a:xfrm>
          <a:prstGeom prst="rect"/>
        </p:spPr>
        <p:txBody>
          <a:bodyPr rtlCol="0" wrap="square">
            <a:spAutoFit/>
          </a:bodyPr>
          <a:p>
            <a:pPr indent="-571500" marL="571500">
              <a:buFont typeface="Arial"/>
              <a:buChar char="•"/>
            </a:pPr>
            <a:r>
              <a:rPr sz="3800" lang="en-US">
                <a:solidFill>
                  <a:srgbClr val="000000"/>
                </a:solidFill>
              </a:rPr>
              <a:t>When an ITE hearing aid occupies a sufficiently small portion of the cavum concha and its outer face is parallel to the ear canal opening, it is referred to as an in</a:t>
            </a:r>
            <a:r>
              <a:rPr sz="3800" lang="en-US">
                <a:solidFill>
                  <a:srgbClr val="000000"/>
                </a:solidFill>
              </a:rPr>
              <a:t> </a:t>
            </a:r>
            <a:r>
              <a:rPr sz="3800" lang="en-US">
                <a:solidFill>
                  <a:srgbClr val="000000"/>
                </a:solidFill>
              </a:rPr>
              <a:t>the-canal</a:t>
            </a:r>
            <a:r>
              <a:rPr sz="3800" lang="en-US">
                <a:solidFill>
                  <a:srgbClr val="000000"/>
                </a:solidFill>
              </a:rPr>
              <a:t> (ITC) hearing aid</a:t>
            </a:r>
            <a:r>
              <a:rPr sz="3800" lang="en-US">
                <a:solidFill>
                  <a:srgbClr val="000000"/>
                </a:solidFill>
              </a:rPr>
              <a:t>.</a:t>
            </a:r>
            <a:endParaRPr sz="3800" lang="en-US">
              <a:solidFill>
                <a:srgbClr val="000000"/>
              </a:solidFill>
            </a:endParaRPr>
          </a:p>
        </p:txBody>
      </p:sp>
      <p:sp>
        <p:nvSpPr>
          <p:cNvPr id="1048947" name=""/>
          <p:cNvSpPr txBox="1"/>
          <p:nvPr/>
        </p:nvSpPr>
        <p:spPr>
          <a:xfrm>
            <a:off x="638234" y="1173479"/>
            <a:ext cx="9430367" cy="650241"/>
          </a:xfrm>
          <a:prstGeom prst="rect"/>
        </p:spPr>
        <p:txBody>
          <a:bodyPr rtlCol="0" wrap="square">
            <a:spAutoFit/>
          </a:bodyPr>
          <a:p>
            <a:pPr indent="-457200" marL="457200">
              <a:buFont typeface="Wingdings" charset="2"/>
              <a:buChar char="l"/>
            </a:pPr>
            <a:r>
              <a:rPr b="1" sz="3800" lang="en-US" u="sng">
                <a:solidFill>
                  <a:srgbClr val="002060"/>
                </a:solidFill>
              </a:rPr>
              <a:t>I</a:t>
            </a:r>
            <a:r>
              <a:rPr b="1" sz="3800" lang="en-US" u="sng">
                <a:solidFill>
                  <a:srgbClr val="002060"/>
                </a:solidFill>
              </a:rPr>
              <a:t>T</a:t>
            </a:r>
            <a:r>
              <a:rPr b="1" sz="3800" lang="en-US" u="sng">
                <a:solidFill>
                  <a:srgbClr val="002060"/>
                </a:solidFill>
              </a:rPr>
              <a:t>C</a:t>
            </a:r>
            <a:r>
              <a:rPr b="1" sz="3800" lang="en-US" u="sng">
                <a:solidFill>
                  <a:srgbClr val="002060"/>
                </a:solidFill>
              </a:rPr>
              <a:t> </a:t>
            </a:r>
            <a:r>
              <a:rPr b="1" sz="3800" lang="en-US" u="sng">
                <a:solidFill>
                  <a:srgbClr val="002060"/>
                </a:solidFill>
              </a:rPr>
              <a:t>(</a:t>
            </a:r>
            <a:r>
              <a:rPr b="1" sz="3800" lang="en-US" u="sng">
                <a:solidFill>
                  <a:srgbClr val="002060"/>
                </a:solidFill>
              </a:rPr>
              <a:t>i</a:t>
            </a:r>
            <a:r>
              <a:rPr b="1" sz="3800" lang="en-US" u="sng">
                <a:solidFill>
                  <a:srgbClr val="002060"/>
                </a:solidFill>
              </a:rPr>
              <a:t>n</a:t>
            </a:r>
            <a:r>
              <a:rPr b="1" sz="3800" lang="en-US" u="sng">
                <a:solidFill>
                  <a:srgbClr val="002060"/>
                </a:solidFill>
              </a:rPr>
              <a:t> </a:t>
            </a:r>
            <a:r>
              <a:rPr b="1" sz="3800" lang="en-US" u="sng">
                <a:solidFill>
                  <a:srgbClr val="002060"/>
                </a:solidFill>
              </a:rPr>
              <a:t>t</a:t>
            </a:r>
            <a:r>
              <a:rPr b="1" sz="3800" lang="en-US" u="sng">
                <a:solidFill>
                  <a:srgbClr val="002060"/>
                </a:solidFill>
              </a:rPr>
              <a:t>h</a:t>
            </a:r>
            <a:r>
              <a:rPr b="1" sz="3800" lang="en-US" u="sng">
                <a:solidFill>
                  <a:srgbClr val="002060"/>
                </a:solidFill>
              </a:rPr>
              <a:t>e</a:t>
            </a:r>
            <a:r>
              <a:rPr b="1" sz="3800" lang="en-US" u="sng">
                <a:solidFill>
                  <a:srgbClr val="002060"/>
                </a:solidFill>
              </a:rPr>
              <a:t> </a:t>
            </a:r>
            <a:r>
              <a:rPr b="1" sz="3800" lang="en-US" u="sng">
                <a:solidFill>
                  <a:srgbClr val="002060"/>
                </a:solidFill>
              </a:rPr>
              <a:t>c</a:t>
            </a:r>
            <a:r>
              <a:rPr b="1" sz="3800" lang="en-US" u="sng">
                <a:solidFill>
                  <a:srgbClr val="002060"/>
                </a:solidFill>
              </a:rPr>
              <a:t>a</a:t>
            </a:r>
            <a:r>
              <a:rPr b="1" sz="3800" lang="en-US" u="sng">
                <a:solidFill>
                  <a:srgbClr val="002060"/>
                </a:solidFill>
              </a:rPr>
              <a:t>n</a:t>
            </a:r>
            <a:r>
              <a:rPr b="1" sz="3800" lang="en-US" u="sng">
                <a:solidFill>
                  <a:srgbClr val="002060"/>
                </a:solidFill>
              </a:rPr>
              <a:t>a</a:t>
            </a:r>
            <a:r>
              <a:rPr b="1" sz="3800" lang="en-US" u="sng">
                <a:solidFill>
                  <a:srgbClr val="002060"/>
                </a:solidFill>
              </a:rPr>
              <a:t>l</a:t>
            </a:r>
            <a:r>
              <a:rPr b="1" sz="3800" lang="en-US" u="sng">
                <a:solidFill>
                  <a:srgbClr val="002060"/>
                </a:solidFill>
              </a:rPr>
              <a:t>)</a:t>
            </a:r>
            <a:r>
              <a:rPr b="1" sz="3800" lang="en-US" u="sng">
                <a:solidFill>
                  <a:srgbClr val="002060"/>
                </a:solidFill>
              </a:rPr>
              <a:t>:</a:t>
            </a:r>
            <a:endParaRPr b="1" sz="3800" lang="en-US" u="sng">
              <a:solidFill>
                <a:srgbClr val="002060"/>
              </a:solidFill>
            </a:endParaRP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948"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49"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50"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51"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52"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53"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54"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55"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56"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62" name=""/>
          <p:cNvPicPr>
            <a:picLocks/>
          </p:cNvPicPr>
          <p:nvPr/>
        </p:nvPicPr>
        <p:blipFill>
          <a:blip xmlns:r="http://schemas.openxmlformats.org/officeDocument/2006/relationships" r:embed="rId1"/>
          <a:stretch>
            <a:fillRect/>
          </a:stretch>
        </p:blipFill>
        <p:spPr>
          <a:xfrm rot="0">
            <a:off x="222396" y="1255940"/>
            <a:ext cx="6445718" cy="4664404"/>
          </a:xfrm>
          <a:prstGeom prst="rect"/>
        </p:spPr>
      </p:pic>
      <p:pic>
        <p:nvPicPr>
          <p:cNvPr id="2097163" name=""/>
          <p:cNvPicPr>
            <a:picLocks/>
          </p:cNvPicPr>
          <p:nvPr/>
        </p:nvPicPr>
        <p:blipFill>
          <a:blip xmlns:r="http://schemas.openxmlformats.org/officeDocument/2006/relationships" r:embed="rId2"/>
          <a:stretch>
            <a:fillRect/>
          </a:stretch>
        </p:blipFill>
        <p:spPr>
          <a:xfrm rot="0">
            <a:off x="6793651" y="1131853"/>
            <a:ext cx="3959930" cy="4311710"/>
          </a:xfrm>
          <a:prstGeom prst="rec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90" name="矩形 2"/>
          <p:cNvSpPr/>
          <p:nvPr/>
        </p:nvSpPr>
        <p:spPr>
          <a:xfrm>
            <a:off x="10027" y="-213920"/>
            <a:ext cx="1679159" cy="7477291"/>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grpSp>
        <p:nvGrpSpPr>
          <p:cNvPr id="111" name="组合 4"/>
          <p:cNvGrpSpPr/>
          <p:nvPr/>
        </p:nvGrpSpPr>
        <p:grpSpPr>
          <a:xfrm>
            <a:off x="849606" y="-696025"/>
            <a:ext cx="2705820" cy="2608262"/>
            <a:chOff x="200181" y="1109720"/>
            <a:chExt cx="3433150" cy="3718250"/>
          </a:xfrm>
        </p:grpSpPr>
        <p:grpSp>
          <p:nvGrpSpPr>
            <p:cNvPr id="112" name="组合 7"/>
            <p:cNvGrpSpPr/>
            <p:nvPr/>
          </p:nvGrpSpPr>
          <p:grpSpPr>
            <a:xfrm>
              <a:off x="449141" y="2030030"/>
              <a:ext cx="3184190" cy="2797940"/>
              <a:chOff x="683491" y="2143514"/>
              <a:chExt cx="3184190" cy="2797940"/>
            </a:xfrm>
          </p:grpSpPr>
          <p:grpSp>
            <p:nvGrpSpPr>
              <p:cNvPr id="113" name="组合 9"/>
              <p:cNvGrpSpPr/>
              <p:nvPr/>
            </p:nvGrpSpPr>
            <p:grpSpPr>
              <a:xfrm>
                <a:off x="683491" y="2143514"/>
                <a:ext cx="2426209" cy="2797940"/>
                <a:chOff x="230909" y="3242641"/>
                <a:chExt cx="2426209" cy="2797940"/>
              </a:xfrm>
            </p:grpSpPr>
            <p:sp>
              <p:nvSpPr>
                <p:cNvPr id="1048691" name="等腰三角形 11"/>
                <p:cNvSpPr/>
                <p:nvPr/>
              </p:nvSpPr>
              <p:spPr>
                <a:xfrm rot="10800000">
                  <a:off x="535709" y="4211781"/>
                  <a:ext cx="2121408" cy="1828800"/>
                </a:xfrm>
                <a:prstGeom prst="triangle"/>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692" name="等腰三角形 12"/>
                <p:cNvSpPr/>
                <p:nvPr/>
              </p:nvSpPr>
              <p:spPr>
                <a:xfrm rot="10800000">
                  <a:off x="1631882" y="5123555"/>
                  <a:ext cx="1025236" cy="883824"/>
                </a:xfrm>
                <a:prstGeom prst="triangle"/>
                <a:solidFill>
                  <a:srgbClr val="18AA9D">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cxnSp>
              <p:nvCxnSpPr>
                <p:cNvPr id="3145730" name="直接连接符 13"/>
                <p:cNvCxnSpPr>
                  <a:cxnSpLocks/>
                </p:cNvCxnSpPr>
                <p:nvPr/>
              </p:nvCxnSpPr>
              <p:spPr>
                <a:xfrm>
                  <a:off x="230909" y="3242641"/>
                  <a:ext cx="1025236" cy="1847273"/>
                </a:xfrm>
                <a:prstGeom prst="line"/>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8693" name="等腰三角形 10"/>
              <p:cNvSpPr/>
              <p:nvPr/>
            </p:nvSpPr>
            <p:spPr>
              <a:xfrm rot="10800000">
                <a:off x="3414499" y="3519054"/>
                <a:ext cx="453182" cy="390674"/>
              </a:xfrm>
              <a:prstGeom prst="triangl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grpSp>
        <p:cxnSp>
          <p:nvCxnSpPr>
            <p:cNvPr id="3145731" name="直接连接符 8"/>
            <p:cNvCxnSpPr>
              <a:cxnSpLocks/>
            </p:cNvCxnSpPr>
            <p:nvPr/>
          </p:nvCxnSpPr>
          <p:spPr>
            <a:xfrm>
              <a:off x="200181" y="1109720"/>
              <a:ext cx="1274196" cy="2295850"/>
            </a:xfrm>
            <a:prstGeom prst="line"/>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8694" name="椭圆 5"/>
          <p:cNvSpPr/>
          <p:nvPr/>
        </p:nvSpPr>
        <p:spPr>
          <a:xfrm>
            <a:off x="4071329" y="1912237"/>
            <a:ext cx="997600" cy="1083868"/>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695" name="椭圆 6"/>
          <p:cNvSpPr/>
          <p:nvPr/>
        </p:nvSpPr>
        <p:spPr>
          <a:xfrm>
            <a:off x="1703388" y="941388"/>
            <a:ext cx="385763" cy="385763"/>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696" name="文本框 34"/>
          <p:cNvSpPr txBox="1"/>
          <p:nvPr/>
        </p:nvSpPr>
        <p:spPr>
          <a:xfrm>
            <a:off x="6045200" y="4965700"/>
            <a:ext cx="1444625"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697" name="文本框 28"/>
          <p:cNvSpPr txBox="1"/>
          <p:nvPr/>
        </p:nvSpPr>
        <p:spPr>
          <a:xfrm>
            <a:off x="6045200" y="5626100"/>
            <a:ext cx="1651000"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698" name=""/>
          <p:cNvSpPr txBox="1"/>
          <p:nvPr/>
        </p:nvSpPr>
        <p:spPr>
          <a:xfrm>
            <a:off x="3198251" y="430026"/>
            <a:ext cx="7545303" cy="929639"/>
          </a:xfrm>
          <a:prstGeom prst="rect"/>
        </p:spPr>
        <p:txBody>
          <a:bodyPr rtlCol="0" wrap="square">
            <a:spAutoFit/>
          </a:bodyPr>
          <a:p>
            <a:pPr indent="-457200" marL="457200">
              <a:buFont typeface="Wingdings" charset="2"/>
              <a:buChar char="ü"/>
            </a:pPr>
            <a:r>
              <a:rPr sz="5700" lang="en-US" u="sng">
                <a:solidFill>
                  <a:srgbClr val="002060"/>
                </a:solidFill>
              </a:rPr>
              <a:t>T</a:t>
            </a:r>
            <a:r>
              <a:rPr sz="5700" lang="en-US" u="sng">
                <a:solidFill>
                  <a:srgbClr val="002060"/>
                </a:solidFill>
              </a:rPr>
              <a:t>y</a:t>
            </a:r>
            <a:r>
              <a:rPr sz="5700" lang="en-US" u="sng">
                <a:solidFill>
                  <a:srgbClr val="002060"/>
                </a:solidFill>
              </a:rPr>
              <a:t>p</a:t>
            </a:r>
            <a:r>
              <a:rPr sz="5700" lang="en-US" u="sng">
                <a:solidFill>
                  <a:srgbClr val="002060"/>
                </a:solidFill>
              </a:rPr>
              <a:t>es</a:t>
            </a:r>
            <a:r>
              <a:rPr sz="5700" lang="en-US" u="sng">
                <a:solidFill>
                  <a:srgbClr val="002060"/>
                </a:solidFill>
              </a:rPr>
              <a:t> of</a:t>
            </a:r>
            <a:r>
              <a:rPr sz="5700" lang="en-US" u="sng">
                <a:solidFill>
                  <a:srgbClr val="002060"/>
                </a:solidFill>
              </a:rPr>
              <a:t> </a:t>
            </a:r>
            <a:r>
              <a:rPr sz="5700" lang="en-US" u="sng">
                <a:solidFill>
                  <a:srgbClr val="002060"/>
                </a:solidFill>
              </a:rPr>
              <a:t>H</a:t>
            </a:r>
            <a:r>
              <a:rPr sz="5700" lang="en-US" u="sng">
                <a:solidFill>
                  <a:srgbClr val="002060"/>
                </a:solidFill>
              </a:rPr>
              <a:t>e</a:t>
            </a:r>
            <a:r>
              <a:rPr sz="5700" lang="en-US" u="sng">
                <a:solidFill>
                  <a:srgbClr val="002060"/>
                </a:solidFill>
              </a:rPr>
              <a:t>a</a:t>
            </a:r>
            <a:r>
              <a:rPr sz="5700" lang="en-US" u="sng">
                <a:solidFill>
                  <a:srgbClr val="002060"/>
                </a:solidFill>
              </a:rPr>
              <a:t>ring</a:t>
            </a:r>
            <a:r>
              <a:rPr sz="5700" lang="en-US" u="sng">
                <a:solidFill>
                  <a:srgbClr val="002060"/>
                </a:solidFill>
              </a:rPr>
              <a:t> Aid</a:t>
            </a:r>
            <a:r>
              <a:rPr sz="5700" lang="en-US" u="sng">
                <a:solidFill>
                  <a:srgbClr val="002060"/>
                </a:solidFill>
              </a:rPr>
              <a:t>:</a:t>
            </a:r>
            <a:endParaRPr sz="5700" lang="en-US" u="sng">
              <a:solidFill>
                <a:srgbClr val="002060"/>
              </a:solidFill>
            </a:endParaRPr>
          </a:p>
        </p:txBody>
      </p:sp>
      <p:sp>
        <p:nvSpPr>
          <p:cNvPr id="1048699" name=""/>
          <p:cNvSpPr txBox="1"/>
          <p:nvPr/>
        </p:nvSpPr>
        <p:spPr>
          <a:xfrm>
            <a:off x="3058378" y="1578954"/>
            <a:ext cx="9275643" cy="4790440"/>
          </a:xfrm>
          <a:prstGeom prst="rect"/>
        </p:spPr>
        <p:txBody>
          <a:bodyPr rtlCol="0" wrap="square">
            <a:spAutoFit/>
          </a:bodyPr>
          <a:p>
            <a:pPr indent="-457200" marL="457200">
              <a:buFont typeface="Arial"/>
              <a:buChar char="•"/>
            </a:pPr>
            <a:r>
              <a:rPr b="1" sz="3100" lang="en-US">
                <a:solidFill>
                  <a:srgbClr val="000000"/>
                </a:solidFill>
              </a:rPr>
              <a:t>B</a:t>
            </a:r>
            <a:r>
              <a:rPr b="1" sz="3100" lang="en-US">
                <a:solidFill>
                  <a:srgbClr val="000000"/>
                </a:solidFill>
              </a:rPr>
              <a:t>o</a:t>
            </a:r>
            <a:r>
              <a:rPr b="1" sz="3100" lang="en-US">
                <a:solidFill>
                  <a:srgbClr val="000000"/>
                </a:solidFill>
              </a:rPr>
              <a:t>d</a:t>
            </a:r>
            <a:r>
              <a:rPr b="1" sz="3100" lang="en-US">
                <a:solidFill>
                  <a:srgbClr val="000000"/>
                </a:solidFill>
              </a:rPr>
              <a:t>y</a:t>
            </a:r>
            <a:r>
              <a:rPr b="1" sz="3100" lang="en-US">
                <a:solidFill>
                  <a:srgbClr val="000000"/>
                </a:solidFill>
              </a:rPr>
              <a:t> </a:t>
            </a:r>
            <a:r>
              <a:rPr b="1" sz="3100" lang="en-US">
                <a:solidFill>
                  <a:srgbClr val="000000"/>
                </a:solidFill>
              </a:rPr>
              <a:t>a</a:t>
            </a:r>
            <a:r>
              <a:rPr b="1" sz="3100" lang="en-US">
                <a:solidFill>
                  <a:srgbClr val="000000"/>
                </a:solidFill>
              </a:rPr>
              <a:t>i</a:t>
            </a:r>
            <a:r>
              <a:rPr b="1" sz="3100" lang="en-US">
                <a:solidFill>
                  <a:srgbClr val="000000"/>
                </a:solidFill>
              </a:rPr>
              <a:t>d</a:t>
            </a:r>
            <a:r>
              <a:rPr b="1" sz="3100" lang="en-US">
                <a:solidFill>
                  <a:srgbClr val="000000"/>
                </a:solidFill>
              </a:rPr>
              <a:t> </a:t>
            </a:r>
            <a:endParaRPr b="1" sz="3100" lang="en-US">
              <a:solidFill>
                <a:srgbClr val="000000"/>
              </a:solidFill>
            </a:endParaRPr>
          </a:p>
          <a:p>
            <a:pPr indent="-457200" marL="457200">
              <a:buFont typeface="Arial"/>
              <a:buChar char="•"/>
            </a:pPr>
            <a:endParaRPr b="1" sz="3100" lang="en-US">
              <a:solidFill>
                <a:srgbClr val="000000"/>
              </a:solidFill>
            </a:endParaRPr>
          </a:p>
          <a:p>
            <a:pPr indent="-457200" marL="457200">
              <a:buFont typeface="Arial"/>
              <a:buChar char="•"/>
            </a:pPr>
            <a:r>
              <a:rPr b="1" sz="3100" lang="en-US">
                <a:solidFill>
                  <a:srgbClr val="000000"/>
                </a:solidFill>
              </a:rPr>
              <a:t>E</a:t>
            </a:r>
            <a:r>
              <a:rPr b="1" sz="3100" lang="en-US">
                <a:solidFill>
                  <a:srgbClr val="000000"/>
                </a:solidFill>
              </a:rPr>
              <a:t>a</a:t>
            </a:r>
            <a:r>
              <a:rPr b="1" sz="3100" lang="en-US">
                <a:solidFill>
                  <a:srgbClr val="000000"/>
                </a:solidFill>
              </a:rPr>
              <a:t>r</a:t>
            </a:r>
            <a:r>
              <a:rPr b="1" sz="3100" lang="en-US">
                <a:solidFill>
                  <a:srgbClr val="000000"/>
                </a:solidFill>
              </a:rPr>
              <a:t> </a:t>
            </a:r>
            <a:r>
              <a:rPr b="1" sz="3100" lang="en-US">
                <a:solidFill>
                  <a:srgbClr val="000000"/>
                </a:solidFill>
              </a:rPr>
              <a:t>l</a:t>
            </a:r>
            <a:r>
              <a:rPr b="1" sz="3100" lang="en-US">
                <a:solidFill>
                  <a:srgbClr val="000000"/>
                </a:solidFill>
              </a:rPr>
              <a:t>e</a:t>
            </a:r>
            <a:r>
              <a:rPr b="1" sz="3100" lang="en-US">
                <a:solidFill>
                  <a:srgbClr val="000000"/>
                </a:solidFill>
              </a:rPr>
              <a:t>v</a:t>
            </a:r>
            <a:r>
              <a:rPr b="1" sz="3100" lang="en-US">
                <a:solidFill>
                  <a:srgbClr val="000000"/>
                </a:solidFill>
              </a:rPr>
              <a:t>e</a:t>
            </a:r>
            <a:r>
              <a:rPr b="1" sz="3100" lang="en-US">
                <a:solidFill>
                  <a:srgbClr val="000000"/>
                </a:solidFill>
              </a:rPr>
              <a:t>l</a:t>
            </a:r>
            <a:endParaRPr b="1" sz="3100" lang="en-US">
              <a:solidFill>
                <a:srgbClr val="000000"/>
              </a:solidFill>
            </a:endParaRPr>
          </a:p>
          <a:p>
            <a:pPr indent="-457200" marL="457200">
              <a:buFont typeface="Arial"/>
              <a:buChar char="•"/>
            </a:pPr>
            <a:endParaRPr b="1" sz="3100" lang="en-US">
              <a:solidFill>
                <a:srgbClr val="000000"/>
              </a:solidFill>
            </a:endParaRPr>
          </a:p>
          <a:p>
            <a:pPr indent="-457200" marL="457200">
              <a:buFont typeface="Arial"/>
              <a:buChar char="•"/>
            </a:pPr>
            <a:r>
              <a:rPr b="1" sz="3100" lang="en-US">
                <a:solidFill>
                  <a:srgbClr val="000000"/>
                </a:solidFill>
              </a:rPr>
              <a:t>I</a:t>
            </a:r>
            <a:r>
              <a:rPr b="1" sz="3100" lang="en-US">
                <a:solidFill>
                  <a:srgbClr val="000000"/>
                </a:solidFill>
              </a:rPr>
              <a:t>T</a:t>
            </a:r>
            <a:r>
              <a:rPr b="1" sz="3100" lang="en-US">
                <a:solidFill>
                  <a:srgbClr val="000000"/>
                </a:solidFill>
              </a:rPr>
              <a:t>C</a:t>
            </a:r>
            <a:endParaRPr b="1" sz="3100" lang="en-US">
              <a:solidFill>
                <a:srgbClr val="000000"/>
              </a:solidFill>
            </a:endParaRPr>
          </a:p>
          <a:p>
            <a:pPr indent="-457200" marL="457200">
              <a:buFont typeface="Arial"/>
              <a:buChar char="•"/>
            </a:pPr>
            <a:endParaRPr b="1" sz="3100" lang="en-US">
              <a:solidFill>
                <a:srgbClr val="000000"/>
              </a:solidFill>
            </a:endParaRPr>
          </a:p>
          <a:p>
            <a:pPr indent="-457200" marL="457200">
              <a:buFont typeface="Arial"/>
              <a:buChar char="•"/>
            </a:pPr>
            <a:r>
              <a:rPr b="1" sz="3100" lang="en-US">
                <a:solidFill>
                  <a:srgbClr val="000000"/>
                </a:solidFill>
              </a:rPr>
              <a:t>I</a:t>
            </a:r>
            <a:r>
              <a:rPr b="1" sz="3100" lang="en-US">
                <a:solidFill>
                  <a:srgbClr val="000000"/>
                </a:solidFill>
              </a:rPr>
              <a:t>T</a:t>
            </a:r>
            <a:r>
              <a:rPr b="1" sz="3100" lang="en-US">
                <a:solidFill>
                  <a:srgbClr val="000000"/>
                </a:solidFill>
              </a:rPr>
              <a:t>E</a:t>
            </a:r>
            <a:endParaRPr b="1" sz="3100" lang="en-US">
              <a:solidFill>
                <a:srgbClr val="000000"/>
              </a:solidFill>
            </a:endParaRPr>
          </a:p>
          <a:p>
            <a:pPr indent="-457200" marL="457200">
              <a:buFont typeface="Arial"/>
              <a:buChar char="•"/>
            </a:pPr>
            <a:endParaRPr b="1" sz="3100" lang="en-US">
              <a:solidFill>
                <a:srgbClr val="000000"/>
              </a:solidFill>
            </a:endParaRPr>
          </a:p>
          <a:p>
            <a:pPr indent="-457200" marL="457200">
              <a:buFont typeface="Arial"/>
              <a:buChar char="•"/>
            </a:pPr>
            <a:r>
              <a:rPr b="1" sz="3100" lang="en-US">
                <a:solidFill>
                  <a:srgbClr val="000000"/>
                </a:solidFill>
              </a:rPr>
              <a:t>C</a:t>
            </a:r>
            <a:r>
              <a:rPr b="1" sz="3100" lang="en-US">
                <a:solidFill>
                  <a:srgbClr val="000000"/>
                </a:solidFill>
              </a:rPr>
              <a:t>I</a:t>
            </a:r>
            <a:r>
              <a:rPr b="1" sz="3100" lang="en-US">
                <a:solidFill>
                  <a:srgbClr val="000000"/>
                </a:solidFill>
              </a:rPr>
              <a:t>C</a:t>
            </a:r>
            <a:endParaRPr b="1" sz="3100" lang="en-US">
              <a:solidFill>
                <a:srgbClr val="000000"/>
              </a:solidFill>
            </a:endParaRPr>
          </a:p>
          <a:p>
            <a:pPr indent="-457200" marL="457200">
              <a:buFont typeface="Arial"/>
              <a:buChar char="•"/>
            </a:pPr>
            <a:endParaRPr b="1" sz="3100" lang="en-US">
              <a:solidFill>
                <a:srgbClr val="000000"/>
              </a:solidFill>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957"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58"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59"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60"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61"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62"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63"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64"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65"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66" name=""/>
          <p:cNvSpPr txBox="1"/>
          <p:nvPr/>
        </p:nvSpPr>
        <p:spPr>
          <a:xfrm>
            <a:off x="638234" y="757076"/>
            <a:ext cx="10556264" cy="4663440"/>
          </a:xfrm>
          <a:prstGeom prst="rect"/>
        </p:spPr>
        <p:txBody>
          <a:bodyPr rtlCol="0" wrap="square">
            <a:spAutoFit/>
          </a:bodyPr>
          <a:p>
            <a:r>
              <a:rPr sz="3400" lang="en-US">
                <a:solidFill>
                  <a:srgbClr val="000000"/>
                </a:solidFill>
              </a:rPr>
              <a:t>Advantages:
1. This style of hearing device is more discrete than the ITE ones are. This is a good style for anyone that may be self conscious about wearing a hearing aid.
2. Again, this aid may well fit dual mics so they can do well in noise, however, this is only if the person’s ear size allows enough room for dual microphones.</a:t>
            </a:r>
            <a:endParaRPr sz="3400" lang="en-US">
              <a:solidFill>
                <a:srgbClr val="000000"/>
              </a:solidFill>
            </a:endParaRP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967"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68"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69"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70"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71"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72"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73"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74"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75"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76" name=""/>
          <p:cNvSpPr txBox="1"/>
          <p:nvPr/>
        </p:nvSpPr>
        <p:spPr>
          <a:xfrm>
            <a:off x="783231" y="648314"/>
            <a:ext cx="10420462" cy="5044440"/>
          </a:xfrm>
          <a:prstGeom prst="rect"/>
        </p:spPr>
        <p:txBody>
          <a:bodyPr rtlCol="0" wrap="square">
            <a:spAutoFit/>
          </a:bodyPr>
          <a:p>
            <a:r>
              <a:rPr sz="3300" lang="en-US">
                <a:solidFill>
                  <a:srgbClr val="000000"/>
                </a:solidFill>
              </a:rPr>
              <a:t>Disadvantages:
1. Again, you can have feedback problems because of the close distance between the receiver and the microphone.
2. The hearing device is more susceptible to ear wax and moisture damage since it is worn in your ear canal.
3. The devices more prone to repairs.</a:t>
            </a:r>
            <a:endParaRPr sz="3300" lang="en-US">
              <a:solidFill>
                <a:srgbClr val="000000"/>
              </a:solidFill>
            </a:endParaRPr>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977"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78"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79"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80"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81"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82"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83"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84"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85"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86" name=""/>
          <p:cNvSpPr txBox="1"/>
          <p:nvPr/>
        </p:nvSpPr>
        <p:spPr>
          <a:xfrm>
            <a:off x="940907" y="1045844"/>
            <a:ext cx="4000000" cy="789940"/>
          </a:xfrm>
          <a:prstGeom prst="rect"/>
        </p:spPr>
        <p:txBody>
          <a:bodyPr rtlCol="0" wrap="square">
            <a:spAutoFit/>
          </a:bodyPr>
          <a:p>
            <a:r>
              <a:rPr sz="4900" lang="en-US">
                <a:solidFill>
                  <a:srgbClr val="002060"/>
                </a:solidFill>
              </a:rPr>
              <a:t>C</a:t>
            </a:r>
            <a:r>
              <a:rPr sz="4900" lang="en-US">
                <a:solidFill>
                  <a:srgbClr val="002060"/>
                </a:solidFill>
              </a:rPr>
              <a:t>a</a:t>
            </a:r>
            <a:r>
              <a:rPr sz="4900" lang="en-US">
                <a:solidFill>
                  <a:srgbClr val="002060"/>
                </a:solidFill>
              </a:rPr>
              <a:t>n</a:t>
            </a:r>
            <a:r>
              <a:rPr sz="4900" lang="en-US">
                <a:solidFill>
                  <a:srgbClr val="002060"/>
                </a:solidFill>
              </a:rPr>
              <a:t>d</a:t>
            </a:r>
            <a:r>
              <a:rPr sz="4900" lang="en-US">
                <a:solidFill>
                  <a:srgbClr val="002060"/>
                </a:solidFill>
              </a:rPr>
              <a:t>idacy</a:t>
            </a:r>
            <a:r>
              <a:rPr sz="4900" lang="en-US">
                <a:solidFill>
                  <a:srgbClr val="002060"/>
                </a:solidFill>
              </a:rPr>
              <a:t>:</a:t>
            </a:r>
            <a:endParaRPr sz="4900" lang="en-US">
              <a:solidFill>
                <a:srgbClr val="002060"/>
              </a:solidFill>
            </a:endParaRPr>
          </a:p>
        </p:txBody>
      </p:sp>
      <p:sp>
        <p:nvSpPr>
          <p:cNvPr id="1048987" name=""/>
          <p:cNvSpPr txBox="1"/>
          <p:nvPr/>
        </p:nvSpPr>
        <p:spPr>
          <a:xfrm>
            <a:off x="940908" y="1835784"/>
            <a:ext cx="10785772" cy="2174240"/>
          </a:xfrm>
          <a:prstGeom prst="rect"/>
        </p:spPr>
        <p:txBody>
          <a:bodyPr rtlCol="0" wrap="square">
            <a:spAutoFit/>
          </a:bodyPr>
          <a:p>
            <a:r>
              <a:rPr sz="3500" lang="en-US">
                <a:solidFill>
                  <a:srgbClr val="000000"/>
                </a:solidFill>
              </a:rPr>
              <a:t>F</a:t>
            </a:r>
            <a:r>
              <a:rPr sz="3500" lang="en-US">
                <a:solidFill>
                  <a:srgbClr val="000000"/>
                </a:solidFill>
              </a:rPr>
              <a:t>r</a:t>
            </a:r>
            <a:r>
              <a:rPr sz="3500" lang="en-US">
                <a:solidFill>
                  <a:srgbClr val="000000"/>
                </a:solidFill>
              </a:rPr>
              <a:t>e</a:t>
            </a:r>
            <a:r>
              <a:rPr sz="3500" lang="en-US">
                <a:solidFill>
                  <a:srgbClr val="000000"/>
                </a:solidFill>
              </a:rPr>
              <a:t>q</a:t>
            </a:r>
            <a:r>
              <a:rPr sz="3500" lang="en-US">
                <a:solidFill>
                  <a:srgbClr val="000000"/>
                </a:solidFill>
              </a:rPr>
              <a:t>uency</a:t>
            </a:r>
            <a:r>
              <a:rPr sz="3500" lang="en-US">
                <a:solidFill>
                  <a:srgbClr val="000000"/>
                </a:solidFill>
              </a:rPr>
              <a:t> </a:t>
            </a:r>
            <a:r>
              <a:rPr sz="3500" lang="en-US">
                <a:solidFill>
                  <a:srgbClr val="000000"/>
                </a:solidFill>
              </a:rPr>
              <a:t>r</a:t>
            </a:r>
            <a:r>
              <a:rPr sz="3500" lang="en-US">
                <a:solidFill>
                  <a:srgbClr val="000000"/>
                </a:solidFill>
              </a:rPr>
              <a:t>a</a:t>
            </a:r>
            <a:r>
              <a:rPr sz="3500" lang="en-US">
                <a:solidFill>
                  <a:srgbClr val="000000"/>
                </a:solidFill>
              </a:rPr>
              <a:t>n</a:t>
            </a:r>
            <a:r>
              <a:rPr sz="3500" lang="en-US">
                <a:solidFill>
                  <a:srgbClr val="000000"/>
                </a:solidFill>
              </a:rPr>
              <a:t>g</a:t>
            </a:r>
            <a:r>
              <a:rPr sz="3500" lang="en-US">
                <a:solidFill>
                  <a:srgbClr val="000000"/>
                </a:solidFill>
              </a:rPr>
              <a:t>e</a:t>
            </a:r>
            <a:r>
              <a:rPr sz="3500" lang="en-US">
                <a:solidFill>
                  <a:srgbClr val="000000"/>
                </a:solidFill>
              </a:rPr>
              <a:t>:</a:t>
            </a:r>
            <a:r>
              <a:rPr sz="3500" lang="en-US">
                <a:solidFill>
                  <a:srgbClr val="000000"/>
                </a:solidFill>
              </a:rPr>
              <a:t> </a:t>
            </a:r>
            <a:r>
              <a:rPr sz="3500" lang="en-US">
                <a:solidFill>
                  <a:srgbClr val="000000"/>
                </a:solidFill>
              </a:rPr>
              <a:t>M</a:t>
            </a:r>
            <a:r>
              <a:rPr sz="3500" lang="en-US">
                <a:solidFill>
                  <a:srgbClr val="000000"/>
                </a:solidFill>
              </a:rPr>
              <a:t>i</a:t>
            </a:r>
            <a:r>
              <a:rPr sz="3500" lang="en-US">
                <a:solidFill>
                  <a:srgbClr val="000000"/>
                </a:solidFill>
              </a:rPr>
              <a:t>l</a:t>
            </a:r>
            <a:r>
              <a:rPr sz="3500" lang="en-US">
                <a:solidFill>
                  <a:srgbClr val="000000"/>
                </a:solidFill>
              </a:rPr>
              <a:t>d</a:t>
            </a:r>
            <a:r>
              <a:rPr sz="3500" lang="en-US">
                <a:solidFill>
                  <a:srgbClr val="000000"/>
                </a:solidFill>
              </a:rPr>
              <a:t> </a:t>
            </a:r>
            <a:r>
              <a:rPr sz="3500" lang="en-US">
                <a:solidFill>
                  <a:srgbClr val="000000"/>
                </a:solidFill>
              </a:rPr>
              <a:t>t</a:t>
            </a:r>
            <a:r>
              <a:rPr sz="3500" lang="en-US">
                <a:solidFill>
                  <a:srgbClr val="000000"/>
                </a:solidFill>
              </a:rPr>
              <a:t>o</a:t>
            </a:r>
            <a:r>
              <a:rPr sz="3500" lang="en-US">
                <a:solidFill>
                  <a:srgbClr val="000000"/>
                </a:solidFill>
              </a:rPr>
              <a:t> </a:t>
            </a:r>
            <a:r>
              <a:rPr sz="3500" lang="en-US">
                <a:solidFill>
                  <a:srgbClr val="000000"/>
                </a:solidFill>
              </a:rPr>
              <a:t>m</a:t>
            </a:r>
            <a:r>
              <a:rPr sz="3500" lang="en-US">
                <a:solidFill>
                  <a:srgbClr val="000000"/>
                </a:solidFill>
              </a:rPr>
              <a:t>o</a:t>
            </a:r>
            <a:r>
              <a:rPr sz="3500" lang="en-US">
                <a:solidFill>
                  <a:srgbClr val="000000"/>
                </a:solidFill>
              </a:rPr>
              <a:t>d</a:t>
            </a:r>
            <a:r>
              <a:rPr sz="3500" lang="en-US">
                <a:solidFill>
                  <a:srgbClr val="000000"/>
                </a:solidFill>
              </a:rPr>
              <a:t>e</a:t>
            </a:r>
            <a:r>
              <a:rPr sz="3500" lang="en-US">
                <a:solidFill>
                  <a:srgbClr val="000000"/>
                </a:solidFill>
              </a:rPr>
              <a:t>r</a:t>
            </a:r>
            <a:r>
              <a:rPr sz="3500" lang="en-US">
                <a:solidFill>
                  <a:srgbClr val="000000"/>
                </a:solidFill>
              </a:rPr>
              <a:t>ately</a:t>
            </a:r>
            <a:r>
              <a:rPr sz="3500" lang="en-US">
                <a:solidFill>
                  <a:srgbClr val="000000"/>
                </a:solidFill>
              </a:rPr>
              <a:t> </a:t>
            </a:r>
            <a:r>
              <a:rPr sz="3500" lang="en-US">
                <a:solidFill>
                  <a:srgbClr val="000000"/>
                </a:solidFill>
              </a:rPr>
              <a:t>Severe</a:t>
            </a:r>
            <a:r>
              <a:rPr sz="3500" lang="en-US">
                <a:solidFill>
                  <a:srgbClr val="000000"/>
                </a:solidFill>
              </a:rPr>
              <a:t> </a:t>
            </a:r>
            <a:r>
              <a:rPr sz="3500" lang="en-US">
                <a:solidFill>
                  <a:srgbClr val="000000"/>
                </a:solidFill>
              </a:rPr>
              <a:t>h</a:t>
            </a:r>
            <a:r>
              <a:rPr sz="3500" lang="en-US">
                <a:solidFill>
                  <a:srgbClr val="000000"/>
                </a:solidFill>
              </a:rPr>
              <a:t>e</a:t>
            </a:r>
            <a:r>
              <a:rPr sz="3500" lang="en-US">
                <a:solidFill>
                  <a:srgbClr val="000000"/>
                </a:solidFill>
              </a:rPr>
              <a:t>a</a:t>
            </a:r>
            <a:r>
              <a:rPr sz="3500" lang="en-US">
                <a:solidFill>
                  <a:srgbClr val="000000"/>
                </a:solidFill>
              </a:rPr>
              <a:t>r</a:t>
            </a:r>
            <a:r>
              <a:rPr sz="3500" lang="en-US">
                <a:solidFill>
                  <a:srgbClr val="000000"/>
                </a:solidFill>
              </a:rPr>
              <a:t>i</a:t>
            </a:r>
            <a:r>
              <a:rPr sz="3500" lang="en-US">
                <a:solidFill>
                  <a:srgbClr val="000000"/>
                </a:solidFill>
              </a:rPr>
              <a:t>ng</a:t>
            </a:r>
            <a:r>
              <a:rPr sz="3500" lang="en-US">
                <a:solidFill>
                  <a:srgbClr val="000000"/>
                </a:solidFill>
              </a:rPr>
              <a:t> </a:t>
            </a:r>
            <a:r>
              <a:rPr sz="3500" lang="en-US">
                <a:solidFill>
                  <a:srgbClr val="000000"/>
                </a:solidFill>
              </a:rPr>
              <a:t>l</a:t>
            </a:r>
            <a:r>
              <a:rPr sz="3500" lang="en-US">
                <a:solidFill>
                  <a:srgbClr val="000000"/>
                </a:solidFill>
              </a:rPr>
              <a:t>o</a:t>
            </a:r>
            <a:r>
              <a:rPr sz="3500" lang="en-US">
                <a:solidFill>
                  <a:srgbClr val="000000"/>
                </a:solidFill>
              </a:rPr>
              <a:t>s</a:t>
            </a:r>
            <a:r>
              <a:rPr sz="3500" lang="en-US">
                <a:solidFill>
                  <a:srgbClr val="000000"/>
                </a:solidFill>
              </a:rPr>
              <a:t>s</a:t>
            </a:r>
            <a:endParaRPr sz="3500" lang="en-US">
              <a:solidFill>
                <a:srgbClr val="000000"/>
              </a:solidFill>
            </a:endParaRPr>
          </a:p>
          <a:p>
            <a:r>
              <a:rPr sz="3500" lang="en-US">
                <a:solidFill>
                  <a:srgbClr val="000000"/>
                </a:solidFill>
              </a:rPr>
              <a:t>Ba</a:t>
            </a:r>
            <a:r>
              <a:rPr sz="3500" lang="en-US">
                <a:solidFill>
                  <a:srgbClr val="000000"/>
                </a:solidFill>
              </a:rPr>
              <a:t>ttery</a:t>
            </a:r>
            <a:r>
              <a:rPr sz="3500" lang="en-US">
                <a:solidFill>
                  <a:srgbClr val="000000"/>
                </a:solidFill>
              </a:rPr>
              <a:t>:</a:t>
            </a:r>
            <a:r>
              <a:rPr sz="3500" lang="en-US">
                <a:solidFill>
                  <a:srgbClr val="000000"/>
                </a:solidFill>
              </a:rPr>
              <a:t>3</a:t>
            </a:r>
            <a:r>
              <a:rPr sz="3500" lang="en-US">
                <a:solidFill>
                  <a:srgbClr val="000000"/>
                </a:solidFill>
              </a:rPr>
              <a:t>1</a:t>
            </a:r>
            <a:r>
              <a:rPr sz="3500" lang="en-US">
                <a:solidFill>
                  <a:srgbClr val="000000"/>
                </a:solidFill>
              </a:rPr>
              <a:t>2</a:t>
            </a:r>
            <a:endParaRPr sz="3500" lang="en-US">
              <a:solidFill>
                <a:srgbClr val="000000"/>
              </a:solidFill>
            </a:endParaRPr>
          </a:p>
          <a:p>
            <a:r>
              <a:rPr sz="3500" lang="en-US">
                <a:solidFill>
                  <a:srgbClr val="000000"/>
                </a:solidFill>
              </a:rPr>
              <a:t>A</a:t>
            </a:r>
            <a:r>
              <a:rPr sz="3500" lang="en-US">
                <a:solidFill>
                  <a:srgbClr val="000000"/>
                </a:solidFill>
              </a:rPr>
              <a:t>v</a:t>
            </a:r>
            <a:r>
              <a:rPr sz="3500" lang="en-US">
                <a:solidFill>
                  <a:srgbClr val="000000"/>
                </a:solidFill>
              </a:rPr>
              <a:t>e</a:t>
            </a:r>
            <a:r>
              <a:rPr sz="3500" lang="en-US">
                <a:solidFill>
                  <a:srgbClr val="000000"/>
                </a:solidFill>
              </a:rPr>
              <a:t>r</a:t>
            </a:r>
            <a:r>
              <a:rPr sz="3500" lang="en-US">
                <a:solidFill>
                  <a:srgbClr val="000000"/>
                </a:solidFill>
              </a:rPr>
              <a:t>age</a:t>
            </a:r>
            <a:r>
              <a:rPr sz="3500" lang="en-US">
                <a:solidFill>
                  <a:srgbClr val="000000"/>
                </a:solidFill>
              </a:rPr>
              <a:t> </a:t>
            </a:r>
            <a:r>
              <a:rPr sz="3500" lang="en-US">
                <a:solidFill>
                  <a:srgbClr val="000000"/>
                </a:solidFill>
              </a:rPr>
              <a:t>p</a:t>
            </a:r>
            <a:r>
              <a:rPr sz="3500" lang="en-US">
                <a:solidFill>
                  <a:srgbClr val="000000"/>
                </a:solidFill>
              </a:rPr>
              <a:t>o</a:t>
            </a:r>
            <a:r>
              <a:rPr sz="3500" lang="en-US">
                <a:solidFill>
                  <a:srgbClr val="000000"/>
                </a:solidFill>
              </a:rPr>
              <a:t>w</a:t>
            </a:r>
            <a:r>
              <a:rPr sz="3500" lang="en-US">
                <a:solidFill>
                  <a:srgbClr val="000000"/>
                </a:solidFill>
              </a:rPr>
              <a:t>e</a:t>
            </a:r>
            <a:r>
              <a:rPr sz="3500" lang="en-US">
                <a:solidFill>
                  <a:srgbClr val="000000"/>
                </a:solidFill>
              </a:rPr>
              <a:t>r</a:t>
            </a:r>
            <a:r>
              <a:rPr sz="3500" lang="en-US">
                <a:solidFill>
                  <a:srgbClr val="000000"/>
                </a:solidFill>
              </a:rPr>
              <a:t> </a:t>
            </a:r>
            <a:r>
              <a:rPr sz="3500" lang="en-US">
                <a:solidFill>
                  <a:srgbClr val="000000"/>
                </a:solidFill>
              </a:rPr>
              <a:t>o</a:t>
            </a:r>
            <a:r>
              <a:rPr sz="3500" lang="en-US">
                <a:solidFill>
                  <a:srgbClr val="000000"/>
                </a:solidFill>
              </a:rPr>
              <a:t>u</a:t>
            </a:r>
            <a:r>
              <a:rPr sz="3500" lang="en-US">
                <a:solidFill>
                  <a:srgbClr val="000000"/>
                </a:solidFill>
              </a:rPr>
              <a:t>t</a:t>
            </a:r>
            <a:r>
              <a:rPr sz="3500" lang="en-US">
                <a:solidFill>
                  <a:srgbClr val="000000"/>
                </a:solidFill>
              </a:rPr>
              <a:t>p</a:t>
            </a:r>
            <a:r>
              <a:rPr sz="3500" lang="en-US">
                <a:solidFill>
                  <a:srgbClr val="000000"/>
                </a:solidFill>
              </a:rPr>
              <a:t>ut</a:t>
            </a:r>
            <a:r>
              <a:rPr sz="3500" lang="en-US">
                <a:solidFill>
                  <a:srgbClr val="000000"/>
                </a:solidFill>
              </a:rPr>
              <a:t>:</a:t>
            </a:r>
            <a:r>
              <a:rPr sz="3500" lang="en-US">
                <a:solidFill>
                  <a:srgbClr val="000000"/>
                </a:solidFill>
              </a:rPr>
              <a:t>1</a:t>
            </a:r>
            <a:r>
              <a:rPr sz="3500" lang="en-US">
                <a:solidFill>
                  <a:srgbClr val="000000"/>
                </a:solidFill>
              </a:rPr>
              <a:t>0</a:t>
            </a:r>
            <a:r>
              <a:rPr sz="3500" lang="en-US">
                <a:solidFill>
                  <a:srgbClr val="000000"/>
                </a:solidFill>
              </a:rPr>
              <a:t>2</a:t>
            </a:r>
            <a:endParaRPr sz="3500" lang="en-US">
              <a:solidFill>
                <a:srgbClr val="000000"/>
              </a:solidFill>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988"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89"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90"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991"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92"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993"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94"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95"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96"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997" name=""/>
          <p:cNvSpPr txBox="1"/>
          <p:nvPr/>
        </p:nvSpPr>
        <p:spPr>
          <a:xfrm>
            <a:off x="611126" y="5191917"/>
            <a:ext cx="11091900" cy="1348740"/>
          </a:xfrm>
          <a:prstGeom prst="rect"/>
        </p:spPr>
        <p:txBody>
          <a:bodyPr rtlCol="0" wrap="square">
            <a:spAutoFit/>
          </a:bodyPr>
          <a:p>
            <a:pPr indent="-457200" marL="457200">
              <a:buFont typeface="Arial"/>
              <a:buChar char="•"/>
            </a:pPr>
            <a:r>
              <a:rPr sz="2800" lang="en-US">
                <a:solidFill>
                  <a:srgbClr val="000000"/>
                </a:solidFill>
              </a:rPr>
              <a:t>When the medial end of a CIC hearing aid </a:t>
            </a:r>
            <a:r>
              <a:rPr sz="2800" lang="en-US">
                <a:solidFill>
                  <a:srgbClr val="000000"/>
                </a:solidFill>
              </a:rPr>
              <a:t>i</a:t>
            </a:r>
            <a:r>
              <a:rPr sz="2800" lang="en-US">
                <a:solidFill>
                  <a:srgbClr val="000000"/>
                </a:solidFill>
              </a:rPr>
              <a:t>s within a few millimeters of the eardrum, the CIC is referred to as a peri-tympanic CIC.</a:t>
            </a:r>
            <a:endParaRPr sz="2800" lang="en-US">
              <a:solidFill>
                <a:srgbClr val="000000"/>
              </a:solidFill>
            </a:endParaRPr>
          </a:p>
        </p:txBody>
      </p:sp>
      <p:sp>
        <p:nvSpPr>
          <p:cNvPr id="1048998" name=""/>
          <p:cNvSpPr txBox="1"/>
          <p:nvPr/>
        </p:nvSpPr>
        <p:spPr>
          <a:xfrm>
            <a:off x="638234" y="1189550"/>
            <a:ext cx="11368606" cy="3863340"/>
          </a:xfrm>
          <a:prstGeom prst="rect"/>
        </p:spPr>
        <p:txBody>
          <a:bodyPr rtlCol="0" wrap="square">
            <a:spAutoFit/>
          </a:bodyPr>
          <a:p>
            <a:pPr indent="-457200" marL="457200">
              <a:buFont typeface="Arial"/>
              <a:buChar char="•"/>
            </a:pPr>
            <a:r>
              <a:rPr sz="2800" lang="en-US">
                <a:solidFill>
                  <a:srgbClr val="000000"/>
                </a:solidFill>
              </a:rPr>
              <a:t>Hearing aids that do fit entirely within the ear canal are known as completely-in-the-canal (CIC) hear</a:t>
            </a:r>
            <a:r>
              <a:rPr sz="2800" lang="en-US">
                <a:solidFill>
                  <a:srgbClr val="000000"/>
                </a:solidFill>
              </a:rPr>
              <a:t>i</a:t>
            </a:r>
            <a:r>
              <a:rPr sz="2800" lang="en-US">
                <a:solidFill>
                  <a:srgbClr val="000000"/>
                </a:solidFill>
              </a:rPr>
              <a:t>ng aids. These hearing aids use components small enough that none of the hearing aid need protrude into </a:t>
            </a:r>
            <a:r>
              <a:rPr sz="2800" lang="en-US">
                <a:solidFill>
                  <a:srgbClr val="000000"/>
                </a:solidFill>
              </a:rPr>
              <a:t>t</a:t>
            </a:r>
            <a:r>
              <a:rPr sz="2800" lang="en-US">
                <a:solidFill>
                  <a:srgbClr val="000000"/>
                </a:solidFill>
              </a:rPr>
              <a:t>he concha.</a:t>
            </a:r>
            <a:endParaRPr sz="2800" lang="en-US">
              <a:solidFill>
                <a:srgbClr val="000000"/>
              </a:solidFill>
            </a:endParaRPr>
          </a:p>
          <a:p>
            <a:pPr indent="-457200" marL="457200">
              <a:buFont typeface="Arial"/>
              <a:buChar char="•"/>
            </a:pPr>
            <a:endParaRPr sz="2800" lang="en-US">
              <a:solidFill>
                <a:srgbClr val="000000"/>
              </a:solidFill>
            </a:endParaRPr>
          </a:p>
          <a:p>
            <a:pPr indent="-457200" marL="457200">
              <a:buFont typeface="Arial"/>
              <a:buChar char="•"/>
            </a:pPr>
            <a:r>
              <a:rPr sz="2800" lang="en-US">
                <a:solidFill>
                  <a:srgbClr val="000000"/>
                </a:solidFill>
              </a:rPr>
              <a:t> Removing these hearing aids from the ear can be difficult, so often a small handle, similar to</a:t>
            </a:r>
            <a:r>
              <a:rPr sz="2800" lang="en-US">
                <a:solidFill>
                  <a:srgbClr val="000000"/>
                </a:solidFill>
              </a:rPr>
              <a:t> </a:t>
            </a:r>
            <a:r>
              <a:rPr sz="2800" lang="en-US">
                <a:solidFill>
                  <a:srgbClr val="000000"/>
                </a:solidFill>
              </a:rPr>
              <a:t>n</a:t>
            </a:r>
            <a:r>
              <a:rPr sz="2800" lang="en-US">
                <a:solidFill>
                  <a:srgbClr val="000000"/>
                </a:solidFill>
              </a:rPr>
              <a:t>y</a:t>
            </a:r>
            <a:r>
              <a:rPr sz="2800" lang="en-US">
                <a:solidFill>
                  <a:srgbClr val="000000"/>
                </a:solidFill>
              </a:rPr>
              <a:t>l</a:t>
            </a:r>
            <a:r>
              <a:rPr sz="2800" lang="en-US">
                <a:solidFill>
                  <a:srgbClr val="000000"/>
                </a:solidFill>
              </a:rPr>
              <a:t>o</a:t>
            </a:r>
            <a:r>
              <a:rPr sz="2800" lang="en-US">
                <a:solidFill>
                  <a:srgbClr val="000000"/>
                </a:solidFill>
              </a:rPr>
              <a:t>n</a:t>
            </a:r>
            <a:r>
              <a:rPr sz="2800" lang="en-US">
                <a:solidFill>
                  <a:srgbClr val="000000"/>
                </a:solidFill>
              </a:rPr>
              <a:t> </a:t>
            </a:r>
            <a:r>
              <a:rPr sz="2800" lang="en-US">
                <a:solidFill>
                  <a:srgbClr val="000000"/>
                </a:solidFill>
              </a:rPr>
              <a:t>f</a:t>
            </a:r>
            <a:r>
              <a:rPr sz="2800" lang="en-US">
                <a:solidFill>
                  <a:srgbClr val="000000"/>
                </a:solidFill>
              </a:rPr>
              <a:t>i</a:t>
            </a:r>
            <a:r>
              <a:rPr sz="2800" lang="en-US">
                <a:solidFill>
                  <a:srgbClr val="000000"/>
                </a:solidFill>
              </a:rPr>
              <a:t>s</a:t>
            </a:r>
            <a:r>
              <a:rPr sz="2800" lang="en-US">
                <a:solidFill>
                  <a:srgbClr val="000000"/>
                </a:solidFill>
              </a:rPr>
              <a:t>h</a:t>
            </a:r>
            <a:r>
              <a:rPr sz="2800" lang="en-US">
                <a:solidFill>
                  <a:srgbClr val="000000"/>
                </a:solidFill>
              </a:rPr>
              <a:t>i</a:t>
            </a:r>
            <a:r>
              <a:rPr sz="2800" lang="en-US">
                <a:solidFill>
                  <a:srgbClr val="000000"/>
                </a:solidFill>
              </a:rPr>
              <a:t>ng</a:t>
            </a:r>
            <a:r>
              <a:rPr sz="2800" lang="en-US">
                <a:solidFill>
                  <a:srgbClr val="000000"/>
                </a:solidFill>
              </a:rPr>
              <a:t> </a:t>
            </a:r>
            <a:r>
              <a:rPr sz="2800" lang="en-US">
                <a:solidFill>
                  <a:srgbClr val="000000"/>
                </a:solidFill>
              </a:rPr>
              <a:t>l</a:t>
            </a:r>
            <a:r>
              <a:rPr sz="2800" lang="en-US">
                <a:solidFill>
                  <a:srgbClr val="000000"/>
                </a:solidFill>
              </a:rPr>
              <a:t>i</a:t>
            </a:r>
            <a:r>
              <a:rPr sz="2800" lang="en-US">
                <a:solidFill>
                  <a:srgbClr val="000000"/>
                </a:solidFill>
              </a:rPr>
              <a:t>n</a:t>
            </a:r>
            <a:r>
              <a:rPr sz="2800" lang="en-US">
                <a:solidFill>
                  <a:srgbClr val="000000"/>
                </a:solidFill>
              </a:rPr>
              <a:t>e</a:t>
            </a:r>
            <a:r>
              <a:rPr sz="2800" lang="en-US">
                <a:solidFill>
                  <a:srgbClr val="000000"/>
                </a:solidFill>
              </a:rPr>
              <a:t> </a:t>
            </a:r>
            <a:r>
              <a:rPr sz="2800" lang="en-US">
                <a:solidFill>
                  <a:srgbClr val="000000"/>
                </a:solidFill>
              </a:rPr>
              <a:t>w</a:t>
            </a:r>
            <a:r>
              <a:rPr sz="2800" lang="en-US">
                <a:solidFill>
                  <a:srgbClr val="000000"/>
                </a:solidFill>
              </a:rPr>
              <a:t>i</a:t>
            </a:r>
            <a:r>
              <a:rPr sz="2800" lang="en-US">
                <a:solidFill>
                  <a:srgbClr val="000000"/>
                </a:solidFill>
              </a:rPr>
              <a:t>t</a:t>
            </a:r>
            <a:r>
              <a:rPr sz="2800" lang="en-US">
                <a:solidFill>
                  <a:srgbClr val="000000"/>
                </a:solidFill>
              </a:rPr>
              <a:t>h</a:t>
            </a:r>
            <a:r>
              <a:rPr sz="2800" lang="en-US">
                <a:solidFill>
                  <a:srgbClr val="000000"/>
                </a:solidFill>
              </a:rPr>
              <a:t> </a:t>
            </a:r>
            <a:r>
              <a:rPr sz="2800" lang="en-US">
                <a:solidFill>
                  <a:srgbClr val="000000"/>
                </a:solidFill>
              </a:rPr>
              <a:t>a</a:t>
            </a:r>
            <a:r>
              <a:rPr sz="2800" lang="en-US">
                <a:solidFill>
                  <a:srgbClr val="000000"/>
                </a:solidFill>
              </a:rPr>
              <a:t> </a:t>
            </a:r>
            <a:r>
              <a:rPr sz="2800" lang="en-US">
                <a:solidFill>
                  <a:srgbClr val="000000"/>
                </a:solidFill>
              </a:rPr>
              <a:t>s</a:t>
            </a:r>
            <a:r>
              <a:rPr sz="2800" lang="en-US">
                <a:solidFill>
                  <a:srgbClr val="000000"/>
                </a:solidFill>
              </a:rPr>
              <a:t>m</a:t>
            </a:r>
            <a:r>
              <a:rPr sz="2800" lang="en-US">
                <a:solidFill>
                  <a:srgbClr val="000000"/>
                </a:solidFill>
              </a:rPr>
              <a:t>a</a:t>
            </a:r>
            <a:r>
              <a:rPr sz="2800" lang="en-US">
                <a:solidFill>
                  <a:srgbClr val="000000"/>
                </a:solidFill>
              </a:rPr>
              <a:t>l</a:t>
            </a:r>
            <a:r>
              <a:rPr sz="2800" lang="en-US">
                <a:solidFill>
                  <a:srgbClr val="000000"/>
                </a:solidFill>
              </a:rPr>
              <a:t>l</a:t>
            </a:r>
            <a:r>
              <a:rPr sz="2800" lang="en-US">
                <a:solidFill>
                  <a:srgbClr val="000000"/>
                </a:solidFill>
              </a:rPr>
              <a:t> </a:t>
            </a:r>
            <a:r>
              <a:rPr sz="2800" lang="en-US">
                <a:solidFill>
                  <a:srgbClr val="000000"/>
                </a:solidFill>
              </a:rPr>
              <a:t>k</a:t>
            </a:r>
            <a:r>
              <a:rPr sz="2800" lang="en-US">
                <a:solidFill>
                  <a:srgbClr val="000000"/>
                </a:solidFill>
              </a:rPr>
              <a:t>n</a:t>
            </a:r>
            <a:r>
              <a:rPr sz="2800" lang="en-US">
                <a:solidFill>
                  <a:srgbClr val="000000"/>
                </a:solidFill>
              </a:rPr>
              <a:t>o</a:t>
            </a:r>
            <a:r>
              <a:rPr sz="2800" lang="en-US">
                <a:solidFill>
                  <a:srgbClr val="000000"/>
                </a:solidFill>
              </a:rPr>
              <a:t>b</a:t>
            </a:r>
            <a:r>
              <a:rPr sz="2800" lang="en-US">
                <a:solidFill>
                  <a:srgbClr val="000000"/>
                </a:solidFill>
              </a:rPr>
              <a:t> </a:t>
            </a:r>
            <a:r>
              <a:rPr sz="2800" lang="en-US">
                <a:solidFill>
                  <a:srgbClr val="000000"/>
                </a:solidFill>
              </a:rPr>
              <a:t>o</a:t>
            </a:r>
            <a:r>
              <a:rPr sz="2800" lang="en-US">
                <a:solidFill>
                  <a:srgbClr val="000000"/>
                </a:solidFill>
              </a:rPr>
              <a:t>n</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 </a:t>
            </a:r>
            <a:r>
              <a:rPr sz="2800" lang="en-US">
                <a:solidFill>
                  <a:srgbClr val="000000"/>
                </a:solidFill>
              </a:rPr>
              <a:t>e</a:t>
            </a:r>
            <a:r>
              <a:rPr sz="2800" lang="en-US">
                <a:solidFill>
                  <a:srgbClr val="000000"/>
                </a:solidFill>
              </a:rPr>
              <a:t>n</a:t>
            </a:r>
            <a:r>
              <a:rPr sz="2800" lang="en-US">
                <a:solidFill>
                  <a:srgbClr val="000000"/>
                </a:solidFill>
              </a:rPr>
              <a:t>d</a:t>
            </a:r>
            <a:r>
              <a:rPr sz="2800" lang="en-US">
                <a:solidFill>
                  <a:srgbClr val="000000"/>
                </a:solidFill>
              </a:rPr>
              <a:t>,</a:t>
            </a:r>
            <a:r>
              <a:rPr sz="2800" lang="en-US">
                <a:solidFill>
                  <a:srgbClr val="000000"/>
                </a:solidFill>
              </a:rPr>
              <a:t> </a:t>
            </a:r>
            <a:r>
              <a:rPr sz="2800" lang="en-US">
                <a:solidFill>
                  <a:srgbClr val="000000"/>
                </a:solidFill>
              </a:rPr>
              <a:t>i</a:t>
            </a:r>
            <a:r>
              <a:rPr sz="2800" lang="en-US">
                <a:solidFill>
                  <a:srgbClr val="000000"/>
                </a:solidFill>
              </a:rPr>
              <a:t>s</a:t>
            </a:r>
            <a:r>
              <a:rPr sz="2800" lang="en-US">
                <a:solidFill>
                  <a:srgbClr val="000000"/>
                </a:solidFill>
              </a:rPr>
              <a:t> </a:t>
            </a:r>
            <a:r>
              <a:rPr sz="2800" lang="en-US">
                <a:solidFill>
                  <a:srgbClr val="000000"/>
                </a:solidFill>
              </a:rPr>
              <a:t>a</a:t>
            </a:r>
            <a:r>
              <a:rPr sz="2800" lang="en-US">
                <a:solidFill>
                  <a:srgbClr val="000000"/>
                </a:solidFill>
              </a:rPr>
              <a:t>t</a:t>
            </a:r>
            <a:r>
              <a:rPr sz="2800" lang="en-US">
                <a:solidFill>
                  <a:srgbClr val="000000"/>
                </a:solidFill>
              </a:rPr>
              <a:t>t</a:t>
            </a:r>
            <a:r>
              <a:rPr sz="2800" lang="en-US">
                <a:solidFill>
                  <a:srgbClr val="000000"/>
                </a:solidFill>
              </a:rPr>
              <a:t>ached</a:t>
            </a:r>
            <a:r>
              <a:rPr sz="2800" lang="en-US">
                <a:solidFill>
                  <a:srgbClr val="000000"/>
                </a:solidFill>
              </a:rPr>
              <a:t> </a:t>
            </a:r>
            <a:r>
              <a:rPr sz="2800" lang="en-US">
                <a:solidFill>
                  <a:srgbClr val="000000"/>
                </a:solidFill>
              </a:rPr>
              <a:t>to</a:t>
            </a:r>
            <a:r>
              <a:rPr sz="2800" lang="en-US">
                <a:solidFill>
                  <a:srgbClr val="000000"/>
                </a:solidFill>
              </a:rPr>
              <a:t> the</a:t>
            </a:r>
            <a:r>
              <a:rPr sz="2800" lang="en-US">
                <a:solidFill>
                  <a:srgbClr val="000000"/>
                </a:solidFill>
              </a:rPr>
              <a:t> </a:t>
            </a:r>
            <a:r>
              <a:rPr sz="2800" lang="en-US">
                <a:solidFill>
                  <a:srgbClr val="000000"/>
                </a:solidFill>
              </a:rPr>
              <a:t>h</a:t>
            </a:r>
            <a:r>
              <a:rPr sz="2800" lang="en-US">
                <a:solidFill>
                  <a:srgbClr val="000000"/>
                </a:solidFill>
              </a:rPr>
              <a:t>e</a:t>
            </a:r>
            <a:r>
              <a:rPr sz="2800" lang="en-US">
                <a:solidFill>
                  <a:srgbClr val="000000"/>
                </a:solidFill>
              </a:rPr>
              <a:t>a</a:t>
            </a:r>
            <a:r>
              <a:rPr sz="2800" lang="en-US">
                <a:solidFill>
                  <a:srgbClr val="000000"/>
                </a:solidFill>
              </a:rPr>
              <a:t>ring</a:t>
            </a:r>
            <a:r>
              <a:rPr sz="2800" lang="en-US">
                <a:solidFill>
                  <a:srgbClr val="000000"/>
                </a:solidFill>
              </a:rPr>
              <a:t> aid</a:t>
            </a:r>
            <a:r>
              <a:rPr sz="2800" lang="en-US">
                <a:solidFill>
                  <a:srgbClr val="000000"/>
                </a:solidFill>
              </a:rPr>
              <a:t> </a:t>
            </a:r>
            <a:r>
              <a:rPr sz="2800" lang="en-US">
                <a:solidFill>
                  <a:srgbClr val="000000"/>
                </a:solidFill>
              </a:rPr>
              <a:t>a</a:t>
            </a:r>
            <a:r>
              <a:rPr sz="2800" lang="en-US">
                <a:solidFill>
                  <a:srgbClr val="000000"/>
                </a:solidFill>
              </a:rPr>
              <a:t>n</a:t>
            </a:r>
            <a:r>
              <a:rPr sz="2800" lang="en-US">
                <a:solidFill>
                  <a:srgbClr val="000000"/>
                </a:solidFill>
              </a:rPr>
              <a:t>d</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i</a:t>
            </a:r>
            <a:r>
              <a:rPr sz="2800" lang="en-US">
                <a:solidFill>
                  <a:srgbClr val="000000"/>
                </a:solidFill>
              </a:rPr>
              <a:t>s</a:t>
            </a:r>
            <a:r>
              <a:rPr sz="2800" lang="en-US">
                <a:solidFill>
                  <a:srgbClr val="000000"/>
                </a:solidFill>
              </a:rPr>
              <a:t> </a:t>
            </a:r>
            <a:r>
              <a:rPr sz="2800" lang="en-US">
                <a:solidFill>
                  <a:srgbClr val="000000"/>
                </a:solidFill>
              </a:rPr>
              <a:t>d</a:t>
            </a:r>
            <a:r>
              <a:rPr sz="2800" lang="en-US">
                <a:solidFill>
                  <a:srgbClr val="000000"/>
                </a:solidFill>
              </a:rPr>
              <a:t>o</a:t>
            </a:r>
            <a:r>
              <a:rPr sz="2800" lang="en-US">
                <a:solidFill>
                  <a:srgbClr val="000000"/>
                </a:solidFill>
              </a:rPr>
              <a:t>e</a:t>
            </a:r>
            <a:r>
              <a:rPr sz="2800" lang="en-US">
                <a:solidFill>
                  <a:srgbClr val="000000"/>
                </a:solidFill>
              </a:rPr>
              <a:t>s</a:t>
            </a:r>
            <a:r>
              <a:rPr sz="2800" lang="en-US">
                <a:solidFill>
                  <a:srgbClr val="000000"/>
                </a:solidFill>
              </a:rPr>
              <a:t> </a:t>
            </a:r>
            <a:r>
              <a:rPr sz="2800" lang="en-US">
                <a:solidFill>
                  <a:srgbClr val="000000"/>
                </a:solidFill>
              </a:rPr>
              <a:t>e</a:t>
            </a:r>
            <a:r>
              <a:rPr sz="2800" lang="en-US">
                <a:solidFill>
                  <a:srgbClr val="000000"/>
                </a:solidFill>
              </a:rPr>
              <a:t>x</a:t>
            </a:r>
            <a:r>
              <a:rPr sz="2800" lang="en-US">
                <a:solidFill>
                  <a:srgbClr val="000000"/>
                </a:solidFill>
              </a:rPr>
              <a:t>t</a:t>
            </a:r>
            <a:r>
              <a:rPr sz="2800" lang="en-US">
                <a:solidFill>
                  <a:srgbClr val="000000"/>
                </a:solidFill>
              </a:rPr>
              <a:t>e</a:t>
            </a:r>
            <a:r>
              <a:rPr sz="2800" lang="en-US">
                <a:solidFill>
                  <a:srgbClr val="000000"/>
                </a:solidFill>
              </a:rPr>
              <a:t>nd</a:t>
            </a:r>
            <a:r>
              <a:rPr sz="2800" lang="en-US">
                <a:solidFill>
                  <a:srgbClr val="000000"/>
                </a:solidFill>
              </a:rPr>
              <a:t> </a:t>
            </a:r>
            <a:r>
              <a:rPr sz="2800" lang="en-US">
                <a:solidFill>
                  <a:srgbClr val="000000"/>
                </a:solidFill>
              </a:rPr>
              <a:t>i</a:t>
            </a:r>
            <a:r>
              <a:rPr sz="2800" lang="en-US">
                <a:solidFill>
                  <a:srgbClr val="000000"/>
                </a:solidFill>
              </a:rPr>
              <a:t>n</a:t>
            </a:r>
            <a:r>
              <a:rPr sz="2800" lang="en-US">
                <a:solidFill>
                  <a:srgbClr val="000000"/>
                </a:solidFill>
              </a:rPr>
              <a:t>t</a:t>
            </a:r>
            <a:r>
              <a:rPr sz="2800" lang="en-US">
                <a:solidFill>
                  <a:srgbClr val="000000"/>
                </a:solidFill>
              </a:rPr>
              <a:t>o</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 </a:t>
            </a:r>
            <a:r>
              <a:rPr sz="2800" lang="en-US">
                <a:solidFill>
                  <a:srgbClr val="000000"/>
                </a:solidFill>
              </a:rPr>
              <a:t>c</a:t>
            </a:r>
            <a:r>
              <a:rPr sz="2800" lang="en-US">
                <a:solidFill>
                  <a:srgbClr val="000000"/>
                </a:solidFill>
              </a:rPr>
              <a:t>o</a:t>
            </a:r>
            <a:r>
              <a:rPr sz="2800" lang="en-US">
                <a:solidFill>
                  <a:srgbClr val="000000"/>
                </a:solidFill>
              </a:rPr>
              <a:t>n</a:t>
            </a:r>
            <a:r>
              <a:rPr sz="2800" lang="en-US">
                <a:solidFill>
                  <a:srgbClr val="000000"/>
                </a:solidFill>
              </a:rPr>
              <a:t>c</a:t>
            </a:r>
            <a:r>
              <a:rPr sz="2800" lang="en-US">
                <a:solidFill>
                  <a:srgbClr val="000000"/>
                </a:solidFill>
              </a:rPr>
              <a:t>h</a:t>
            </a:r>
            <a:r>
              <a:rPr sz="2800" lang="en-US">
                <a:solidFill>
                  <a:srgbClr val="000000"/>
                </a:solidFill>
              </a:rPr>
              <a:t>a</a:t>
            </a:r>
            <a:r>
              <a:rPr sz="2800" lang="en-US">
                <a:solidFill>
                  <a:srgbClr val="000000"/>
                </a:solidFill>
              </a:rPr>
              <a:t>.</a:t>
            </a:r>
            <a:r>
              <a:rPr sz="2800" lang="en-US">
                <a:solidFill>
                  <a:srgbClr val="000000"/>
                </a:solidFill>
              </a:rPr>
              <a:t> </a:t>
            </a:r>
            <a:r>
              <a:rPr sz="2800" lang="en-US">
                <a:solidFill>
                  <a:srgbClr val="000000"/>
                </a:solidFill>
              </a:rPr>
              <a:t> </a:t>
            </a:r>
            <a:endParaRPr sz="2800" lang="en-US">
              <a:solidFill>
                <a:srgbClr val="000000"/>
              </a:solidFill>
            </a:endParaRPr>
          </a:p>
        </p:txBody>
      </p:sp>
      <p:sp>
        <p:nvSpPr>
          <p:cNvPr id="1048999" name=""/>
          <p:cNvSpPr txBox="1"/>
          <p:nvPr/>
        </p:nvSpPr>
        <p:spPr>
          <a:xfrm>
            <a:off x="1000346" y="393044"/>
            <a:ext cx="10329664" cy="637540"/>
          </a:xfrm>
          <a:prstGeom prst="rect"/>
        </p:spPr>
        <p:txBody>
          <a:bodyPr rtlCol="0" wrap="square">
            <a:spAutoFit/>
          </a:bodyPr>
          <a:p>
            <a:pPr indent="-457200" marL="457200">
              <a:buFont typeface="Wingdings" charset="2"/>
              <a:buChar char="l"/>
            </a:pPr>
            <a:r>
              <a:rPr b="1" sz="3800" lang="en-US" u="sng">
                <a:solidFill>
                  <a:srgbClr val="002060"/>
                </a:solidFill>
              </a:rPr>
              <a:t>C</a:t>
            </a:r>
            <a:r>
              <a:rPr b="1" sz="3800" lang="en-US" u="sng">
                <a:solidFill>
                  <a:srgbClr val="002060"/>
                </a:solidFill>
              </a:rPr>
              <a:t>I</a:t>
            </a:r>
            <a:r>
              <a:rPr b="1" sz="3800" lang="en-US" u="sng">
                <a:solidFill>
                  <a:srgbClr val="002060"/>
                </a:solidFill>
              </a:rPr>
              <a:t>C</a:t>
            </a:r>
            <a:r>
              <a:rPr b="1" sz="3800" lang="en-US" u="sng">
                <a:solidFill>
                  <a:srgbClr val="002060"/>
                </a:solidFill>
              </a:rPr>
              <a:t> </a:t>
            </a:r>
            <a:r>
              <a:rPr b="1" sz="3800" lang="en-US" u="sng">
                <a:solidFill>
                  <a:srgbClr val="002060"/>
                </a:solidFill>
              </a:rPr>
              <a:t>(</a:t>
            </a:r>
            <a:r>
              <a:rPr b="1" sz="3800" lang="en-US" u="sng">
                <a:solidFill>
                  <a:srgbClr val="002060"/>
                </a:solidFill>
              </a:rPr>
              <a:t>c</a:t>
            </a:r>
            <a:r>
              <a:rPr b="1" sz="3800" lang="en-US" u="sng">
                <a:solidFill>
                  <a:srgbClr val="002060"/>
                </a:solidFill>
              </a:rPr>
              <a:t>o</a:t>
            </a:r>
            <a:r>
              <a:rPr b="1" sz="3800" lang="en-US" u="sng">
                <a:solidFill>
                  <a:srgbClr val="002060"/>
                </a:solidFill>
              </a:rPr>
              <a:t>m</a:t>
            </a:r>
            <a:r>
              <a:rPr b="1" sz="3800" lang="en-US" u="sng">
                <a:solidFill>
                  <a:srgbClr val="002060"/>
                </a:solidFill>
              </a:rPr>
              <a:t>p</a:t>
            </a:r>
            <a:r>
              <a:rPr b="1" sz="3800" lang="en-US" u="sng">
                <a:solidFill>
                  <a:srgbClr val="002060"/>
                </a:solidFill>
              </a:rPr>
              <a:t>l</a:t>
            </a:r>
            <a:r>
              <a:rPr b="1" sz="3800" lang="en-US" u="sng">
                <a:solidFill>
                  <a:srgbClr val="002060"/>
                </a:solidFill>
              </a:rPr>
              <a:t>ete</a:t>
            </a:r>
            <a:r>
              <a:rPr b="1" sz="3800" lang="en-US" u="sng">
                <a:solidFill>
                  <a:srgbClr val="002060"/>
                </a:solidFill>
              </a:rPr>
              <a:t> </a:t>
            </a:r>
            <a:r>
              <a:rPr b="1" sz="3800" lang="en-US" u="sng">
                <a:solidFill>
                  <a:srgbClr val="002060"/>
                </a:solidFill>
              </a:rPr>
              <a:t>i</a:t>
            </a:r>
            <a:r>
              <a:rPr b="1" sz="3800" lang="en-US" u="sng">
                <a:solidFill>
                  <a:srgbClr val="002060"/>
                </a:solidFill>
              </a:rPr>
              <a:t>n</a:t>
            </a:r>
            <a:r>
              <a:rPr b="1" sz="3800" lang="en-US" u="sng">
                <a:solidFill>
                  <a:srgbClr val="002060"/>
                </a:solidFill>
              </a:rPr>
              <a:t> </a:t>
            </a:r>
            <a:r>
              <a:rPr b="1" sz="3800" lang="en-US" u="sng">
                <a:solidFill>
                  <a:srgbClr val="002060"/>
                </a:solidFill>
              </a:rPr>
              <a:t>t</a:t>
            </a:r>
            <a:r>
              <a:rPr b="1" sz="3800" lang="en-US" u="sng">
                <a:solidFill>
                  <a:srgbClr val="002060"/>
                </a:solidFill>
              </a:rPr>
              <a:t>h</a:t>
            </a:r>
            <a:r>
              <a:rPr b="1" sz="3800" lang="en-US" u="sng">
                <a:solidFill>
                  <a:srgbClr val="002060"/>
                </a:solidFill>
              </a:rPr>
              <a:t>e</a:t>
            </a:r>
            <a:r>
              <a:rPr b="1" sz="3800" lang="en-US" u="sng">
                <a:solidFill>
                  <a:srgbClr val="002060"/>
                </a:solidFill>
              </a:rPr>
              <a:t> </a:t>
            </a:r>
            <a:r>
              <a:rPr b="1" sz="3800" lang="en-US" u="sng">
                <a:solidFill>
                  <a:srgbClr val="002060"/>
                </a:solidFill>
              </a:rPr>
              <a:t>canal</a:t>
            </a:r>
            <a:r>
              <a:rPr b="1" sz="3800" lang="en-US" u="sng">
                <a:solidFill>
                  <a:srgbClr val="002060"/>
                </a:solidFill>
              </a:rPr>
              <a:t>)</a:t>
            </a:r>
            <a:r>
              <a:rPr b="1" sz="3800" lang="en-US" u="sng">
                <a:solidFill>
                  <a:srgbClr val="002060"/>
                </a:solidFill>
              </a:rPr>
              <a:t>:</a:t>
            </a:r>
            <a:endParaRPr b="1" sz="3800" lang="en-US" u="sng">
              <a:solidFill>
                <a:srgbClr val="002060"/>
              </a:solidFill>
            </a:endParaRPr>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9000"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01"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02"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03"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04"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05"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06"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07"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08"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64" name=""/>
          <p:cNvPicPr>
            <a:picLocks/>
          </p:cNvPicPr>
          <p:nvPr/>
        </p:nvPicPr>
        <p:blipFill>
          <a:blip xmlns:r="http://schemas.openxmlformats.org/officeDocument/2006/relationships" r:embed="rId1"/>
          <a:stretch>
            <a:fillRect/>
          </a:stretch>
        </p:blipFill>
        <p:spPr>
          <a:xfrm rot="0">
            <a:off x="279459" y="908317"/>
            <a:ext cx="6502567" cy="5154738"/>
          </a:xfrm>
          <a:prstGeom prst="rect"/>
        </p:spPr>
      </p:pic>
      <p:pic>
        <p:nvPicPr>
          <p:cNvPr id="2097165" name=""/>
          <p:cNvPicPr>
            <a:picLocks/>
          </p:cNvPicPr>
          <p:nvPr/>
        </p:nvPicPr>
        <p:blipFill>
          <a:blip xmlns:r="http://schemas.openxmlformats.org/officeDocument/2006/relationships" r:embed="rId2"/>
          <a:stretch>
            <a:fillRect/>
          </a:stretch>
        </p:blipFill>
        <p:spPr>
          <a:xfrm rot="0">
            <a:off x="6305744" y="1296630"/>
            <a:ext cx="4935745" cy="3778365"/>
          </a:xfrm>
          <a:prstGeom prst="rect"/>
        </p:spPr>
      </p:pic>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9009"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10"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11"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12"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13"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14"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15"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16"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17"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18" name=""/>
          <p:cNvSpPr txBox="1"/>
          <p:nvPr/>
        </p:nvSpPr>
        <p:spPr>
          <a:xfrm>
            <a:off x="783232" y="648314"/>
            <a:ext cx="10565316" cy="4460240"/>
          </a:xfrm>
          <a:prstGeom prst="rect"/>
        </p:spPr>
        <p:txBody>
          <a:bodyPr rtlCol="0" wrap="square">
            <a:spAutoFit/>
          </a:bodyPr>
          <a:p>
            <a:r>
              <a:rPr sz="3700" lang="en-US">
                <a:solidFill>
                  <a:srgbClr val="000000"/>
                </a:solidFill>
              </a:rPr>
              <a:t>Advantages:
1. Small and very discreet; which makes them perfect for anyone that doesn’t want others to know you are using a hearing device.
2.Overall sound quality should be good because of its position in their ears.</a:t>
            </a:r>
            <a:endParaRPr sz="3700" lang="en-US">
              <a:solidFill>
                <a:srgbClr val="000000"/>
              </a:solidFill>
            </a:endParaRPr>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9019"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20"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21"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22"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23"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24"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25"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26"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27"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28" name=""/>
          <p:cNvSpPr txBox="1"/>
          <p:nvPr/>
        </p:nvSpPr>
        <p:spPr>
          <a:xfrm>
            <a:off x="783232" y="648314"/>
            <a:ext cx="10492890" cy="5120640"/>
          </a:xfrm>
          <a:prstGeom prst="rect"/>
        </p:spPr>
        <p:txBody>
          <a:bodyPr rtlCol="0" wrap="square">
            <a:spAutoFit/>
          </a:bodyPr>
          <a:p>
            <a:r>
              <a:rPr sz="2800" lang="en-US">
                <a:solidFill>
                  <a:srgbClr val="000000"/>
                </a:solidFill>
              </a:rPr>
              <a:t>Disadvantages:
1. The size of this hearing device makes it hard for some people to handle and use easily, especially people that have arthritis.
2. Feedback issues again
3. Because of the device's placement, it is probably one of the most prone to needing repair.
4. Occlusion, the feeling of talking in a bucket, can be a significant problem with this type of hearing aid fit.</a:t>
            </a:r>
            <a:endParaRPr sz="2800" lang="en-US">
              <a:solidFill>
                <a:srgbClr val="000000"/>
              </a:solidFill>
            </a:endParaRP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9029"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30"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31"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32"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33"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34"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35"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36"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37"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38" name=""/>
          <p:cNvSpPr txBox="1"/>
          <p:nvPr/>
        </p:nvSpPr>
        <p:spPr>
          <a:xfrm>
            <a:off x="884459" y="648315"/>
            <a:ext cx="8475261" cy="789940"/>
          </a:xfrm>
          <a:prstGeom prst="rect"/>
        </p:spPr>
        <p:txBody>
          <a:bodyPr rtlCol="0" wrap="square">
            <a:spAutoFit/>
          </a:bodyPr>
          <a:p>
            <a:r>
              <a:rPr sz="4800" lang="en-US">
                <a:solidFill>
                  <a:srgbClr val="002060"/>
                </a:solidFill>
              </a:rPr>
              <a:t>C</a:t>
            </a:r>
            <a:r>
              <a:rPr sz="4800" lang="en-US">
                <a:solidFill>
                  <a:srgbClr val="002060"/>
                </a:solidFill>
              </a:rPr>
              <a:t>a</a:t>
            </a:r>
            <a:r>
              <a:rPr sz="4800" lang="en-US">
                <a:solidFill>
                  <a:srgbClr val="002060"/>
                </a:solidFill>
              </a:rPr>
              <a:t>n</a:t>
            </a:r>
            <a:r>
              <a:rPr sz="4800" lang="en-US">
                <a:solidFill>
                  <a:srgbClr val="002060"/>
                </a:solidFill>
              </a:rPr>
              <a:t>d</a:t>
            </a:r>
            <a:r>
              <a:rPr sz="4800" lang="en-US">
                <a:solidFill>
                  <a:srgbClr val="002060"/>
                </a:solidFill>
              </a:rPr>
              <a:t>idacy</a:t>
            </a:r>
            <a:r>
              <a:rPr sz="4800" lang="en-US">
                <a:solidFill>
                  <a:srgbClr val="002060"/>
                </a:solidFill>
              </a:rPr>
              <a:t>:</a:t>
            </a:r>
            <a:endParaRPr sz="4800" lang="en-US">
              <a:solidFill>
                <a:srgbClr val="002060"/>
              </a:solidFill>
            </a:endParaRPr>
          </a:p>
        </p:txBody>
      </p:sp>
      <p:sp>
        <p:nvSpPr>
          <p:cNvPr id="1049039" name=""/>
          <p:cNvSpPr txBox="1"/>
          <p:nvPr/>
        </p:nvSpPr>
        <p:spPr>
          <a:xfrm>
            <a:off x="884458" y="1498599"/>
            <a:ext cx="10418824" cy="2072640"/>
          </a:xfrm>
          <a:prstGeom prst="rect"/>
        </p:spPr>
        <p:txBody>
          <a:bodyPr rtlCol="0" wrap="square">
            <a:spAutoFit/>
          </a:bodyPr>
          <a:p>
            <a:r>
              <a:rPr sz="3300" lang="en-US">
                <a:solidFill>
                  <a:srgbClr val="000000"/>
                </a:solidFill>
              </a:rPr>
              <a:t>B</a:t>
            </a:r>
            <a:r>
              <a:rPr sz="3300" lang="en-US">
                <a:solidFill>
                  <a:srgbClr val="000000"/>
                </a:solidFill>
              </a:rPr>
              <a:t>a</a:t>
            </a:r>
            <a:r>
              <a:rPr sz="3300" lang="en-US">
                <a:solidFill>
                  <a:srgbClr val="000000"/>
                </a:solidFill>
              </a:rPr>
              <a:t>t</a:t>
            </a:r>
            <a:r>
              <a:rPr sz="3300" lang="en-US">
                <a:solidFill>
                  <a:srgbClr val="000000"/>
                </a:solidFill>
              </a:rPr>
              <a:t>t</a:t>
            </a:r>
            <a:r>
              <a:rPr sz="3300" lang="en-US">
                <a:solidFill>
                  <a:srgbClr val="000000"/>
                </a:solidFill>
              </a:rPr>
              <a:t>ery</a:t>
            </a:r>
            <a:r>
              <a:rPr sz="3300" lang="en-US">
                <a:solidFill>
                  <a:srgbClr val="000000"/>
                </a:solidFill>
              </a:rPr>
              <a:t>:</a:t>
            </a:r>
            <a:r>
              <a:rPr sz="3300" lang="en-US">
                <a:solidFill>
                  <a:srgbClr val="000000"/>
                </a:solidFill>
              </a:rPr>
              <a:t>1</a:t>
            </a:r>
            <a:r>
              <a:rPr sz="3300" lang="en-US">
                <a:solidFill>
                  <a:srgbClr val="000000"/>
                </a:solidFill>
              </a:rPr>
              <a:t>0</a:t>
            </a:r>
            <a:r>
              <a:rPr sz="3300" lang="en-US">
                <a:solidFill>
                  <a:srgbClr val="000000"/>
                </a:solidFill>
              </a:rPr>
              <a:t>,</a:t>
            </a:r>
            <a:r>
              <a:rPr sz="3300" lang="en-US">
                <a:solidFill>
                  <a:srgbClr val="000000"/>
                </a:solidFill>
              </a:rPr>
              <a:t>5</a:t>
            </a:r>
            <a:endParaRPr sz="3300" lang="en-US">
              <a:solidFill>
                <a:srgbClr val="000000"/>
              </a:solidFill>
            </a:endParaRPr>
          </a:p>
          <a:p>
            <a:r>
              <a:rPr sz="3300" lang="en-US">
                <a:solidFill>
                  <a:srgbClr val="000000"/>
                </a:solidFill>
              </a:rPr>
              <a:t>F</a:t>
            </a:r>
            <a:r>
              <a:rPr sz="3300" lang="en-US">
                <a:solidFill>
                  <a:srgbClr val="000000"/>
                </a:solidFill>
              </a:rPr>
              <a:t>r</a:t>
            </a:r>
            <a:r>
              <a:rPr sz="3300" lang="en-US">
                <a:solidFill>
                  <a:srgbClr val="000000"/>
                </a:solidFill>
              </a:rPr>
              <a:t>e</a:t>
            </a:r>
            <a:r>
              <a:rPr sz="3300" lang="en-US">
                <a:solidFill>
                  <a:srgbClr val="000000"/>
                </a:solidFill>
              </a:rPr>
              <a:t>q</a:t>
            </a:r>
            <a:r>
              <a:rPr sz="3300" lang="en-US">
                <a:solidFill>
                  <a:srgbClr val="000000"/>
                </a:solidFill>
              </a:rPr>
              <a:t>uency</a:t>
            </a:r>
            <a:r>
              <a:rPr sz="3300" lang="en-US">
                <a:solidFill>
                  <a:srgbClr val="000000"/>
                </a:solidFill>
              </a:rPr>
              <a:t> </a:t>
            </a:r>
            <a:r>
              <a:rPr sz="3300" lang="en-US">
                <a:solidFill>
                  <a:srgbClr val="000000"/>
                </a:solidFill>
              </a:rPr>
              <a:t>r</a:t>
            </a:r>
            <a:r>
              <a:rPr sz="3300" lang="en-US">
                <a:solidFill>
                  <a:srgbClr val="000000"/>
                </a:solidFill>
              </a:rPr>
              <a:t>a</a:t>
            </a:r>
            <a:r>
              <a:rPr sz="3300" lang="en-US">
                <a:solidFill>
                  <a:srgbClr val="000000"/>
                </a:solidFill>
              </a:rPr>
              <a:t>n</a:t>
            </a:r>
            <a:r>
              <a:rPr sz="3300" lang="en-US">
                <a:solidFill>
                  <a:srgbClr val="000000"/>
                </a:solidFill>
              </a:rPr>
              <a:t>g</a:t>
            </a:r>
            <a:r>
              <a:rPr sz="3300" lang="en-US">
                <a:solidFill>
                  <a:srgbClr val="000000"/>
                </a:solidFill>
              </a:rPr>
              <a:t>e</a:t>
            </a:r>
            <a:r>
              <a:rPr sz="3300" lang="en-US">
                <a:solidFill>
                  <a:srgbClr val="000000"/>
                </a:solidFill>
              </a:rPr>
              <a:t>:</a:t>
            </a:r>
            <a:r>
              <a:rPr sz="3300" lang="en-US">
                <a:solidFill>
                  <a:srgbClr val="000000"/>
                </a:solidFill>
              </a:rPr>
              <a:t> </a:t>
            </a:r>
            <a:r>
              <a:rPr sz="3300" lang="en-US">
                <a:solidFill>
                  <a:srgbClr val="000000"/>
                </a:solidFill>
              </a:rPr>
              <a:t>M</a:t>
            </a:r>
            <a:r>
              <a:rPr sz="3300" lang="en-US">
                <a:solidFill>
                  <a:srgbClr val="000000"/>
                </a:solidFill>
              </a:rPr>
              <a:t>i</a:t>
            </a:r>
            <a:r>
              <a:rPr sz="3300" lang="en-US">
                <a:solidFill>
                  <a:srgbClr val="000000"/>
                </a:solidFill>
              </a:rPr>
              <a:t>l</a:t>
            </a:r>
            <a:r>
              <a:rPr sz="3300" lang="en-US">
                <a:solidFill>
                  <a:srgbClr val="000000"/>
                </a:solidFill>
              </a:rPr>
              <a:t>d</a:t>
            </a:r>
            <a:r>
              <a:rPr sz="3300" lang="en-US">
                <a:solidFill>
                  <a:srgbClr val="000000"/>
                </a:solidFill>
              </a:rPr>
              <a:t> </a:t>
            </a:r>
            <a:r>
              <a:rPr sz="3300" lang="en-US">
                <a:solidFill>
                  <a:srgbClr val="000000"/>
                </a:solidFill>
              </a:rPr>
              <a:t>t</a:t>
            </a:r>
            <a:r>
              <a:rPr sz="3300" lang="en-US">
                <a:solidFill>
                  <a:srgbClr val="000000"/>
                </a:solidFill>
              </a:rPr>
              <a:t>o</a:t>
            </a:r>
            <a:r>
              <a:rPr sz="3300" lang="en-US">
                <a:solidFill>
                  <a:srgbClr val="000000"/>
                </a:solidFill>
              </a:rPr>
              <a:t> </a:t>
            </a:r>
            <a:r>
              <a:rPr sz="3300" lang="en-US">
                <a:solidFill>
                  <a:srgbClr val="000000"/>
                </a:solidFill>
              </a:rPr>
              <a:t>m</a:t>
            </a:r>
            <a:r>
              <a:rPr sz="3300" lang="en-US">
                <a:solidFill>
                  <a:srgbClr val="000000"/>
                </a:solidFill>
              </a:rPr>
              <a:t>o</a:t>
            </a:r>
            <a:r>
              <a:rPr sz="3300" lang="en-US">
                <a:solidFill>
                  <a:srgbClr val="000000"/>
                </a:solidFill>
              </a:rPr>
              <a:t>d</a:t>
            </a:r>
            <a:r>
              <a:rPr sz="3300" lang="en-US">
                <a:solidFill>
                  <a:srgbClr val="000000"/>
                </a:solidFill>
              </a:rPr>
              <a:t>e</a:t>
            </a:r>
            <a:r>
              <a:rPr sz="3300" lang="en-US">
                <a:solidFill>
                  <a:srgbClr val="000000"/>
                </a:solidFill>
              </a:rPr>
              <a:t>rately</a:t>
            </a:r>
            <a:r>
              <a:rPr sz="3300" lang="en-US">
                <a:solidFill>
                  <a:srgbClr val="000000"/>
                </a:solidFill>
              </a:rPr>
              <a:t> </a:t>
            </a:r>
            <a:r>
              <a:rPr sz="3300" lang="en-US">
                <a:solidFill>
                  <a:srgbClr val="000000"/>
                </a:solidFill>
              </a:rPr>
              <a:t>s</a:t>
            </a:r>
            <a:r>
              <a:rPr sz="3300" lang="en-US">
                <a:solidFill>
                  <a:srgbClr val="000000"/>
                </a:solidFill>
              </a:rPr>
              <a:t>e</a:t>
            </a:r>
            <a:r>
              <a:rPr sz="3300" lang="en-US">
                <a:solidFill>
                  <a:srgbClr val="000000"/>
                </a:solidFill>
              </a:rPr>
              <a:t>v</a:t>
            </a:r>
            <a:r>
              <a:rPr sz="3300" lang="en-US">
                <a:solidFill>
                  <a:srgbClr val="000000"/>
                </a:solidFill>
              </a:rPr>
              <a:t>ere</a:t>
            </a:r>
            <a:r>
              <a:rPr sz="3300" lang="en-US">
                <a:solidFill>
                  <a:srgbClr val="000000"/>
                </a:solidFill>
              </a:rPr>
              <a:t> </a:t>
            </a:r>
            <a:r>
              <a:rPr sz="3300" lang="en-US">
                <a:solidFill>
                  <a:srgbClr val="000000"/>
                </a:solidFill>
              </a:rPr>
              <a:t>h</a:t>
            </a:r>
            <a:r>
              <a:rPr sz="3300" lang="en-US">
                <a:solidFill>
                  <a:srgbClr val="000000"/>
                </a:solidFill>
              </a:rPr>
              <a:t>e</a:t>
            </a:r>
            <a:r>
              <a:rPr sz="3300" lang="en-US">
                <a:solidFill>
                  <a:srgbClr val="000000"/>
                </a:solidFill>
              </a:rPr>
              <a:t>aring</a:t>
            </a:r>
            <a:r>
              <a:rPr sz="3300" lang="en-US">
                <a:solidFill>
                  <a:srgbClr val="000000"/>
                </a:solidFill>
              </a:rPr>
              <a:t> </a:t>
            </a:r>
            <a:r>
              <a:rPr sz="3300" lang="en-US">
                <a:solidFill>
                  <a:srgbClr val="000000"/>
                </a:solidFill>
              </a:rPr>
              <a:t>l</a:t>
            </a:r>
            <a:r>
              <a:rPr sz="3300" lang="en-US">
                <a:solidFill>
                  <a:srgbClr val="000000"/>
                </a:solidFill>
              </a:rPr>
              <a:t>o</a:t>
            </a:r>
            <a:r>
              <a:rPr sz="3300" lang="en-US">
                <a:solidFill>
                  <a:srgbClr val="000000"/>
                </a:solidFill>
              </a:rPr>
              <a:t>s</a:t>
            </a:r>
            <a:r>
              <a:rPr sz="3300" lang="en-US">
                <a:solidFill>
                  <a:srgbClr val="000000"/>
                </a:solidFill>
              </a:rPr>
              <a:t>s</a:t>
            </a:r>
            <a:endParaRPr sz="3300" lang="en-US">
              <a:solidFill>
                <a:srgbClr val="000000"/>
              </a:solidFill>
            </a:endParaRPr>
          </a:p>
          <a:p>
            <a:r>
              <a:rPr sz="3300" lang="en-US">
                <a:solidFill>
                  <a:srgbClr val="000000"/>
                </a:solidFill>
              </a:rPr>
              <a:t>A</a:t>
            </a:r>
            <a:r>
              <a:rPr sz="3300" lang="en-US">
                <a:solidFill>
                  <a:srgbClr val="000000"/>
                </a:solidFill>
              </a:rPr>
              <a:t>v</a:t>
            </a:r>
            <a:r>
              <a:rPr sz="3300" lang="en-US">
                <a:solidFill>
                  <a:srgbClr val="000000"/>
                </a:solidFill>
              </a:rPr>
              <a:t>e</a:t>
            </a:r>
            <a:r>
              <a:rPr sz="3300" lang="en-US">
                <a:solidFill>
                  <a:srgbClr val="000000"/>
                </a:solidFill>
              </a:rPr>
              <a:t>rage</a:t>
            </a:r>
            <a:r>
              <a:rPr sz="3300" lang="en-US">
                <a:solidFill>
                  <a:srgbClr val="000000"/>
                </a:solidFill>
              </a:rPr>
              <a:t> </a:t>
            </a:r>
            <a:r>
              <a:rPr sz="3300" lang="en-US">
                <a:solidFill>
                  <a:srgbClr val="000000"/>
                </a:solidFill>
              </a:rPr>
              <a:t>p</a:t>
            </a:r>
            <a:r>
              <a:rPr sz="3300" lang="en-US">
                <a:solidFill>
                  <a:srgbClr val="000000"/>
                </a:solidFill>
              </a:rPr>
              <a:t>o</a:t>
            </a:r>
            <a:r>
              <a:rPr sz="3300" lang="en-US">
                <a:solidFill>
                  <a:srgbClr val="000000"/>
                </a:solidFill>
              </a:rPr>
              <a:t>w</a:t>
            </a:r>
            <a:r>
              <a:rPr sz="3300" lang="en-US">
                <a:solidFill>
                  <a:srgbClr val="000000"/>
                </a:solidFill>
              </a:rPr>
              <a:t>e</a:t>
            </a:r>
            <a:r>
              <a:rPr sz="3300" lang="en-US">
                <a:solidFill>
                  <a:srgbClr val="000000"/>
                </a:solidFill>
              </a:rPr>
              <a:t>r</a:t>
            </a:r>
            <a:r>
              <a:rPr sz="3300" lang="en-US">
                <a:solidFill>
                  <a:srgbClr val="000000"/>
                </a:solidFill>
              </a:rPr>
              <a:t> </a:t>
            </a:r>
            <a:r>
              <a:rPr sz="3300" lang="en-US">
                <a:solidFill>
                  <a:srgbClr val="000000"/>
                </a:solidFill>
              </a:rPr>
              <a:t>output</a:t>
            </a:r>
            <a:r>
              <a:rPr sz="3300" lang="en-US">
                <a:solidFill>
                  <a:srgbClr val="000000"/>
                </a:solidFill>
              </a:rPr>
              <a:t>:</a:t>
            </a:r>
            <a:r>
              <a:rPr sz="3300" lang="en-US">
                <a:solidFill>
                  <a:srgbClr val="000000"/>
                </a:solidFill>
              </a:rPr>
              <a:t>1</a:t>
            </a:r>
            <a:r>
              <a:rPr sz="3300" lang="en-US">
                <a:solidFill>
                  <a:srgbClr val="000000"/>
                </a:solidFill>
              </a:rPr>
              <a:t>0</a:t>
            </a:r>
            <a:r>
              <a:rPr sz="3300" lang="en-US">
                <a:solidFill>
                  <a:srgbClr val="000000"/>
                </a:solidFill>
              </a:rPr>
              <a:t>2</a:t>
            </a:r>
            <a:endParaRPr sz="3300" lang="en-US">
              <a:solidFill>
                <a:srgbClr val="000000"/>
              </a:solidFill>
            </a:endParaRP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9040"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41"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42"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43"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44"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45"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46"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47"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48"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49" name=""/>
          <p:cNvSpPr txBox="1"/>
          <p:nvPr/>
        </p:nvSpPr>
        <p:spPr>
          <a:xfrm>
            <a:off x="638234" y="1207964"/>
            <a:ext cx="11387637" cy="1767840"/>
          </a:xfrm>
          <a:prstGeom prst="rect"/>
        </p:spPr>
        <p:txBody>
          <a:bodyPr rtlCol="0" wrap="square">
            <a:spAutoFit/>
          </a:bodyPr>
          <a:p>
            <a:pPr indent="-457200" marL="457200">
              <a:buFont typeface="Arial"/>
              <a:buChar char="•"/>
            </a:pPr>
            <a:r>
              <a:rPr sz="2800" lang="en-US">
                <a:solidFill>
                  <a:srgbClr val="000000"/>
                </a:solidFill>
              </a:rPr>
              <a:t>Invisible-in-canal (IIC) hearing aids are the smallest custom hearing aids that are available. This kind of hearing aid is designed and sculpted to fit entirely insides your ear canal. This makes them almost invisible to those around you. </a:t>
            </a:r>
            <a:endParaRPr sz="2800" lang="en-US">
              <a:solidFill>
                <a:srgbClr val="000000"/>
              </a:solidFill>
            </a:endParaRPr>
          </a:p>
        </p:txBody>
      </p:sp>
      <p:sp>
        <p:nvSpPr>
          <p:cNvPr id="1049050" name=""/>
          <p:cNvSpPr txBox="1"/>
          <p:nvPr/>
        </p:nvSpPr>
        <p:spPr>
          <a:xfrm>
            <a:off x="458846" y="2975805"/>
            <a:ext cx="11610164" cy="1767841"/>
          </a:xfrm>
          <a:prstGeom prst="rect"/>
        </p:spPr>
        <p:txBody>
          <a:bodyPr rtlCol="0" wrap="square">
            <a:spAutoFit/>
          </a:bodyPr>
          <a:p>
            <a:pPr indent="-457200" marL="457200">
              <a:buFont typeface="Arial"/>
              <a:buChar char="•"/>
            </a:pPr>
            <a:r>
              <a:rPr sz="2800" lang="en-US">
                <a:solidFill>
                  <a:srgbClr val="000000"/>
                </a:solidFill>
              </a:rPr>
              <a:t>A deep fitting IIC hearing aid can really reduce the sensation of occlusion, such as hearing your own voice louder in your head, which can sometimes occur when an IIC hearing aid fits in the outer portion of your ear canal. </a:t>
            </a:r>
            <a:endParaRPr sz="2800" lang="en-US">
              <a:solidFill>
                <a:srgbClr val="000000"/>
              </a:solidFill>
            </a:endParaRPr>
          </a:p>
        </p:txBody>
      </p:sp>
      <p:sp>
        <p:nvSpPr>
          <p:cNvPr id="1049051" name=""/>
          <p:cNvSpPr txBox="1"/>
          <p:nvPr/>
        </p:nvSpPr>
        <p:spPr>
          <a:xfrm>
            <a:off x="473646" y="4853304"/>
            <a:ext cx="11041941" cy="1348741"/>
          </a:xfrm>
          <a:prstGeom prst="rect"/>
        </p:spPr>
        <p:txBody>
          <a:bodyPr rtlCol="0" wrap="square">
            <a:spAutoFit/>
          </a:bodyPr>
          <a:p>
            <a:pPr indent="-457200" marL="457200">
              <a:buFont typeface="Arial"/>
              <a:buChar char="•"/>
            </a:pPr>
            <a:r>
              <a:rPr sz="2800" lang="en-US">
                <a:solidFill>
                  <a:srgbClr val="000000"/>
                </a:solidFill>
              </a:rPr>
              <a:t>The location of the microphone in the ear canal, as opposed to behind the ear, can help with using the telephone and the preservation of the natural acoustics provided by the external ear. </a:t>
            </a:r>
            <a:endParaRPr sz="2800" lang="en-US">
              <a:solidFill>
                <a:srgbClr val="000000"/>
              </a:solidFill>
            </a:endParaRPr>
          </a:p>
        </p:txBody>
      </p:sp>
      <p:sp>
        <p:nvSpPr>
          <p:cNvPr id="1049052" name=""/>
          <p:cNvSpPr txBox="1"/>
          <p:nvPr/>
        </p:nvSpPr>
        <p:spPr>
          <a:xfrm>
            <a:off x="1000344" y="468926"/>
            <a:ext cx="9961246" cy="701039"/>
          </a:xfrm>
          <a:prstGeom prst="rect"/>
        </p:spPr>
        <p:txBody>
          <a:bodyPr rtlCol="0" wrap="square">
            <a:spAutoFit/>
          </a:bodyPr>
          <a:p>
            <a:pPr indent="-457200" marL="457200">
              <a:buFont typeface="Wingdings" charset="2"/>
              <a:buChar char="l"/>
            </a:pPr>
            <a:r>
              <a:rPr b="1" sz="4100" lang="en-US" u="sng">
                <a:solidFill>
                  <a:srgbClr val="002060"/>
                </a:solidFill>
              </a:rPr>
              <a:t>I</a:t>
            </a:r>
            <a:r>
              <a:rPr b="1" sz="4100" lang="en-US" u="sng">
                <a:solidFill>
                  <a:srgbClr val="002060"/>
                </a:solidFill>
              </a:rPr>
              <a:t>I</a:t>
            </a:r>
            <a:r>
              <a:rPr b="1" sz="4100" lang="en-US" u="sng">
                <a:solidFill>
                  <a:srgbClr val="002060"/>
                </a:solidFill>
              </a:rPr>
              <a:t>C</a:t>
            </a:r>
            <a:r>
              <a:rPr b="1" sz="4100" lang="en-US" u="sng">
                <a:solidFill>
                  <a:srgbClr val="002060"/>
                </a:solidFill>
              </a:rPr>
              <a:t> </a:t>
            </a:r>
            <a:r>
              <a:rPr b="1" sz="4100" lang="en-US" u="sng">
                <a:solidFill>
                  <a:srgbClr val="002060"/>
                </a:solidFill>
              </a:rPr>
              <a:t>(</a:t>
            </a:r>
            <a:r>
              <a:rPr b="1" sz="4100" lang="en-US" u="sng">
                <a:solidFill>
                  <a:srgbClr val="002060"/>
                </a:solidFill>
              </a:rPr>
              <a:t> </a:t>
            </a:r>
            <a:r>
              <a:rPr b="1" sz="4100" lang="en-US" u="sng">
                <a:solidFill>
                  <a:srgbClr val="002060"/>
                </a:solidFill>
              </a:rPr>
              <a:t>i</a:t>
            </a:r>
            <a:r>
              <a:rPr b="1" sz="4100" lang="en-US" u="sng">
                <a:solidFill>
                  <a:srgbClr val="002060"/>
                </a:solidFill>
              </a:rPr>
              <a:t>n</a:t>
            </a:r>
            <a:r>
              <a:rPr b="1" sz="4100" lang="en-US" u="sng">
                <a:solidFill>
                  <a:srgbClr val="002060"/>
                </a:solidFill>
              </a:rPr>
              <a:t>v</a:t>
            </a:r>
            <a:r>
              <a:rPr b="1" sz="4100" lang="en-US" u="sng">
                <a:solidFill>
                  <a:srgbClr val="002060"/>
                </a:solidFill>
              </a:rPr>
              <a:t>i</a:t>
            </a:r>
            <a:r>
              <a:rPr b="1" sz="4100" lang="en-US" u="sng">
                <a:solidFill>
                  <a:srgbClr val="002060"/>
                </a:solidFill>
              </a:rPr>
              <a:t>s</a:t>
            </a:r>
            <a:r>
              <a:rPr b="1" sz="4100" lang="en-US" u="sng">
                <a:solidFill>
                  <a:srgbClr val="002060"/>
                </a:solidFill>
              </a:rPr>
              <a:t>i</a:t>
            </a:r>
            <a:r>
              <a:rPr b="1" sz="4100" lang="en-US" u="sng">
                <a:solidFill>
                  <a:srgbClr val="002060"/>
                </a:solidFill>
              </a:rPr>
              <a:t>ble</a:t>
            </a:r>
            <a:r>
              <a:rPr b="1" sz="4100" lang="en-US" u="sng">
                <a:solidFill>
                  <a:srgbClr val="002060"/>
                </a:solidFill>
              </a:rPr>
              <a:t> </a:t>
            </a:r>
            <a:r>
              <a:rPr b="1" sz="4100" lang="en-US" u="sng">
                <a:solidFill>
                  <a:srgbClr val="002060"/>
                </a:solidFill>
              </a:rPr>
              <a:t>i</a:t>
            </a:r>
            <a:r>
              <a:rPr b="1" sz="4100" lang="en-US" u="sng">
                <a:solidFill>
                  <a:srgbClr val="002060"/>
                </a:solidFill>
              </a:rPr>
              <a:t>n</a:t>
            </a:r>
            <a:r>
              <a:rPr b="1" sz="4100" lang="en-US" u="sng">
                <a:solidFill>
                  <a:srgbClr val="002060"/>
                </a:solidFill>
              </a:rPr>
              <a:t> </a:t>
            </a:r>
            <a:r>
              <a:rPr b="1" sz="4100" lang="en-US" u="sng">
                <a:solidFill>
                  <a:srgbClr val="002060"/>
                </a:solidFill>
              </a:rPr>
              <a:t>c</a:t>
            </a:r>
            <a:r>
              <a:rPr b="1" sz="4100" lang="en-US" u="sng">
                <a:solidFill>
                  <a:srgbClr val="002060"/>
                </a:solidFill>
              </a:rPr>
              <a:t>a</a:t>
            </a:r>
            <a:r>
              <a:rPr b="1" sz="4100" lang="en-US" u="sng">
                <a:solidFill>
                  <a:srgbClr val="002060"/>
                </a:solidFill>
              </a:rPr>
              <a:t>n</a:t>
            </a:r>
            <a:r>
              <a:rPr b="1" sz="4100" lang="en-US" u="sng">
                <a:solidFill>
                  <a:srgbClr val="002060"/>
                </a:solidFill>
              </a:rPr>
              <a:t>a</a:t>
            </a:r>
            <a:r>
              <a:rPr b="1" sz="4100" lang="en-US" u="sng">
                <a:solidFill>
                  <a:srgbClr val="002060"/>
                </a:solidFill>
              </a:rPr>
              <a:t>l</a:t>
            </a:r>
            <a:r>
              <a:rPr b="1" sz="4100" lang="en-US" u="sng">
                <a:solidFill>
                  <a:srgbClr val="002060"/>
                </a:solidFill>
              </a:rPr>
              <a:t>)</a:t>
            </a:r>
            <a:r>
              <a:rPr b="1" sz="4100" lang="en-US" u="sng">
                <a:solidFill>
                  <a:srgbClr val="002060"/>
                </a:solidFill>
              </a:rPr>
              <a:t>:</a:t>
            </a:r>
            <a:endParaRPr b="1" sz="4100" lang="en-US" u="sng">
              <a:solidFill>
                <a:srgbClr val="002060"/>
              </a:solidFill>
            </a:endParaRP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9053"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54"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55"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56"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57"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58"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59"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60"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61"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66" name=""/>
          <p:cNvPicPr>
            <a:picLocks/>
          </p:cNvPicPr>
          <p:nvPr/>
        </p:nvPicPr>
        <p:blipFill>
          <a:blip xmlns:r="http://schemas.openxmlformats.org/officeDocument/2006/relationships" r:embed="rId1"/>
          <a:stretch>
            <a:fillRect/>
          </a:stretch>
        </p:blipFill>
        <p:spPr>
          <a:xfrm rot="0">
            <a:off x="2548324" y="512486"/>
            <a:ext cx="6225292" cy="5550446"/>
          </a:xfrm>
          <a:prstGeom prst="rect"/>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700" name="矩形 2"/>
          <p:cNvSpPr/>
          <p:nvPr/>
        </p:nvSpPr>
        <p:spPr>
          <a:xfrm>
            <a:off x="10027" y="-213920"/>
            <a:ext cx="1679159" cy="7477291"/>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grpSp>
        <p:nvGrpSpPr>
          <p:cNvPr id="115" name="组合 4"/>
          <p:cNvGrpSpPr/>
          <p:nvPr/>
        </p:nvGrpSpPr>
        <p:grpSpPr>
          <a:xfrm>
            <a:off x="849606" y="-696025"/>
            <a:ext cx="2705820" cy="2608262"/>
            <a:chOff x="200181" y="1109720"/>
            <a:chExt cx="3433150" cy="3718250"/>
          </a:xfrm>
        </p:grpSpPr>
        <p:grpSp>
          <p:nvGrpSpPr>
            <p:cNvPr id="116" name="组合 7"/>
            <p:cNvGrpSpPr/>
            <p:nvPr/>
          </p:nvGrpSpPr>
          <p:grpSpPr>
            <a:xfrm>
              <a:off x="449141" y="2030030"/>
              <a:ext cx="3184190" cy="2797940"/>
              <a:chOff x="683491" y="2143514"/>
              <a:chExt cx="3184190" cy="2797940"/>
            </a:xfrm>
          </p:grpSpPr>
          <p:grpSp>
            <p:nvGrpSpPr>
              <p:cNvPr id="117" name="组合 9"/>
              <p:cNvGrpSpPr/>
              <p:nvPr/>
            </p:nvGrpSpPr>
            <p:grpSpPr>
              <a:xfrm>
                <a:off x="683491" y="2143514"/>
                <a:ext cx="2426209" cy="2797940"/>
                <a:chOff x="230909" y="3242641"/>
                <a:chExt cx="2426209" cy="2797940"/>
              </a:xfrm>
            </p:grpSpPr>
            <p:sp>
              <p:nvSpPr>
                <p:cNvPr id="1048701" name="等腰三角形 11"/>
                <p:cNvSpPr/>
                <p:nvPr/>
              </p:nvSpPr>
              <p:spPr>
                <a:xfrm rot="10800000">
                  <a:off x="535709" y="4211781"/>
                  <a:ext cx="2121408" cy="1828800"/>
                </a:xfrm>
                <a:prstGeom prst="triangle"/>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702" name="等腰三角形 12"/>
                <p:cNvSpPr/>
                <p:nvPr/>
              </p:nvSpPr>
              <p:spPr>
                <a:xfrm rot="10800000">
                  <a:off x="1631882" y="5123555"/>
                  <a:ext cx="1025236" cy="883824"/>
                </a:xfrm>
                <a:prstGeom prst="triangle"/>
                <a:solidFill>
                  <a:srgbClr val="18AA9D">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cxnSp>
              <p:nvCxnSpPr>
                <p:cNvPr id="3145732" name="直接连接符 13"/>
                <p:cNvCxnSpPr>
                  <a:cxnSpLocks/>
                </p:cNvCxnSpPr>
                <p:nvPr/>
              </p:nvCxnSpPr>
              <p:spPr>
                <a:xfrm>
                  <a:off x="230909" y="3242641"/>
                  <a:ext cx="1025236" cy="1847273"/>
                </a:xfrm>
                <a:prstGeom prst="line"/>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8703" name="等腰三角形 10"/>
              <p:cNvSpPr/>
              <p:nvPr/>
            </p:nvSpPr>
            <p:spPr>
              <a:xfrm rot="10800000">
                <a:off x="3414499" y="3519054"/>
                <a:ext cx="453182" cy="390674"/>
              </a:xfrm>
              <a:prstGeom prst="triangl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grpSp>
        <p:cxnSp>
          <p:nvCxnSpPr>
            <p:cNvPr id="3145733" name="直接连接符 8"/>
            <p:cNvCxnSpPr>
              <a:cxnSpLocks/>
            </p:cNvCxnSpPr>
            <p:nvPr/>
          </p:nvCxnSpPr>
          <p:spPr>
            <a:xfrm>
              <a:off x="200181" y="1109720"/>
              <a:ext cx="1274196" cy="2295850"/>
            </a:xfrm>
            <a:prstGeom prst="line"/>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8704" name="椭圆 5"/>
          <p:cNvSpPr/>
          <p:nvPr/>
        </p:nvSpPr>
        <p:spPr>
          <a:xfrm>
            <a:off x="4071329" y="1912237"/>
            <a:ext cx="997600" cy="1083868"/>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705" name="椭圆 6"/>
          <p:cNvSpPr/>
          <p:nvPr/>
        </p:nvSpPr>
        <p:spPr>
          <a:xfrm>
            <a:off x="1703388" y="941388"/>
            <a:ext cx="385763" cy="385763"/>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706" name="文本框 34"/>
          <p:cNvSpPr txBox="1"/>
          <p:nvPr/>
        </p:nvSpPr>
        <p:spPr>
          <a:xfrm>
            <a:off x="6045200" y="4965700"/>
            <a:ext cx="1444625"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707" name="文本框 28"/>
          <p:cNvSpPr txBox="1"/>
          <p:nvPr/>
        </p:nvSpPr>
        <p:spPr>
          <a:xfrm>
            <a:off x="6045200" y="5626100"/>
            <a:ext cx="1651000"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708" name=""/>
          <p:cNvSpPr txBox="1"/>
          <p:nvPr/>
        </p:nvSpPr>
        <p:spPr>
          <a:xfrm>
            <a:off x="3254162" y="914456"/>
            <a:ext cx="10700636" cy="5349240"/>
          </a:xfrm>
          <a:prstGeom prst="rect"/>
        </p:spPr>
        <p:txBody>
          <a:bodyPr rtlCol="0" wrap="square">
            <a:spAutoFit/>
          </a:bodyPr>
          <a:p>
            <a:pPr indent="-457200" marL="457200">
              <a:buFont typeface="Arial"/>
              <a:buChar char="•"/>
            </a:pPr>
            <a:r>
              <a:rPr b="1" sz="3900" lang="en-US">
                <a:solidFill>
                  <a:srgbClr val="000000"/>
                </a:solidFill>
              </a:rPr>
              <a:t>R</a:t>
            </a:r>
            <a:r>
              <a:rPr b="1" sz="3900" lang="en-US">
                <a:solidFill>
                  <a:srgbClr val="000000"/>
                </a:solidFill>
              </a:rPr>
              <a:t>I</a:t>
            </a:r>
            <a:r>
              <a:rPr b="1" sz="3900" lang="en-US">
                <a:solidFill>
                  <a:srgbClr val="000000"/>
                </a:solidFill>
              </a:rPr>
              <a:t>C</a:t>
            </a:r>
            <a:endParaRPr b="1" sz="3900" lang="en-US">
              <a:solidFill>
                <a:srgbClr val="000000"/>
              </a:solidFill>
            </a:endParaRPr>
          </a:p>
          <a:p>
            <a:pPr indent="-457200" marL="457200">
              <a:buFont typeface="Arial"/>
              <a:buChar char="•"/>
            </a:pPr>
            <a:r>
              <a:rPr b="1" sz="3900" lang="en-US">
                <a:solidFill>
                  <a:srgbClr val="000000"/>
                </a:solidFill>
              </a:rPr>
              <a:t>I</a:t>
            </a:r>
            <a:r>
              <a:rPr b="1" sz="3900" lang="en-US">
                <a:solidFill>
                  <a:srgbClr val="000000"/>
                </a:solidFill>
              </a:rPr>
              <a:t>I</a:t>
            </a:r>
            <a:r>
              <a:rPr b="1" sz="3900" lang="en-US">
                <a:solidFill>
                  <a:srgbClr val="000000"/>
                </a:solidFill>
              </a:rPr>
              <a:t>C</a:t>
            </a:r>
            <a:endParaRPr b="1" sz="3900" lang="en-US">
              <a:solidFill>
                <a:srgbClr val="000000"/>
              </a:solidFill>
            </a:endParaRPr>
          </a:p>
          <a:p>
            <a:pPr indent="-457200" marL="457200">
              <a:buFont typeface="Arial"/>
              <a:buChar char="•"/>
            </a:pPr>
            <a:r>
              <a:rPr b="1" sz="3900" lang="en-US">
                <a:solidFill>
                  <a:srgbClr val="000000"/>
                </a:solidFill>
              </a:rPr>
              <a:t>B</a:t>
            </a:r>
            <a:r>
              <a:rPr b="1" sz="3900" lang="en-US">
                <a:solidFill>
                  <a:srgbClr val="000000"/>
                </a:solidFill>
              </a:rPr>
              <a:t>i</a:t>
            </a:r>
            <a:r>
              <a:rPr b="1" sz="3900" lang="en-US">
                <a:solidFill>
                  <a:srgbClr val="000000"/>
                </a:solidFill>
              </a:rPr>
              <a:t>n</a:t>
            </a:r>
            <a:r>
              <a:rPr b="1" sz="3900" lang="en-US">
                <a:solidFill>
                  <a:srgbClr val="000000"/>
                </a:solidFill>
              </a:rPr>
              <a:t>a</a:t>
            </a:r>
            <a:r>
              <a:rPr b="1" sz="3900" lang="en-US">
                <a:solidFill>
                  <a:srgbClr val="000000"/>
                </a:solidFill>
              </a:rPr>
              <a:t>ural</a:t>
            </a:r>
            <a:r>
              <a:rPr b="1" sz="3900" lang="en-US">
                <a:solidFill>
                  <a:srgbClr val="000000"/>
                </a:solidFill>
              </a:rPr>
              <a:t> </a:t>
            </a:r>
            <a:r>
              <a:rPr b="1" sz="3900" lang="en-US">
                <a:solidFill>
                  <a:srgbClr val="000000"/>
                </a:solidFill>
              </a:rPr>
              <a:t>hearing</a:t>
            </a:r>
            <a:r>
              <a:rPr b="1" sz="3900" lang="en-US">
                <a:solidFill>
                  <a:srgbClr val="000000"/>
                </a:solidFill>
              </a:rPr>
              <a:t> aid</a:t>
            </a:r>
            <a:endParaRPr b="1" sz="3900" lang="en-US">
              <a:solidFill>
                <a:srgbClr val="000000"/>
              </a:solidFill>
            </a:endParaRPr>
          </a:p>
          <a:p>
            <a:pPr indent="-457200" marL="457200">
              <a:buFont typeface="Arial"/>
              <a:buChar char="•"/>
            </a:pPr>
            <a:r>
              <a:rPr b="1" sz="3900" lang="en-US">
                <a:solidFill>
                  <a:srgbClr val="000000"/>
                </a:solidFill>
              </a:rPr>
              <a:t>I</a:t>
            </a:r>
            <a:r>
              <a:rPr b="1" sz="3900" lang="en-US">
                <a:solidFill>
                  <a:srgbClr val="000000"/>
                </a:solidFill>
              </a:rPr>
              <a:t>m</a:t>
            </a:r>
            <a:r>
              <a:rPr b="1" sz="3900" lang="en-US">
                <a:solidFill>
                  <a:srgbClr val="000000"/>
                </a:solidFill>
              </a:rPr>
              <a:t>p</a:t>
            </a:r>
            <a:r>
              <a:rPr b="1" sz="3900" lang="en-US">
                <a:solidFill>
                  <a:srgbClr val="000000"/>
                </a:solidFill>
              </a:rPr>
              <a:t>l</a:t>
            </a:r>
            <a:r>
              <a:rPr b="1" sz="3900" lang="en-US">
                <a:solidFill>
                  <a:srgbClr val="000000"/>
                </a:solidFill>
              </a:rPr>
              <a:t>a</a:t>
            </a:r>
            <a:r>
              <a:rPr b="1" sz="3900" lang="en-US">
                <a:solidFill>
                  <a:srgbClr val="000000"/>
                </a:solidFill>
              </a:rPr>
              <a:t>n</a:t>
            </a:r>
            <a:r>
              <a:rPr b="1" sz="3900" lang="en-US">
                <a:solidFill>
                  <a:srgbClr val="000000"/>
                </a:solidFill>
              </a:rPr>
              <a:t>table</a:t>
            </a:r>
            <a:r>
              <a:rPr b="1" sz="3900" lang="en-US">
                <a:solidFill>
                  <a:srgbClr val="000000"/>
                </a:solidFill>
              </a:rPr>
              <a:t> </a:t>
            </a:r>
            <a:r>
              <a:rPr b="1" sz="3900" lang="en-US">
                <a:solidFill>
                  <a:srgbClr val="000000"/>
                </a:solidFill>
              </a:rPr>
              <a:t>hearing</a:t>
            </a:r>
            <a:r>
              <a:rPr b="1" sz="3900" lang="en-US">
                <a:solidFill>
                  <a:srgbClr val="000000"/>
                </a:solidFill>
              </a:rPr>
              <a:t> aid</a:t>
            </a:r>
            <a:endParaRPr b="1" sz="3900" lang="en-US">
              <a:solidFill>
                <a:srgbClr val="000000"/>
              </a:solidFill>
            </a:endParaRPr>
          </a:p>
          <a:p>
            <a:pPr indent="-457200" marL="457200">
              <a:buFont typeface="Arial"/>
              <a:buChar char="•"/>
            </a:pPr>
            <a:r>
              <a:rPr b="1" sz="3900" lang="en-US">
                <a:solidFill>
                  <a:srgbClr val="000000"/>
                </a:solidFill>
              </a:rPr>
              <a:t>M</a:t>
            </a:r>
            <a:r>
              <a:rPr b="1" sz="3900" lang="en-US">
                <a:solidFill>
                  <a:srgbClr val="000000"/>
                </a:solidFill>
              </a:rPr>
              <a:t>o</a:t>
            </a:r>
            <a:r>
              <a:rPr b="1" sz="3900" lang="en-US">
                <a:solidFill>
                  <a:srgbClr val="000000"/>
                </a:solidFill>
              </a:rPr>
              <a:t>d</a:t>
            </a:r>
            <a:r>
              <a:rPr b="1" sz="3900" lang="en-US">
                <a:solidFill>
                  <a:srgbClr val="000000"/>
                </a:solidFill>
              </a:rPr>
              <a:t>u</a:t>
            </a:r>
            <a:r>
              <a:rPr b="1" sz="3900" lang="en-US">
                <a:solidFill>
                  <a:srgbClr val="000000"/>
                </a:solidFill>
              </a:rPr>
              <a:t>lar</a:t>
            </a:r>
            <a:r>
              <a:rPr b="1" sz="3900" lang="en-US">
                <a:solidFill>
                  <a:srgbClr val="000000"/>
                </a:solidFill>
              </a:rPr>
              <a:t> </a:t>
            </a:r>
            <a:r>
              <a:rPr b="1" sz="3900" lang="en-US">
                <a:solidFill>
                  <a:srgbClr val="000000"/>
                </a:solidFill>
              </a:rPr>
              <a:t>hearing</a:t>
            </a:r>
            <a:r>
              <a:rPr b="1" sz="3900" lang="en-US">
                <a:solidFill>
                  <a:srgbClr val="000000"/>
                </a:solidFill>
              </a:rPr>
              <a:t> aid</a:t>
            </a:r>
            <a:endParaRPr b="1" sz="3900" lang="en-US">
              <a:solidFill>
                <a:srgbClr val="000000"/>
              </a:solidFill>
            </a:endParaRPr>
          </a:p>
          <a:p>
            <a:pPr indent="-457200" marL="457200">
              <a:buFont typeface="Arial"/>
              <a:buChar char="•"/>
            </a:pPr>
            <a:r>
              <a:rPr b="1" sz="3900" lang="en-US">
                <a:solidFill>
                  <a:srgbClr val="000000"/>
                </a:solidFill>
              </a:rPr>
              <a:t>M</a:t>
            </a:r>
            <a:r>
              <a:rPr b="1" sz="3900" lang="en-US">
                <a:solidFill>
                  <a:srgbClr val="000000"/>
                </a:solidFill>
              </a:rPr>
              <a:t>a</a:t>
            </a:r>
            <a:r>
              <a:rPr b="1" sz="3900" lang="en-US">
                <a:solidFill>
                  <a:srgbClr val="000000"/>
                </a:solidFill>
              </a:rPr>
              <a:t>s</a:t>
            </a:r>
            <a:r>
              <a:rPr b="1" sz="3900" lang="en-US">
                <a:solidFill>
                  <a:srgbClr val="000000"/>
                </a:solidFill>
              </a:rPr>
              <a:t>t</a:t>
            </a:r>
            <a:r>
              <a:rPr b="1" sz="3900" lang="en-US">
                <a:solidFill>
                  <a:srgbClr val="000000"/>
                </a:solidFill>
              </a:rPr>
              <a:t>e</a:t>
            </a:r>
            <a:r>
              <a:rPr b="1" sz="3900" lang="en-US">
                <a:solidFill>
                  <a:srgbClr val="000000"/>
                </a:solidFill>
              </a:rPr>
              <a:t>r</a:t>
            </a:r>
            <a:r>
              <a:rPr b="1" sz="3900" lang="en-US">
                <a:solidFill>
                  <a:srgbClr val="000000"/>
                </a:solidFill>
              </a:rPr>
              <a:t> </a:t>
            </a:r>
            <a:r>
              <a:rPr b="1" sz="3900" lang="en-US">
                <a:solidFill>
                  <a:srgbClr val="000000"/>
                </a:solidFill>
              </a:rPr>
              <a:t>h</a:t>
            </a:r>
            <a:r>
              <a:rPr b="1" sz="3900" lang="en-US">
                <a:solidFill>
                  <a:srgbClr val="000000"/>
                </a:solidFill>
              </a:rPr>
              <a:t>e</a:t>
            </a:r>
            <a:r>
              <a:rPr b="1" sz="3900" lang="en-US">
                <a:solidFill>
                  <a:srgbClr val="000000"/>
                </a:solidFill>
              </a:rPr>
              <a:t>a</a:t>
            </a:r>
            <a:r>
              <a:rPr b="1" sz="3900" lang="en-US">
                <a:solidFill>
                  <a:srgbClr val="000000"/>
                </a:solidFill>
              </a:rPr>
              <a:t>r</a:t>
            </a:r>
            <a:r>
              <a:rPr b="1" sz="3900" lang="en-US">
                <a:solidFill>
                  <a:srgbClr val="000000"/>
                </a:solidFill>
              </a:rPr>
              <a:t>i</a:t>
            </a:r>
            <a:r>
              <a:rPr b="1" sz="3900" lang="en-US">
                <a:solidFill>
                  <a:srgbClr val="000000"/>
                </a:solidFill>
              </a:rPr>
              <a:t>ng</a:t>
            </a:r>
            <a:r>
              <a:rPr b="1" sz="3900" lang="en-US">
                <a:solidFill>
                  <a:srgbClr val="000000"/>
                </a:solidFill>
              </a:rPr>
              <a:t> aid</a:t>
            </a:r>
            <a:endParaRPr b="1" sz="3900" lang="en-US">
              <a:solidFill>
                <a:srgbClr val="000000"/>
              </a:solidFill>
            </a:endParaRPr>
          </a:p>
          <a:p>
            <a:pPr indent="-457200" marL="457200">
              <a:buFont typeface="Arial"/>
              <a:buChar char="•"/>
            </a:pPr>
            <a:r>
              <a:rPr b="1" sz="3900" lang="en-US">
                <a:solidFill>
                  <a:srgbClr val="000000"/>
                </a:solidFill>
              </a:rPr>
              <a:t>D</a:t>
            </a:r>
            <a:r>
              <a:rPr b="1" sz="3900" lang="en-US">
                <a:solidFill>
                  <a:srgbClr val="000000"/>
                </a:solidFill>
              </a:rPr>
              <a:t>i</a:t>
            </a:r>
            <a:r>
              <a:rPr b="1" sz="3900" lang="en-US">
                <a:solidFill>
                  <a:srgbClr val="000000"/>
                </a:solidFill>
              </a:rPr>
              <a:t>r</a:t>
            </a:r>
            <a:r>
              <a:rPr b="1" sz="3900" lang="en-US">
                <a:solidFill>
                  <a:srgbClr val="000000"/>
                </a:solidFill>
              </a:rPr>
              <a:t>e</a:t>
            </a:r>
            <a:r>
              <a:rPr b="1" sz="3900" lang="en-US">
                <a:solidFill>
                  <a:srgbClr val="000000"/>
                </a:solidFill>
              </a:rPr>
              <a:t>c</a:t>
            </a:r>
            <a:r>
              <a:rPr b="1" sz="3900" lang="en-US">
                <a:solidFill>
                  <a:srgbClr val="000000"/>
                </a:solidFill>
              </a:rPr>
              <a:t>tional</a:t>
            </a:r>
            <a:r>
              <a:rPr b="1" sz="3900" lang="en-US">
                <a:solidFill>
                  <a:srgbClr val="000000"/>
                </a:solidFill>
              </a:rPr>
              <a:t> </a:t>
            </a:r>
            <a:r>
              <a:rPr b="1" sz="3900" lang="en-US">
                <a:solidFill>
                  <a:srgbClr val="000000"/>
                </a:solidFill>
              </a:rPr>
              <a:t>hearing</a:t>
            </a:r>
            <a:r>
              <a:rPr b="1" sz="3900" lang="en-US">
                <a:solidFill>
                  <a:srgbClr val="000000"/>
                </a:solidFill>
              </a:rPr>
              <a:t> aid</a:t>
            </a:r>
            <a:endParaRPr b="1" sz="3900" lang="en-US">
              <a:solidFill>
                <a:srgbClr val="000000"/>
              </a:solidFill>
            </a:endParaRPr>
          </a:p>
          <a:p>
            <a:pPr indent="-457200" marL="457200">
              <a:buFont typeface="Arial"/>
              <a:buChar char="•"/>
            </a:pPr>
            <a:r>
              <a:rPr b="1" sz="3900" lang="en-US">
                <a:solidFill>
                  <a:srgbClr val="000000"/>
                </a:solidFill>
              </a:rPr>
              <a:t>P</a:t>
            </a:r>
            <a:r>
              <a:rPr b="1" sz="3900" lang="en-US">
                <a:solidFill>
                  <a:srgbClr val="000000"/>
                </a:solidFill>
              </a:rPr>
              <a:t>r</a:t>
            </a:r>
            <a:r>
              <a:rPr b="1" sz="3900" lang="en-US">
                <a:solidFill>
                  <a:srgbClr val="000000"/>
                </a:solidFill>
              </a:rPr>
              <a:t>o</a:t>
            </a:r>
            <a:r>
              <a:rPr b="1" sz="3900" lang="en-US">
                <a:solidFill>
                  <a:srgbClr val="000000"/>
                </a:solidFill>
              </a:rPr>
              <a:t>g</a:t>
            </a:r>
            <a:r>
              <a:rPr b="1" sz="3900" lang="en-US">
                <a:solidFill>
                  <a:srgbClr val="000000"/>
                </a:solidFill>
              </a:rPr>
              <a:t>r</a:t>
            </a:r>
            <a:r>
              <a:rPr b="1" sz="3900" lang="en-US">
                <a:solidFill>
                  <a:srgbClr val="000000"/>
                </a:solidFill>
              </a:rPr>
              <a:t>a</a:t>
            </a:r>
            <a:r>
              <a:rPr b="1" sz="3900" lang="en-US">
                <a:solidFill>
                  <a:srgbClr val="000000"/>
                </a:solidFill>
              </a:rPr>
              <a:t>mmable</a:t>
            </a:r>
            <a:r>
              <a:rPr b="1" sz="3900" lang="en-US">
                <a:solidFill>
                  <a:srgbClr val="000000"/>
                </a:solidFill>
              </a:rPr>
              <a:t> hearing</a:t>
            </a:r>
            <a:r>
              <a:rPr b="1" sz="3900" lang="en-US">
                <a:solidFill>
                  <a:srgbClr val="000000"/>
                </a:solidFill>
              </a:rPr>
              <a:t> aid</a:t>
            </a:r>
            <a:endParaRPr b="1" sz="3900" lang="en-US">
              <a:solidFill>
                <a:srgbClr val="000000"/>
              </a:solidFill>
            </a:endParaRPr>
          </a:p>
          <a:p>
            <a:pPr indent="-457200" marL="457200">
              <a:buFont typeface="Arial"/>
              <a:buChar char="•"/>
            </a:pPr>
            <a:r>
              <a:rPr b="1" sz="3900" lang="en-US">
                <a:solidFill>
                  <a:srgbClr val="000000"/>
                </a:solidFill>
              </a:rPr>
              <a:t>D</a:t>
            </a:r>
            <a:r>
              <a:rPr b="1" sz="3900" lang="en-US">
                <a:solidFill>
                  <a:srgbClr val="000000"/>
                </a:solidFill>
              </a:rPr>
              <a:t>i</a:t>
            </a:r>
            <a:r>
              <a:rPr b="1" sz="3900" lang="en-US">
                <a:solidFill>
                  <a:srgbClr val="000000"/>
                </a:solidFill>
              </a:rPr>
              <a:t>g</a:t>
            </a:r>
            <a:r>
              <a:rPr b="1" sz="3900" lang="en-US">
                <a:solidFill>
                  <a:srgbClr val="000000"/>
                </a:solidFill>
              </a:rPr>
              <a:t>i</a:t>
            </a:r>
            <a:r>
              <a:rPr b="1" sz="3900" lang="en-US">
                <a:solidFill>
                  <a:srgbClr val="000000"/>
                </a:solidFill>
              </a:rPr>
              <a:t>tal</a:t>
            </a:r>
            <a:r>
              <a:rPr b="1" sz="3900" lang="en-US">
                <a:solidFill>
                  <a:srgbClr val="000000"/>
                </a:solidFill>
              </a:rPr>
              <a:t> </a:t>
            </a:r>
            <a:r>
              <a:rPr b="1" sz="3900" lang="en-US">
                <a:solidFill>
                  <a:srgbClr val="000000"/>
                </a:solidFill>
              </a:rPr>
              <a:t>h</a:t>
            </a:r>
            <a:r>
              <a:rPr b="1" sz="3900" lang="en-US">
                <a:solidFill>
                  <a:srgbClr val="000000"/>
                </a:solidFill>
              </a:rPr>
              <a:t>e</a:t>
            </a:r>
            <a:r>
              <a:rPr b="1" sz="3900" lang="en-US">
                <a:solidFill>
                  <a:srgbClr val="000000"/>
                </a:solidFill>
              </a:rPr>
              <a:t>a</a:t>
            </a:r>
            <a:r>
              <a:rPr b="1" sz="3900" lang="en-US">
                <a:solidFill>
                  <a:srgbClr val="000000"/>
                </a:solidFill>
              </a:rPr>
              <a:t>ring</a:t>
            </a:r>
            <a:r>
              <a:rPr b="1" sz="3900" lang="en-US">
                <a:solidFill>
                  <a:srgbClr val="000000"/>
                </a:solidFill>
              </a:rPr>
              <a:t> aid</a:t>
            </a:r>
            <a:endParaRPr b="1" sz="3900" lang="en-US">
              <a:solidFill>
                <a:srgbClr val="000000"/>
              </a:solidFill>
            </a:endParaRP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9062"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63"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64"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65"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66"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67"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68"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69"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70"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71" name=""/>
          <p:cNvSpPr txBox="1"/>
          <p:nvPr/>
        </p:nvSpPr>
        <p:spPr>
          <a:xfrm>
            <a:off x="768075" y="1296631"/>
            <a:ext cx="10655849" cy="2313940"/>
          </a:xfrm>
          <a:prstGeom prst="rect"/>
        </p:spPr>
        <p:txBody>
          <a:bodyPr rtlCol="0" wrap="square">
            <a:spAutoFit/>
          </a:bodyPr>
          <a:p>
            <a:pPr indent="-457200" marL="457200">
              <a:buFont typeface="Arial"/>
              <a:buChar char="•"/>
            </a:pPr>
            <a:r>
              <a:rPr sz="3000" lang="en-US">
                <a:solidFill>
                  <a:srgbClr val="000000"/>
                </a:solidFill>
              </a:rPr>
              <a:t>The most important advantage of the invisible Hearing aid is its small size. Some people avoid using Hearing aids because of the visibility factor. These people can now comfortably use an IIC. Since the Hearing aid fits beyond the second bend of the ear canal, it is not visible.</a:t>
            </a:r>
            <a:endParaRPr sz="3000" lang="en-US">
              <a:solidFill>
                <a:srgbClr val="000000"/>
              </a:solidFill>
            </a:endParaRPr>
          </a:p>
        </p:txBody>
      </p:sp>
      <p:sp>
        <p:nvSpPr>
          <p:cNvPr id="1049072" name=""/>
          <p:cNvSpPr txBox="1"/>
          <p:nvPr/>
        </p:nvSpPr>
        <p:spPr>
          <a:xfrm>
            <a:off x="909834" y="468926"/>
            <a:ext cx="4000000" cy="751839"/>
          </a:xfrm>
          <a:prstGeom prst="rect"/>
        </p:spPr>
        <p:txBody>
          <a:bodyPr rtlCol="0" wrap="square">
            <a:spAutoFit/>
          </a:bodyPr>
          <a:p>
            <a:r>
              <a:rPr sz="4400" lang="en-US">
                <a:solidFill>
                  <a:srgbClr val="000000"/>
                </a:solidFill>
              </a:rPr>
              <a:t>A</a:t>
            </a:r>
            <a:r>
              <a:rPr sz="4400" lang="en-US">
                <a:solidFill>
                  <a:srgbClr val="000000"/>
                </a:solidFill>
              </a:rPr>
              <a:t>d</a:t>
            </a:r>
            <a:r>
              <a:rPr sz="4400" lang="en-US">
                <a:solidFill>
                  <a:srgbClr val="000000"/>
                </a:solidFill>
              </a:rPr>
              <a:t>v</a:t>
            </a:r>
            <a:r>
              <a:rPr sz="4400" lang="en-US">
                <a:solidFill>
                  <a:srgbClr val="000000"/>
                </a:solidFill>
              </a:rPr>
              <a:t>antage</a:t>
            </a:r>
            <a:r>
              <a:rPr sz="4400" lang="en-US">
                <a:solidFill>
                  <a:srgbClr val="000000"/>
                </a:solidFill>
              </a:rPr>
              <a:t>:</a:t>
            </a:r>
            <a:endParaRPr sz="4400" lang="en-US">
              <a:solidFill>
                <a:srgbClr val="000000"/>
              </a:solidFill>
            </a:endParaRPr>
          </a:p>
        </p:txBody>
      </p:sp>
      <p:sp>
        <p:nvSpPr>
          <p:cNvPr id="1049073" name=""/>
          <p:cNvSpPr txBox="1"/>
          <p:nvPr/>
        </p:nvSpPr>
        <p:spPr>
          <a:xfrm>
            <a:off x="909834" y="4136729"/>
            <a:ext cx="9398862" cy="1818641"/>
          </a:xfrm>
          <a:prstGeom prst="rect"/>
        </p:spPr>
        <p:txBody>
          <a:bodyPr rtlCol="0" wrap="square">
            <a:spAutoFit/>
          </a:bodyPr>
          <a:p>
            <a:pPr indent="-457200" marL="457200">
              <a:buFont typeface="Arial"/>
              <a:buChar char="•"/>
            </a:pPr>
            <a:r>
              <a:rPr sz="2900" lang="en-US">
                <a:solidFill>
                  <a:srgbClr val="000000"/>
                </a:solidFill>
              </a:rPr>
              <a:t>Since the IIC Hearing aid fits deep in the canal, the sound picked up by the microphone is more natural. The microphone does not pick up wind noise and other unwanted sounds.</a:t>
            </a:r>
            <a:endParaRPr sz="2900" lang="en-US">
              <a:solidFill>
                <a:srgbClr val="000000"/>
              </a:solidFill>
            </a:endParaRPr>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9074"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75"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76"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77"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78"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79"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80"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81"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82"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83" name=""/>
          <p:cNvSpPr txBox="1"/>
          <p:nvPr/>
        </p:nvSpPr>
        <p:spPr>
          <a:xfrm>
            <a:off x="1003463" y="1498599"/>
            <a:ext cx="10185075" cy="2021840"/>
          </a:xfrm>
          <a:prstGeom prst="rect"/>
        </p:spPr>
        <p:txBody>
          <a:bodyPr rtlCol="0" wrap="square">
            <a:spAutoFit/>
          </a:bodyPr>
          <a:p>
            <a:r>
              <a:rPr sz="3200" lang="en-US">
                <a:solidFill>
                  <a:srgbClr val="000000"/>
                </a:solidFill>
              </a:rPr>
              <a:t>The IIC does not suit people with a very narrow ear canal. People having a collapsed or a deformed ear canal cannot use this style of Hearing aid.
</a:t>
            </a:r>
            <a:endParaRPr sz="3200" lang="en-US">
              <a:solidFill>
                <a:srgbClr val="000000"/>
              </a:solidFill>
            </a:endParaRPr>
          </a:p>
        </p:txBody>
      </p:sp>
      <p:sp>
        <p:nvSpPr>
          <p:cNvPr id="1049084" name=""/>
          <p:cNvSpPr txBox="1"/>
          <p:nvPr/>
        </p:nvSpPr>
        <p:spPr>
          <a:xfrm>
            <a:off x="1003463" y="3428999"/>
            <a:ext cx="9895368" cy="2440940"/>
          </a:xfrm>
          <a:prstGeom prst="rect"/>
        </p:spPr>
        <p:txBody>
          <a:bodyPr rtlCol="0" wrap="square">
            <a:spAutoFit/>
          </a:bodyPr>
          <a:p>
            <a:r>
              <a:rPr sz="3100" lang="en-US">
                <a:solidFill>
                  <a:srgbClr val="000000"/>
                </a:solidFill>
              </a:rPr>
              <a:t>People having profound Hearing loss cannot use an IIC. Due to the small size of the amplifier components, the amplification is less compared to a BTE. New invisible Hearing aids are available for severe to a severely-profound category of Hearing loss.</a:t>
            </a:r>
            <a:endParaRPr sz="3100" lang="en-US">
              <a:solidFill>
                <a:srgbClr val="000000"/>
              </a:solidFill>
            </a:endParaRPr>
          </a:p>
        </p:txBody>
      </p:sp>
      <p:sp>
        <p:nvSpPr>
          <p:cNvPr id="1049085" name=""/>
          <p:cNvSpPr txBox="1"/>
          <p:nvPr/>
        </p:nvSpPr>
        <p:spPr>
          <a:xfrm>
            <a:off x="1003463" y="582890"/>
            <a:ext cx="4000000" cy="713740"/>
          </a:xfrm>
          <a:prstGeom prst="rect"/>
        </p:spPr>
        <p:txBody>
          <a:bodyPr rtlCol="0" wrap="square">
            <a:spAutoFit/>
          </a:bodyPr>
          <a:p>
            <a:r>
              <a:rPr sz="4300" lang="en-US">
                <a:solidFill>
                  <a:srgbClr val="000000"/>
                </a:solidFill>
              </a:rPr>
              <a:t>D</a:t>
            </a:r>
            <a:r>
              <a:rPr sz="4300" lang="en-US">
                <a:solidFill>
                  <a:srgbClr val="000000"/>
                </a:solidFill>
              </a:rPr>
              <a:t>i</a:t>
            </a:r>
            <a:r>
              <a:rPr sz="4300" lang="en-US">
                <a:solidFill>
                  <a:srgbClr val="000000"/>
                </a:solidFill>
              </a:rPr>
              <a:t>s</a:t>
            </a:r>
            <a:r>
              <a:rPr sz="4300" lang="en-US">
                <a:solidFill>
                  <a:srgbClr val="000000"/>
                </a:solidFill>
              </a:rPr>
              <a:t>a</a:t>
            </a:r>
            <a:r>
              <a:rPr sz="4300" lang="en-US">
                <a:solidFill>
                  <a:srgbClr val="000000"/>
                </a:solidFill>
              </a:rPr>
              <a:t>d</a:t>
            </a:r>
            <a:r>
              <a:rPr sz="4300" lang="en-US">
                <a:solidFill>
                  <a:srgbClr val="000000"/>
                </a:solidFill>
              </a:rPr>
              <a:t>vantage</a:t>
            </a:r>
            <a:r>
              <a:rPr sz="4300" lang="en-US">
                <a:solidFill>
                  <a:srgbClr val="000000"/>
                </a:solidFill>
              </a:rPr>
              <a:t>:</a:t>
            </a:r>
            <a:endParaRPr sz="4300" lang="en-US">
              <a:solidFill>
                <a:srgbClr val="000000"/>
              </a:solidFill>
            </a:endParaRPr>
          </a:p>
        </p:txBody>
      </p:sp>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9086"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87"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88"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89"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90"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091"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92"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93"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94"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095" name=""/>
          <p:cNvSpPr txBox="1"/>
          <p:nvPr/>
        </p:nvSpPr>
        <p:spPr>
          <a:xfrm>
            <a:off x="943225" y="951865"/>
            <a:ext cx="9724775" cy="2504440"/>
          </a:xfrm>
          <a:prstGeom prst="rect"/>
        </p:spPr>
        <p:txBody>
          <a:bodyPr rtlCol="0" wrap="square">
            <a:spAutoFit/>
          </a:bodyPr>
          <a:p>
            <a:r>
              <a:rPr sz="3200" lang="en-US">
                <a:solidFill>
                  <a:srgbClr val="000000"/>
                </a:solidFill>
              </a:rPr>
              <a:t>Some users might get the plugged up or occluded feeling. Due to the small size of the Hearing aid venting is not possible. Venting is a method to release the pressure to reduce the occlusion or plugged in feeling.</a:t>
            </a:r>
            <a:endParaRPr sz="3200" lang="en-US">
              <a:solidFill>
                <a:srgbClr val="000000"/>
              </a:solidFill>
            </a:endParaRPr>
          </a:p>
        </p:txBody>
      </p:sp>
    </p:spTree>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9096"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97"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98"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099"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00"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01"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02"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03"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04"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05" name=""/>
          <p:cNvSpPr txBox="1"/>
          <p:nvPr/>
        </p:nvSpPr>
        <p:spPr>
          <a:xfrm>
            <a:off x="889426" y="489270"/>
            <a:ext cx="10864118" cy="1043939"/>
          </a:xfrm>
          <a:prstGeom prst="rect"/>
        </p:spPr>
        <p:txBody>
          <a:bodyPr rtlCol="0" wrap="square">
            <a:spAutoFit/>
          </a:bodyPr>
          <a:p>
            <a:r>
              <a:rPr sz="6400" lang="en-US">
                <a:solidFill>
                  <a:srgbClr val="002060"/>
                </a:solidFill>
              </a:rPr>
              <a:t>F</a:t>
            </a:r>
            <a:r>
              <a:rPr sz="6400" lang="en-US">
                <a:solidFill>
                  <a:srgbClr val="002060"/>
                </a:solidFill>
              </a:rPr>
              <a:t>i</a:t>
            </a:r>
            <a:r>
              <a:rPr sz="6400" lang="en-US">
                <a:solidFill>
                  <a:srgbClr val="002060"/>
                </a:solidFill>
              </a:rPr>
              <a:t>t</a:t>
            </a:r>
            <a:r>
              <a:rPr sz="6400" lang="en-US">
                <a:solidFill>
                  <a:srgbClr val="002060"/>
                </a:solidFill>
              </a:rPr>
              <a:t>t</a:t>
            </a:r>
            <a:r>
              <a:rPr sz="6400" lang="en-US">
                <a:solidFill>
                  <a:srgbClr val="002060"/>
                </a:solidFill>
              </a:rPr>
              <a:t>i</a:t>
            </a:r>
            <a:r>
              <a:rPr sz="6400" lang="en-US">
                <a:solidFill>
                  <a:srgbClr val="002060"/>
                </a:solidFill>
              </a:rPr>
              <a:t>ng</a:t>
            </a:r>
            <a:r>
              <a:rPr sz="6400" lang="en-US">
                <a:solidFill>
                  <a:srgbClr val="002060"/>
                </a:solidFill>
              </a:rPr>
              <a:t>:</a:t>
            </a:r>
            <a:endParaRPr sz="6400" lang="en-US">
              <a:solidFill>
                <a:srgbClr val="002060"/>
              </a:solidFill>
            </a:endParaRPr>
          </a:p>
        </p:txBody>
      </p:sp>
      <p:sp>
        <p:nvSpPr>
          <p:cNvPr id="1049106" name=""/>
          <p:cNvSpPr txBox="1"/>
          <p:nvPr/>
        </p:nvSpPr>
        <p:spPr>
          <a:xfrm>
            <a:off x="663939" y="1835784"/>
            <a:ext cx="10561684" cy="1501140"/>
          </a:xfrm>
          <a:prstGeom prst="rect"/>
        </p:spPr>
        <p:txBody>
          <a:bodyPr rtlCol="0" wrap="square">
            <a:spAutoFit/>
          </a:bodyPr>
          <a:p>
            <a:r>
              <a:rPr sz="3100" lang="en-US">
                <a:solidFill>
                  <a:srgbClr val="000000"/>
                </a:solidFill>
              </a:rPr>
              <a:t>B</a:t>
            </a:r>
            <a:r>
              <a:rPr sz="3100" lang="en-US">
                <a:solidFill>
                  <a:srgbClr val="000000"/>
                </a:solidFill>
              </a:rPr>
              <a:t>a</a:t>
            </a:r>
            <a:r>
              <a:rPr sz="3100" lang="en-US">
                <a:solidFill>
                  <a:srgbClr val="000000"/>
                </a:solidFill>
              </a:rPr>
              <a:t>s</a:t>
            </a:r>
            <a:r>
              <a:rPr sz="3100" lang="en-US">
                <a:solidFill>
                  <a:srgbClr val="000000"/>
                </a:solidFill>
              </a:rPr>
              <a:t>e</a:t>
            </a:r>
            <a:r>
              <a:rPr sz="3100" lang="en-US">
                <a:solidFill>
                  <a:srgbClr val="000000"/>
                </a:solidFill>
              </a:rPr>
              <a:t>d</a:t>
            </a:r>
            <a:r>
              <a:rPr sz="3100" lang="en-US">
                <a:solidFill>
                  <a:srgbClr val="000000"/>
                </a:solidFill>
              </a:rPr>
              <a:t> </a:t>
            </a:r>
            <a:r>
              <a:rPr sz="3100" lang="en-US">
                <a:solidFill>
                  <a:srgbClr val="000000"/>
                </a:solidFill>
              </a:rPr>
              <a:t>o</a:t>
            </a:r>
            <a:r>
              <a:rPr sz="3100" lang="en-US">
                <a:solidFill>
                  <a:srgbClr val="000000"/>
                </a:solidFill>
              </a:rPr>
              <a:t>n</a:t>
            </a:r>
            <a:r>
              <a:rPr sz="3100" lang="en-US">
                <a:solidFill>
                  <a:srgbClr val="000000"/>
                </a:solidFill>
              </a:rPr>
              <a:t> </a:t>
            </a:r>
            <a:r>
              <a:rPr sz="3100" lang="en-US">
                <a:solidFill>
                  <a:srgbClr val="000000"/>
                </a:solidFill>
              </a:rPr>
              <a:t>t</a:t>
            </a:r>
            <a:r>
              <a:rPr sz="3100" lang="en-US">
                <a:solidFill>
                  <a:srgbClr val="000000"/>
                </a:solidFill>
              </a:rPr>
              <a:t>h</a:t>
            </a:r>
            <a:r>
              <a:rPr sz="3100" lang="en-US">
                <a:solidFill>
                  <a:srgbClr val="000000"/>
                </a:solidFill>
              </a:rPr>
              <a:t>e</a:t>
            </a:r>
            <a:r>
              <a:rPr sz="3100" lang="en-US">
                <a:solidFill>
                  <a:srgbClr val="000000"/>
                </a:solidFill>
              </a:rPr>
              <a:t> </a:t>
            </a:r>
            <a:r>
              <a:rPr sz="3100" lang="en-US">
                <a:solidFill>
                  <a:srgbClr val="000000"/>
                </a:solidFill>
              </a:rPr>
              <a:t>e</a:t>
            </a:r>
            <a:r>
              <a:rPr sz="3100" lang="en-US">
                <a:solidFill>
                  <a:srgbClr val="000000"/>
                </a:solidFill>
              </a:rPr>
              <a:t>a</a:t>
            </a:r>
            <a:r>
              <a:rPr sz="3100" lang="en-US">
                <a:solidFill>
                  <a:srgbClr val="000000"/>
                </a:solidFill>
              </a:rPr>
              <a:t>r</a:t>
            </a:r>
            <a:r>
              <a:rPr sz="3100" lang="en-US">
                <a:solidFill>
                  <a:srgbClr val="000000"/>
                </a:solidFill>
              </a:rPr>
              <a:t> </a:t>
            </a:r>
            <a:r>
              <a:rPr sz="3100" lang="en-US">
                <a:solidFill>
                  <a:srgbClr val="000000"/>
                </a:solidFill>
              </a:rPr>
              <a:t>n</a:t>
            </a:r>
            <a:r>
              <a:rPr sz="3100" lang="en-US">
                <a:solidFill>
                  <a:srgbClr val="000000"/>
                </a:solidFill>
              </a:rPr>
              <a:t>u</a:t>
            </a:r>
            <a:r>
              <a:rPr sz="3100" lang="en-US">
                <a:solidFill>
                  <a:srgbClr val="000000"/>
                </a:solidFill>
              </a:rPr>
              <a:t>m</a:t>
            </a:r>
            <a:r>
              <a:rPr sz="3100" lang="en-US">
                <a:solidFill>
                  <a:srgbClr val="000000"/>
                </a:solidFill>
              </a:rPr>
              <a:t>ber</a:t>
            </a:r>
            <a:r>
              <a:rPr sz="3100" lang="en-US">
                <a:solidFill>
                  <a:srgbClr val="000000"/>
                </a:solidFill>
              </a:rPr>
              <a:t> </a:t>
            </a:r>
            <a:r>
              <a:rPr sz="3100" lang="en-US">
                <a:solidFill>
                  <a:srgbClr val="000000"/>
                </a:solidFill>
              </a:rPr>
              <a:t>o</a:t>
            </a:r>
            <a:r>
              <a:rPr sz="3100" lang="en-US">
                <a:solidFill>
                  <a:srgbClr val="000000"/>
                </a:solidFill>
              </a:rPr>
              <a:t>f</a:t>
            </a:r>
            <a:r>
              <a:rPr sz="3100" lang="en-US">
                <a:solidFill>
                  <a:srgbClr val="000000"/>
                </a:solidFill>
              </a:rPr>
              <a:t> </a:t>
            </a:r>
            <a:r>
              <a:rPr sz="3100" lang="en-US">
                <a:solidFill>
                  <a:srgbClr val="000000"/>
                </a:solidFill>
              </a:rPr>
              <a:t>e</a:t>
            </a:r>
            <a:r>
              <a:rPr sz="3100" lang="en-US">
                <a:solidFill>
                  <a:srgbClr val="000000"/>
                </a:solidFill>
              </a:rPr>
              <a:t>a</a:t>
            </a:r>
            <a:r>
              <a:rPr sz="3100" lang="en-US">
                <a:solidFill>
                  <a:srgbClr val="000000"/>
                </a:solidFill>
              </a:rPr>
              <a:t>r</a:t>
            </a:r>
            <a:r>
              <a:rPr sz="3100" lang="en-US">
                <a:solidFill>
                  <a:srgbClr val="000000"/>
                </a:solidFill>
              </a:rPr>
              <a:t> </a:t>
            </a:r>
            <a:r>
              <a:rPr sz="3100" lang="en-US">
                <a:solidFill>
                  <a:srgbClr val="000000"/>
                </a:solidFill>
              </a:rPr>
              <a:t>p</a:t>
            </a:r>
            <a:r>
              <a:rPr sz="3100" lang="en-US">
                <a:solidFill>
                  <a:srgbClr val="000000"/>
                </a:solidFill>
              </a:rPr>
              <a:t>r</a:t>
            </a:r>
            <a:r>
              <a:rPr sz="3100" lang="en-US">
                <a:solidFill>
                  <a:srgbClr val="000000"/>
                </a:solidFill>
              </a:rPr>
              <a:t>o</a:t>
            </a:r>
            <a:r>
              <a:rPr sz="3100" lang="en-US">
                <a:solidFill>
                  <a:srgbClr val="000000"/>
                </a:solidFill>
              </a:rPr>
              <a:t>v</a:t>
            </a:r>
            <a:r>
              <a:rPr sz="3100" lang="en-US">
                <a:solidFill>
                  <a:srgbClr val="000000"/>
                </a:solidFill>
              </a:rPr>
              <a:t>i</a:t>
            </a:r>
            <a:r>
              <a:rPr sz="3100" lang="en-US">
                <a:solidFill>
                  <a:srgbClr val="000000"/>
                </a:solidFill>
              </a:rPr>
              <a:t>d</a:t>
            </a:r>
            <a:r>
              <a:rPr sz="3100" lang="en-US">
                <a:solidFill>
                  <a:srgbClr val="000000"/>
                </a:solidFill>
              </a:rPr>
              <a:t>ed</a:t>
            </a:r>
            <a:r>
              <a:rPr sz="3100" lang="en-US">
                <a:solidFill>
                  <a:srgbClr val="000000"/>
                </a:solidFill>
              </a:rPr>
              <a:t> </a:t>
            </a:r>
            <a:r>
              <a:rPr sz="3100" lang="en-US">
                <a:solidFill>
                  <a:srgbClr val="000000"/>
                </a:solidFill>
              </a:rPr>
              <a:t>t</a:t>
            </a:r>
            <a:r>
              <a:rPr sz="3100" lang="en-US">
                <a:solidFill>
                  <a:srgbClr val="000000"/>
                </a:solidFill>
              </a:rPr>
              <a:t>h</a:t>
            </a:r>
            <a:r>
              <a:rPr sz="3100" lang="en-US">
                <a:solidFill>
                  <a:srgbClr val="000000"/>
                </a:solidFill>
              </a:rPr>
              <a:t>e</a:t>
            </a:r>
            <a:r>
              <a:rPr sz="3100" lang="en-US">
                <a:solidFill>
                  <a:srgbClr val="000000"/>
                </a:solidFill>
              </a:rPr>
              <a:t> </a:t>
            </a:r>
            <a:r>
              <a:rPr sz="3100" lang="en-US">
                <a:solidFill>
                  <a:srgbClr val="000000"/>
                </a:solidFill>
              </a:rPr>
              <a:t>h</a:t>
            </a:r>
            <a:r>
              <a:rPr sz="3100" lang="en-US">
                <a:solidFill>
                  <a:srgbClr val="000000"/>
                </a:solidFill>
              </a:rPr>
              <a:t>e</a:t>
            </a:r>
            <a:r>
              <a:rPr sz="3100" lang="en-US">
                <a:solidFill>
                  <a:srgbClr val="000000"/>
                </a:solidFill>
              </a:rPr>
              <a:t>a</a:t>
            </a:r>
            <a:r>
              <a:rPr sz="3100" lang="en-US">
                <a:solidFill>
                  <a:srgbClr val="000000"/>
                </a:solidFill>
              </a:rPr>
              <a:t>r</a:t>
            </a:r>
            <a:r>
              <a:rPr sz="3100" lang="en-US">
                <a:solidFill>
                  <a:srgbClr val="000000"/>
                </a:solidFill>
              </a:rPr>
              <a:t>ing</a:t>
            </a:r>
            <a:r>
              <a:rPr sz="3100" lang="en-US">
                <a:solidFill>
                  <a:srgbClr val="000000"/>
                </a:solidFill>
              </a:rPr>
              <a:t> aid</a:t>
            </a:r>
            <a:r>
              <a:rPr sz="3100" lang="en-US">
                <a:solidFill>
                  <a:srgbClr val="000000"/>
                </a:solidFill>
              </a:rPr>
              <a:t> </a:t>
            </a:r>
            <a:r>
              <a:rPr sz="3100" lang="en-US">
                <a:solidFill>
                  <a:srgbClr val="000000"/>
                </a:solidFill>
              </a:rPr>
              <a:t>a</a:t>
            </a:r>
            <a:r>
              <a:rPr sz="3100" lang="en-US">
                <a:solidFill>
                  <a:srgbClr val="000000"/>
                </a:solidFill>
              </a:rPr>
              <a:t>n</a:t>
            </a:r>
            <a:r>
              <a:rPr sz="3100" lang="en-US">
                <a:solidFill>
                  <a:srgbClr val="000000"/>
                </a:solidFill>
              </a:rPr>
              <a:t>d</a:t>
            </a:r>
            <a:r>
              <a:rPr sz="3100" lang="en-US">
                <a:solidFill>
                  <a:srgbClr val="000000"/>
                </a:solidFill>
              </a:rPr>
              <a:t> </a:t>
            </a:r>
            <a:r>
              <a:rPr sz="3100" lang="en-US">
                <a:solidFill>
                  <a:srgbClr val="000000"/>
                </a:solidFill>
              </a:rPr>
              <a:t>t</a:t>
            </a:r>
            <a:r>
              <a:rPr sz="3100" lang="en-US">
                <a:solidFill>
                  <a:srgbClr val="000000"/>
                </a:solidFill>
              </a:rPr>
              <a:t>h</a:t>
            </a:r>
            <a:r>
              <a:rPr sz="3100" lang="en-US">
                <a:solidFill>
                  <a:srgbClr val="000000"/>
                </a:solidFill>
              </a:rPr>
              <a:t>e</a:t>
            </a:r>
            <a:r>
              <a:rPr sz="3100" lang="en-US">
                <a:solidFill>
                  <a:srgbClr val="000000"/>
                </a:solidFill>
              </a:rPr>
              <a:t> </a:t>
            </a:r>
            <a:r>
              <a:rPr sz="3100" lang="en-US">
                <a:solidFill>
                  <a:srgbClr val="000000"/>
                </a:solidFill>
              </a:rPr>
              <a:t>m</a:t>
            </a:r>
            <a:r>
              <a:rPr sz="3100" lang="en-US">
                <a:solidFill>
                  <a:srgbClr val="000000"/>
                </a:solidFill>
              </a:rPr>
              <a:t>a</a:t>
            </a:r>
            <a:r>
              <a:rPr sz="3100" lang="en-US">
                <a:solidFill>
                  <a:srgbClr val="000000"/>
                </a:solidFill>
              </a:rPr>
              <a:t>n</a:t>
            </a:r>
            <a:r>
              <a:rPr sz="3100" lang="en-US">
                <a:solidFill>
                  <a:srgbClr val="000000"/>
                </a:solidFill>
              </a:rPr>
              <a:t>n</a:t>
            </a:r>
            <a:r>
              <a:rPr sz="3100" lang="en-US">
                <a:solidFill>
                  <a:srgbClr val="000000"/>
                </a:solidFill>
              </a:rPr>
              <a:t>e</a:t>
            </a:r>
            <a:r>
              <a:rPr sz="3100" lang="en-US">
                <a:solidFill>
                  <a:srgbClr val="000000"/>
                </a:solidFill>
              </a:rPr>
              <a:t>r</a:t>
            </a:r>
            <a:r>
              <a:rPr sz="3100" lang="en-US">
                <a:solidFill>
                  <a:srgbClr val="000000"/>
                </a:solidFill>
              </a:rPr>
              <a:t> </a:t>
            </a:r>
            <a:r>
              <a:rPr sz="3100" lang="en-US">
                <a:solidFill>
                  <a:srgbClr val="000000"/>
                </a:solidFill>
              </a:rPr>
              <a:t>i</a:t>
            </a:r>
            <a:r>
              <a:rPr sz="3100" lang="en-US">
                <a:solidFill>
                  <a:srgbClr val="000000"/>
                </a:solidFill>
              </a:rPr>
              <a:t>n</a:t>
            </a:r>
            <a:r>
              <a:rPr sz="3100" lang="en-US">
                <a:solidFill>
                  <a:srgbClr val="000000"/>
                </a:solidFill>
              </a:rPr>
              <a:t> </a:t>
            </a:r>
            <a:r>
              <a:rPr sz="3100" lang="en-US">
                <a:solidFill>
                  <a:srgbClr val="000000"/>
                </a:solidFill>
              </a:rPr>
              <a:t>w</a:t>
            </a:r>
            <a:r>
              <a:rPr sz="3100" lang="en-US">
                <a:solidFill>
                  <a:srgbClr val="000000"/>
                </a:solidFill>
              </a:rPr>
              <a:t>h</a:t>
            </a:r>
            <a:r>
              <a:rPr sz="3100" lang="en-US">
                <a:solidFill>
                  <a:srgbClr val="000000"/>
                </a:solidFill>
              </a:rPr>
              <a:t>i</a:t>
            </a:r>
            <a:r>
              <a:rPr sz="3100" lang="en-US">
                <a:solidFill>
                  <a:srgbClr val="000000"/>
                </a:solidFill>
              </a:rPr>
              <a:t>ch</a:t>
            </a:r>
            <a:r>
              <a:rPr sz="3100" lang="en-US">
                <a:solidFill>
                  <a:srgbClr val="000000"/>
                </a:solidFill>
              </a:rPr>
              <a:t> </a:t>
            </a:r>
            <a:r>
              <a:rPr sz="3100" lang="en-US">
                <a:solidFill>
                  <a:srgbClr val="000000"/>
                </a:solidFill>
              </a:rPr>
              <a:t>application</a:t>
            </a:r>
            <a:r>
              <a:rPr sz="3100" lang="en-US">
                <a:solidFill>
                  <a:srgbClr val="000000"/>
                </a:solidFill>
              </a:rPr>
              <a:t> </a:t>
            </a:r>
            <a:r>
              <a:rPr sz="3100" lang="en-US">
                <a:solidFill>
                  <a:srgbClr val="000000"/>
                </a:solidFill>
              </a:rPr>
              <a:t>i</a:t>
            </a:r>
            <a:r>
              <a:rPr sz="3100" lang="en-US">
                <a:solidFill>
                  <a:srgbClr val="000000"/>
                </a:solidFill>
              </a:rPr>
              <a:t>s</a:t>
            </a:r>
            <a:r>
              <a:rPr sz="3100" lang="en-US">
                <a:solidFill>
                  <a:srgbClr val="000000"/>
                </a:solidFill>
              </a:rPr>
              <a:t> </a:t>
            </a:r>
            <a:r>
              <a:rPr sz="3100" lang="en-US">
                <a:solidFill>
                  <a:srgbClr val="000000"/>
                </a:solidFill>
              </a:rPr>
              <a:t>p</a:t>
            </a:r>
            <a:r>
              <a:rPr sz="3100" lang="en-US">
                <a:solidFill>
                  <a:srgbClr val="000000"/>
                </a:solidFill>
              </a:rPr>
              <a:t>r</a:t>
            </a:r>
            <a:r>
              <a:rPr sz="3100" lang="en-US">
                <a:solidFill>
                  <a:srgbClr val="000000"/>
                </a:solidFill>
              </a:rPr>
              <a:t>o</a:t>
            </a:r>
            <a:r>
              <a:rPr sz="3100" lang="en-US">
                <a:solidFill>
                  <a:srgbClr val="000000"/>
                </a:solidFill>
              </a:rPr>
              <a:t>v</a:t>
            </a:r>
            <a:r>
              <a:rPr sz="3100" lang="en-US">
                <a:solidFill>
                  <a:srgbClr val="000000"/>
                </a:solidFill>
              </a:rPr>
              <a:t>ided</a:t>
            </a:r>
            <a:r>
              <a:rPr sz="3100" lang="en-US">
                <a:solidFill>
                  <a:srgbClr val="000000"/>
                </a:solidFill>
              </a:rPr>
              <a:t> </a:t>
            </a:r>
            <a:r>
              <a:rPr sz="3100" lang="en-US">
                <a:solidFill>
                  <a:srgbClr val="000000"/>
                </a:solidFill>
              </a:rPr>
              <a:t>h</a:t>
            </a:r>
            <a:r>
              <a:rPr sz="3100" lang="en-US">
                <a:solidFill>
                  <a:srgbClr val="000000"/>
                </a:solidFill>
              </a:rPr>
              <a:t>e</a:t>
            </a:r>
            <a:r>
              <a:rPr sz="3100" lang="en-US">
                <a:solidFill>
                  <a:srgbClr val="000000"/>
                </a:solidFill>
              </a:rPr>
              <a:t>a</a:t>
            </a:r>
            <a:r>
              <a:rPr sz="3100" lang="en-US">
                <a:solidFill>
                  <a:srgbClr val="000000"/>
                </a:solidFill>
              </a:rPr>
              <a:t>r</a:t>
            </a:r>
            <a:r>
              <a:rPr sz="3100" lang="en-US">
                <a:solidFill>
                  <a:srgbClr val="000000"/>
                </a:solidFill>
              </a:rPr>
              <a:t>i</a:t>
            </a:r>
            <a:r>
              <a:rPr sz="3100" lang="en-US">
                <a:solidFill>
                  <a:srgbClr val="000000"/>
                </a:solidFill>
              </a:rPr>
              <a:t>ng</a:t>
            </a:r>
            <a:r>
              <a:rPr sz="3100" lang="en-US">
                <a:solidFill>
                  <a:srgbClr val="000000"/>
                </a:solidFill>
              </a:rPr>
              <a:t> </a:t>
            </a:r>
            <a:r>
              <a:rPr sz="3100" lang="en-US">
                <a:solidFill>
                  <a:srgbClr val="000000"/>
                </a:solidFill>
              </a:rPr>
              <a:t>a</a:t>
            </a:r>
            <a:r>
              <a:rPr sz="3100" lang="en-US">
                <a:solidFill>
                  <a:srgbClr val="000000"/>
                </a:solidFill>
              </a:rPr>
              <a:t>i</a:t>
            </a:r>
            <a:r>
              <a:rPr sz="3100" lang="en-US">
                <a:solidFill>
                  <a:srgbClr val="000000"/>
                </a:solidFill>
              </a:rPr>
              <a:t>d</a:t>
            </a:r>
            <a:r>
              <a:rPr sz="3100" lang="en-US">
                <a:solidFill>
                  <a:srgbClr val="000000"/>
                </a:solidFill>
              </a:rPr>
              <a:t> </a:t>
            </a:r>
            <a:r>
              <a:rPr sz="3100" lang="en-US">
                <a:solidFill>
                  <a:srgbClr val="000000"/>
                </a:solidFill>
              </a:rPr>
              <a:t>c</a:t>
            </a:r>
            <a:r>
              <a:rPr sz="3100" lang="en-US">
                <a:solidFill>
                  <a:srgbClr val="000000"/>
                </a:solidFill>
              </a:rPr>
              <a:t>a</a:t>
            </a:r>
            <a:r>
              <a:rPr sz="3100" lang="en-US">
                <a:solidFill>
                  <a:srgbClr val="000000"/>
                </a:solidFill>
              </a:rPr>
              <a:t>n</a:t>
            </a:r>
            <a:r>
              <a:rPr sz="3100" lang="en-US">
                <a:solidFill>
                  <a:srgbClr val="000000"/>
                </a:solidFill>
              </a:rPr>
              <a:t> </a:t>
            </a:r>
            <a:r>
              <a:rPr sz="3100" lang="en-US">
                <a:solidFill>
                  <a:srgbClr val="000000"/>
                </a:solidFill>
              </a:rPr>
              <a:t>b</a:t>
            </a:r>
            <a:r>
              <a:rPr sz="3100" lang="en-US">
                <a:solidFill>
                  <a:srgbClr val="000000"/>
                </a:solidFill>
              </a:rPr>
              <a:t>e</a:t>
            </a:r>
            <a:r>
              <a:rPr sz="3100" lang="en-US">
                <a:solidFill>
                  <a:srgbClr val="000000"/>
                </a:solidFill>
              </a:rPr>
              <a:t> </a:t>
            </a:r>
            <a:r>
              <a:rPr sz="3100" lang="en-US">
                <a:solidFill>
                  <a:srgbClr val="000000"/>
                </a:solidFill>
              </a:rPr>
              <a:t>c</a:t>
            </a:r>
            <a:r>
              <a:rPr sz="3100" lang="en-US">
                <a:solidFill>
                  <a:srgbClr val="000000"/>
                </a:solidFill>
              </a:rPr>
              <a:t>l</a:t>
            </a:r>
            <a:r>
              <a:rPr sz="3100" lang="en-US">
                <a:solidFill>
                  <a:srgbClr val="000000"/>
                </a:solidFill>
              </a:rPr>
              <a:t>a</a:t>
            </a:r>
            <a:r>
              <a:rPr sz="3100" lang="en-US">
                <a:solidFill>
                  <a:srgbClr val="000000"/>
                </a:solidFill>
              </a:rPr>
              <a:t>s</a:t>
            </a:r>
            <a:r>
              <a:rPr sz="3100" lang="en-US">
                <a:solidFill>
                  <a:srgbClr val="000000"/>
                </a:solidFill>
              </a:rPr>
              <a:t>s</a:t>
            </a:r>
            <a:r>
              <a:rPr sz="3100" lang="en-US">
                <a:solidFill>
                  <a:srgbClr val="000000"/>
                </a:solidFill>
              </a:rPr>
              <a:t>i</a:t>
            </a:r>
            <a:r>
              <a:rPr sz="3100" lang="en-US">
                <a:solidFill>
                  <a:srgbClr val="000000"/>
                </a:solidFill>
              </a:rPr>
              <a:t>fied</a:t>
            </a:r>
            <a:r>
              <a:rPr sz="3100" lang="en-US">
                <a:solidFill>
                  <a:srgbClr val="000000"/>
                </a:solidFill>
              </a:rPr>
              <a:t> </a:t>
            </a:r>
            <a:r>
              <a:rPr sz="3100" lang="en-US">
                <a:solidFill>
                  <a:srgbClr val="000000"/>
                </a:solidFill>
              </a:rPr>
              <a:t>i</a:t>
            </a:r>
            <a:r>
              <a:rPr sz="3100" lang="en-US">
                <a:solidFill>
                  <a:srgbClr val="000000"/>
                </a:solidFill>
              </a:rPr>
              <a:t>n</a:t>
            </a:r>
            <a:r>
              <a:rPr sz="3100" lang="en-US">
                <a:solidFill>
                  <a:srgbClr val="000000"/>
                </a:solidFill>
              </a:rPr>
              <a:t> </a:t>
            </a:r>
            <a:r>
              <a:rPr sz="3100" lang="en-US">
                <a:solidFill>
                  <a:srgbClr val="000000"/>
                </a:solidFill>
              </a:rPr>
              <a:t>t</a:t>
            </a:r>
            <a:r>
              <a:rPr sz="3100" lang="en-US">
                <a:solidFill>
                  <a:srgbClr val="000000"/>
                </a:solidFill>
              </a:rPr>
              <a:t>h</a:t>
            </a:r>
            <a:r>
              <a:rPr sz="3100" lang="en-US">
                <a:solidFill>
                  <a:srgbClr val="000000"/>
                </a:solidFill>
              </a:rPr>
              <a:t>r</a:t>
            </a:r>
            <a:r>
              <a:rPr sz="3100" lang="en-US">
                <a:solidFill>
                  <a:srgbClr val="000000"/>
                </a:solidFill>
              </a:rPr>
              <a:t>e</a:t>
            </a:r>
            <a:r>
              <a:rPr sz="3100" lang="en-US">
                <a:solidFill>
                  <a:srgbClr val="000000"/>
                </a:solidFill>
              </a:rPr>
              <a:t>e</a:t>
            </a:r>
            <a:r>
              <a:rPr sz="3100" lang="en-US">
                <a:solidFill>
                  <a:srgbClr val="000000"/>
                </a:solidFill>
              </a:rPr>
              <a:t> </a:t>
            </a:r>
            <a:r>
              <a:rPr sz="3100" lang="en-US">
                <a:solidFill>
                  <a:srgbClr val="000000"/>
                </a:solidFill>
              </a:rPr>
              <a:t>w</a:t>
            </a:r>
            <a:r>
              <a:rPr sz="3100" lang="en-US">
                <a:solidFill>
                  <a:srgbClr val="000000"/>
                </a:solidFill>
              </a:rPr>
              <a:t>a</a:t>
            </a:r>
            <a:r>
              <a:rPr sz="3100" lang="en-US">
                <a:solidFill>
                  <a:srgbClr val="000000"/>
                </a:solidFill>
              </a:rPr>
              <a:t>y</a:t>
            </a:r>
            <a:r>
              <a:rPr sz="3100" lang="en-US">
                <a:solidFill>
                  <a:srgbClr val="000000"/>
                </a:solidFill>
              </a:rPr>
              <a:t>s</a:t>
            </a:r>
            <a:r>
              <a:rPr sz="3100" lang="en-US">
                <a:solidFill>
                  <a:srgbClr val="000000"/>
                </a:solidFill>
              </a:rPr>
              <a:t>:</a:t>
            </a:r>
            <a:r>
              <a:rPr sz="3100" lang="en-US">
                <a:solidFill>
                  <a:srgbClr val="000000"/>
                </a:solidFill>
              </a:rPr>
              <a:t> </a:t>
            </a:r>
            <a:endParaRPr sz="3100" lang="en-US">
              <a:solidFill>
                <a:srgbClr val="000000"/>
              </a:solidFill>
            </a:endParaRPr>
          </a:p>
        </p:txBody>
      </p:sp>
      <p:sp>
        <p:nvSpPr>
          <p:cNvPr id="1049107" name=""/>
          <p:cNvSpPr txBox="1"/>
          <p:nvPr/>
        </p:nvSpPr>
        <p:spPr>
          <a:xfrm>
            <a:off x="663940" y="3639498"/>
            <a:ext cx="11089604" cy="2174240"/>
          </a:xfrm>
          <a:prstGeom prst="rect"/>
        </p:spPr>
        <p:txBody>
          <a:bodyPr rtlCol="0" wrap="square">
            <a:spAutoFit/>
          </a:bodyPr>
          <a:p>
            <a:r>
              <a:rPr sz="3500" lang="en-US">
                <a:solidFill>
                  <a:srgbClr val="002060"/>
                </a:solidFill>
              </a:rPr>
              <a:t>1</a:t>
            </a:r>
            <a:r>
              <a:rPr sz="3500" lang="en-US">
                <a:solidFill>
                  <a:srgbClr val="002060"/>
                </a:solidFill>
              </a:rPr>
              <a:t> </a:t>
            </a:r>
            <a:r>
              <a:rPr sz="3500" lang="en-US">
                <a:solidFill>
                  <a:srgbClr val="002060"/>
                </a:solidFill>
              </a:rPr>
              <a:t> </a:t>
            </a:r>
            <a:r>
              <a:rPr sz="3500" lang="en-US">
                <a:solidFill>
                  <a:srgbClr val="002060"/>
                </a:solidFill>
              </a:rPr>
              <a:t>Monoaural</a:t>
            </a:r>
            <a:r>
              <a:rPr sz="3500" lang="en-US">
                <a:solidFill>
                  <a:srgbClr val="002060"/>
                </a:solidFill>
              </a:rPr>
              <a:t> </a:t>
            </a:r>
            <a:r>
              <a:rPr sz="3500" lang="en-US">
                <a:solidFill>
                  <a:srgbClr val="002060"/>
                </a:solidFill>
              </a:rPr>
              <a:t>f</a:t>
            </a:r>
            <a:r>
              <a:rPr sz="3500" lang="en-US">
                <a:solidFill>
                  <a:srgbClr val="002060"/>
                </a:solidFill>
              </a:rPr>
              <a:t>i</a:t>
            </a:r>
            <a:r>
              <a:rPr sz="3500" lang="en-US">
                <a:solidFill>
                  <a:srgbClr val="002060"/>
                </a:solidFill>
              </a:rPr>
              <a:t>t</a:t>
            </a:r>
            <a:r>
              <a:rPr sz="3500" lang="en-US">
                <a:solidFill>
                  <a:srgbClr val="002060"/>
                </a:solidFill>
              </a:rPr>
              <a:t>t</a:t>
            </a:r>
            <a:r>
              <a:rPr sz="3500" lang="en-US">
                <a:solidFill>
                  <a:srgbClr val="002060"/>
                </a:solidFill>
              </a:rPr>
              <a:t>ing</a:t>
            </a:r>
            <a:r>
              <a:rPr sz="3500" lang="en-US">
                <a:solidFill>
                  <a:srgbClr val="002060"/>
                </a:solidFill>
              </a:rPr>
              <a:t>:</a:t>
            </a:r>
            <a:endParaRPr sz="3500" lang="en-US">
              <a:solidFill>
                <a:srgbClr val="002060"/>
              </a:solidFill>
            </a:endParaRPr>
          </a:p>
          <a:p>
            <a:r>
              <a:rPr sz="3500" lang="en-US">
                <a:solidFill>
                  <a:srgbClr val="000000"/>
                </a:solidFill>
              </a:rPr>
              <a:t>W</a:t>
            </a:r>
            <a:r>
              <a:rPr sz="3500" lang="en-US">
                <a:solidFill>
                  <a:srgbClr val="000000"/>
                </a:solidFill>
              </a:rPr>
              <a:t>h</a:t>
            </a:r>
            <a:r>
              <a:rPr sz="3500" lang="en-US">
                <a:solidFill>
                  <a:srgbClr val="000000"/>
                </a:solidFill>
              </a:rPr>
              <a:t>e</a:t>
            </a:r>
            <a:r>
              <a:rPr sz="3500" lang="en-US">
                <a:solidFill>
                  <a:srgbClr val="000000"/>
                </a:solidFill>
              </a:rPr>
              <a:t>n</a:t>
            </a:r>
            <a:r>
              <a:rPr sz="3500" lang="en-US">
                <a:solidFill>
                  <a:srgbClr val="000000"/>
                </a:solidFill>
              </a:rPr>
              <a:t> </a:t>
            </a:r>
            <a:r>
              <a:rPr sz="3500" lang="en-US">
                <a:solidFill>
                  <a:srgbClr val="000000"/>
                </a:solidFill>
              </a:rPr>
              <a:t>t</a:t>
            </a:r>
            <a:r>
              <a:rPr sz="3500" lang="en-US">
                <a:solidFill>
                  <a:srgbClr val="000000"/>
                </a:solidFill>
              </a:rPr>
              <a:t>he</a:t>
            </a:r>
            <a:r>
              <a:rPr sz="3500" lang="en-US">
                <a:solidFill>
                  <a:srgbClr val="000000"/>
                </a:solidFill>
              </a:rPr>
              <a:t> </a:t>
            </a:r>
            <a:r>
              <a:rPr sz="3500" lang="en-US">
                <a:solidFill>
                  <a:srgbClr val="000000"/>
                </a:solidFill>
              </a:rPr>
              <a:t>h</a:t>
            </a:r>
            <a:r>
              <a:rPr sz="3500" lang="en-US">
                <a:solidFill>
                  <a:srgbClr val="000000"/>
                </a:solidFill>
              </a:rPr>
              <a:t>e</a:t>
            </a:r>
            <a:r>
              <a:rPr sz="3500" lang="en-US">
                <a:solidFill>
                  <a:srgbClr val="000000"/>
                </a:solidFill>
              </a:rPr>
              <a:t>a</a:t>
            </a:r>
            <a:r>
              <a:rPr sz="3500" lang="en-US">
                <a:solidFill>
                  <a:srgbClr val="000000"/>
                </a:solidFill>
              </a:rPr>
              <a:t>ring</a:t>
            </a:r>
            <a:r>
              <a:rPr sz="3500" lang="en-US">
                <a:solidFill>
                  <a:srgbClr val="000000"/>
                </a:solidFill>
              </a:rPr>
              <a:t> aid</a:t>
            </a:r>
            <a:r>
              <a:rPr sz="3500" lang="en-US">
                <a:solidFill>
                  <a:srgbClr val="000000"/>
                </a:solidFill>
              </a:rPr>
              <a:t> </a:t>
            </a:r>
            <a:r>
              <a:rPr sz="3500" lang="en-US">
                <a:solidFill>
                  <a:srgbClr val="000000"/>
                </a:solidFill>
              </a:rPr>
              <a:t>i</a:t>
            </a:r>
            <a:r>
              <a:rPr sz="3500" lang="en-US">
                <a:solidFill>
                  <a:srgbClr val="000000"/>
                </a:solidFill>
              </a:rPr>
              <a:t>s</a:t>
            </a:r>
            <a:r>
              <a:rPr sz="3500" lang="en-US">
                <a:solidFill>
                  <a:srgbClr val="000000"/>
                </a:solidFill>
              </a:rPr>
              <a:t> </a:t>
            </a:r>
            <a:r>
              <a:rPr sz="3500" lang="en-US">
                <a:solidFill>
                  <a:srgbClr val="000000"/>
                </a:solidFill>
              </a:rPr>
              <a:t>u</a:t>
            </a:r>
            <a:r>
              <a:rPr sz="3500" lang="en-US">
                <a:solidFill>
                  <a:srgbClr val="000000"/>
                </a:solidFill>
              </a:rPr>
              <a:t>s</a:t>
            </a:r>
            <a:r>
              <a:rPr sz="3500" lang="en-US">
                <a:solidFill>
                  <a:srgbClr val="000000"/>
                </a:solidFill>
              </a:rPr>
              <a:t>e</a:t>
            </a:r>
            <a:r>
              <a:rPr sz="3500" lang="en-US">
                <a:solidFill>
                  <a:srgbClr val="000000"/>
                </a:solidFill>
              </a:rPr>
              <a:t>d</a:t>
            </a:r>
            <a:r>
              <a:rPr sz="3500" lang="en-US">
                <a:solidFill>
                  <a:srgbClr val="000000"/>
                </a:solidFill>
              </a:rPr>
              <a:t> </a:t>
            </a:r>
            <a:r>
              <a:rPr sz="3500" lang="en-US">
                <a:solidFill>
                  <a:srgbClr val="000000"/>
                </a:solidFill>
              </a:rPr>
              <a:t>o</a:t>
            </a:r>
            <a:r>
              <a:rPr sz="3500" lang="en-US">
                <a:solidFill>
                  <a:srgbClr val="000000"/>
                </a:solidFill>
              </a:rPr>
              <a:t>n</a:t>
            </a:r>
            <a:r>
              <a:rPr sz="3500" lang="en-US">
                <a:solidFill>
                  <a:srgbClr val="000000"/>
                </a:solidFill>
              </a:rPr>
              <a:t>l</a:t>
            </a:r>
            <a:r>
              <a:rPr sz="3500" lang="en-US">
                <a:solidFill>
                  <a:srgbClr val="000000"/>
                </a:solidFill>
              </a:rPr>
              <a:t>y</a:t>
            </a:r>
            <a:r>
              <a:rPr sz="3500" lang="en-US">
                <a:solidFill>
                  <a:srgbClr val="000000"/>
                </a:solidFill>
              </a:rPr>
              <a:t> </a:t>
            </a:r>
            <a:r>
              <a:rPr sz="3500" lang="en-US">
                <a:solidFill>
                  <a:srgbClr val="000000"/>
                </a:solidFill>
              </a:rPr>
              <a:t>i</a:t>
            </a:r>
            <a:r>
              <a:rPr sz="3500" lang="en-US">
                <a:solidFill>
                  <a:srgbClr val="000000"/>
                </a:solidFill>
              </a:rPr>
              <a:t>n</a:t>
            </a:r>
            <a:r>
              <a:rPr sz="3500" lang="en-US">
                <a:solidFill>
                  <a:srgbClr val="000000"/>
                </a:solidFill>
              </a:rPr>
              <a:t> </a:t>
            </a:r>
            <a:r>
              <a:rPr sz="3500" lang="en-US">
                <a:solidFill>
                  <a:srgbClr val="000000"/>
                </a:solidFill>
              </a:rPr>
              <a:t>o</a:t>
            </a:r>
            <a:r>
              <a:rPr sz="3500" lang="en-US">
                <a:solidFill>
                  <a:srgbClr val="000000"/>
                </a:solidFill>
              </a:rPr>
              <a:t>n</a:t>
            </a:r>
            <a:r>
              <a:rPr sz="3500" lang="en-US">
                <a:solidFill>
                  <a:srgbClr val="000000"/>
                </a:solidFill>
              </a:rPr>
              <a:t>e</a:t>
            </a:r>
            <a:r>
              <a:rPr sz="3500" lang="en-US">
                <a:solidFill>
                  <a:srgbClr val="000000"/>
                </a:solidFill>
              </a:rPr>
              <a:t> </a:t>
            </a:r>
            <a:r>
              <a:rPr sz="3500" lang="en-US">
                <a:solidFill>
                  <a:srgbClr val="000000"/>
                </a:solidFill>
              </a:rPr>
              <a:t>e</a:t>
            </a:r>
            <a:r>
              <a:rPr sz="3500" lang="en-US">
                <a:solidFill>
                  <a:srgbClr val="000000"/>
                </a:solidFill>
              </a:rPr>
              <a:t>a</a:t>
            </a:r>
            <a:r>
              <a:rPr sz="3500" lang="en-US">
                <a:solidFill>
                  <a:srgbClr val="000000"/>
                </a:solidFill>
              </a:rPr>
              <a:t>r</a:t>
            </a:r>
            <a:r>
              <a:rPr sz="3500" lang="en-US">
                <a:solidFill>
                  <a:srgbClr val="000000"/>
                </a:solidFill>
              </a:rPr>
              <a:t> </a:t>
            </a:r>
            <a:r>
              <a:rPr sz="3500" lang="en-US">
                <a:solidFill>
                  <a:srgbClr val="000000"/>
                </a:solidFill>
              </a:rPr>
              <a:t>t</a:t>
            </a:r>
            <a:r>
              <a:rPr sz="3500" lang="en-US">
                <a:solidFill>
                  <a:srgbClr val="000000"/>
                </a:solidFill>
              </a:rPr>
              <a:t>h</a:t>
            </a:r>
            <a:r>
              <a:rPr sz="3500" lang="en-US">
                <a:solidFill>
                  <a:srgbClr val="000000"/>
                </a:solidFill>
              </a:rPr>
              <a:t>e</a:t>
            </a:r>
            <a:r>
              <a:rPr sz="3500" lang="en-US">
                <a:solidFill>
                  <a:srgbClr val="000000"/>
                </a:solidFill>
              </a:rPr>
              <a:t> </a:t>
            </a:r>
            <a:r>
              <a:rPr sz="3500" lang="en-US">
                <a:solidFill>
                  <a:srgbClr val="000000"/>
                </a:solidFill>
              </a:rPr>
              <a:t>f</a:t>
            </a:r>
            <a:r>
              <a:rPr sz="3500" lang="en-US">
                <a:solidFill>
                  <a:srgbClr val="000000"/>
                </a:solidFill>
              </a:rPr>
              <a:t>i</a:t>
            </a:r>
            <a:r>
              <a:rPr sz="3500" lang="en-US">
                <a:solidFill>
                  <a:srgbClr val="000000"/>
                </a:solidFill>
              </a:rPr>
              <a:t>t</a:t>
            </a:r>
            <a:r>
              <a:rPr sz="3500" lang="en-US">
                <a:solidFill>
                  <a:srgbClr val="000000"/>
                </a:solidFill>
              </a:rPr>
              <a:t>t</a:t>
            </a:r>
            <a:r>
              <a:rPr sz="3500" lang="en-US">
                <a:solidFill>
                  <a:srgbClr val="000000"/>
                </a:solidFill>
              </a:rPr>
              <a:t>ing</a:t>
            </a:r>
            <a:r>
              <a:rPr sz="3500" lang="en-US">
                <a:solidFill>
                  <a:srgbClr val="000000"/>
                </a:solidFill>
              </a:rPr>
              <a:t> </a:t>
            </a:r>
            <a:r>
              <a:rPr sz="3500" lang="en-US">
                <a:solidFill>
                  <a:srgbClr val="000000"/>
                </a:solidFill>
              </a:rPr>
              <a:t>i</a:t>
            </a:r>
            <a:r>
              <a:rPr sz="3500" lang="en-US">
                <a:solidFill>
                  <a:srgbClr val="000000"/>
                </a:solidFill>
              </a:rPr>
              <a:t>s</a:t>
            </a:r>
            <a:r>
              <a:rPr sz="3500" lang="en-US">
                <a:solidFill>
                  <a:srgbClr val="000000"/>
                </a:solidFill>
              </a:rPr>
              <a:t> </a:t>
            </a:r>
            <a:r>
              <a:rPr sz="3500" lang="en-US">
                <a:solidFill>
                  <a:srgbClr val="000000"/>
                </a:solidFill>
              </a:rPr>
              <a:t>c</a:t>
            </a:r>
            <a:r>
              <a:rPr sz="3500" lang="en-US">
                <a:solidFill>
                  <a:srgbClr val="000000"/>
                </a:solidFill>
              </a:rPr>
              <a:t>a</a:t>
            </a:r>
            <a:r>
              <a:rPr sz="3500" lang="en-US">
                <a:solidFill>
                  <a:srgbClr val="000000"/>
                </a:solidFill>
              </a:rPr>
              <a:t>l</a:t>
            </a:r>
            <a:r>
              <a:rPr sz="3500" lang="en-US">
                <a:solidFill>
                  <a:srgbClr val="000000"/>
                </a:solidFill>
              </a:rPr>
              <a:t>l</a:t>
            </a:r>
            <a:r>
              <a:rPr sz="3500" lang="en-US">
                <a:solidFill>
                  <a:srgbClr val="000000"/>
                </a:solidFill>
              </a:rPr>
              <a:t>ed</a:t>
            </a:r>
            <a:r>
              <a:rPr sz="3500" lang="en-US">
                <a:solidFill>
                  <a:srgbClr val="000000"/>
                </a:solidFill>
              </a:rPr>
              <a:t> </a:t>
            </a:r>
            <a:r>
              <a:rPr sz="3500" lang="en-US">
                <a:solidFill>
                  <a:srgbClr val="000000"/>
                </a:solidFill>
              </a:rPr>
              <a:t>Monoaural</a:t>
            </a:r>
            <a:r>
              <a:rPr sz="3500" lang="en-US">
                <a:solidFill>
                  <a:srgbClr val="000000"/>
                </a:solidFill>
              </a:rPr>
              <a:t> </a:t>
            </a:r>
            <a:r>
              <a:rPr sz="3500" lang="en-US">
                <a:solidFill>
                  <a:srgbClr val="000000"/>
                </a:solidFill>
              </a:rPr>
              <a:t>f</a:t>
            </a:r>
            <a:r>
              <a:rPr sz="3500" lang="en-US">
                <a:solidFill>
                  <a:srgbClr val="000000"/>
                </a:solidFill>
              </a:rPr>
              <a:t>i</a:t>
            </a:r>
            <a:r>
              <a:rPr sz="3500" lang="en-US">
                <a:solidFill>
                  <a:srgbClr val="000000"/>
                </a:solidFill>
              </a:rPr>
              <a:t>t</a:t>
            </a:r>
            <a:r>
              <a:rPr sz="3500" lang="en-US">
                <a:solidFill>
                  <a:srgbClr val="000000"/>
                </a:solidFill>
              </a:rPr>
              <a:t>t</a:t>
            </a:r>
            <a:r>
              <a:rPr sz="3500" lang="en-US">
                <a:solidFill>
                  <a:srgbClr val="000000"/>
                </a:solidFill>
              </a:rPr>
              <a:t>ing</a:t>
            </a:r>
            <a:r>
              <a:rPr sz="3500" lang="en-US">
                <a:solidFill>
                  <a:srgbClr val="000000"/>
                </a:solidFill>
              </a:rPr>
              <a:t> </a:t>
            </a:r>
            <a:r>
              <a:rPr sz="3500" lang="en-US">
                <a:solidFill>
                  <a:srgbClr val="000000"/>
                </a:solidFill>
              </a:rPr>
              <a:t>t</a:t>
            </a:r>
            <a:r>
              <a:rPr sz="3500" lang="en-US">
                <a:solidFill>
                  <a:srgbClr val="000000"/>
                </a:solidFill>
              </a:rPr>
              <a:t>h</a:t>
            </a:r>
            <a:r>
              <a:rPr sz="3500" lang="en-US">
                <a:solidFill>
                  <a:srgbClr val="000000"/>
                </a:solidFill>
              </a:rPr>
              <a:t>u</a:t>
            </a:r>
            <a:r>
              <a:rPr sz="3500" lang="en-US">
                <a:solidFill>
                  <a:srgbClr val="000000"/>
                </a:solidFill>
              </a:rPr>
              <a:t>s</a:t>
            </a:r>
            <a:r>
              <a:rPr sz="3500" lang="en-US">
                <a:solidFill>
                  <a:srgbClr val="000000"/>
                </a:solidFill>
              </a:rPr>
              <a:t> </a:t>
            </a:r>
            <a:r>
              <a:rPr sz="3500" lang="en-US">
                <a:solidFill>
                  <a:srgbClr val="000000"/>
                </a:solidFill>
              </a:rPr>
              <a:t>t</a:t>
            </a:r>
            <a:r>
              <a:rPr sz="3500" lang="en-US">
                <a:solidFill>
                  <a:srgbClr val="000000"/>
                </a:solidFill>
              </a:rPr>
              <a:t>h</a:t>
            </a:r>
            <a:r>
              <a:rPr sz="3500" lang="en-US">
                <a:solidFill>
                  <a:srgbClr val="000000"/>
                </a:solidFill>
              </a:rPr>
              <a:t>e</a:t>
            </a:r>
            <a:r>
              <a:rPr sz="3500" lang="en-US">
                <a:solidFill>
                  <a:srgbClr val="000000"/>
                </a:solidFill>
              </a:rPr>
              <a:t> </a:t>
            </a:r>
            <a:r>
              <a:rPr sz="3500" lang="en-US">
                <a:solidFill>
                  <a:srgbClr val="000000"/>
                </a:solidFill>
              </a:rPr>
              <a:t>a</a:t>
            </a:r>
            <a:r>
              <a:rPr sz="3500" lang="en-US">
                <a:solidFill>
                  <a:srgbClr val="000000"/>
                </a:solidFill>
              </a:rPr>
              <a:t>i</a:t>
            </a:r>
            <a:r>
              <a:rPr sz="3500" lang="en-US">
                <a:solidFill>
                  <a:srgbClr val="000000"/>
                </a:solidFill>
              </a:rPr>
              <a:t>d</a:t>
            </a:r>
            <a:r>
              <a:rPr sz="3500" lang="en-US">
                <a:solidFill>
                  <a:srgbClr val="000000"/>
                </a:solidFill>
              </a:rPr>
              <a:t> </a:t>
            </a:r>
            <a:r>
              <a:rPr sz="3500" lang="en-US">
                <a:solidFill>
                  <a:srgbClr val="000000"/>
                </a:solidFill>
              </a:rPr>
              <a:t>h</a:t>
            </a:r>
            <a:r>
              <a:rPr sz="3500" lang="en-US">
                <a:solidFill>
                  <a:srgbClr val="000000"/>
                </a:solidFill>
              </a:rPr>
              <a:t>a</a:t>
            </a:r>
            <a:r>
              <a:rPr sz="3500" lang="en-US">
                <a:solidFill>
                  <a:srgbClr val="000000"/>
                </a:solidFill>
              </a:rPr>
              <a:t>s</a:t>
            </a:r>
            <a:r>
              <a:rPr sz="3500" lang="en-US">
                <a:solidFill>
                  <a:srgbClr val="000000"/>
                </a:solidFill>
              </a:rPr>
              <a:t> </a:t>
            </a:r>
            <a:r>
              <a:rPr sz="3500" lang="en-US">
                <a:solidFill>
                  <a:srgbClr val="000000"/>
                </a:solidFill>
              </a:rPr>
              <a:t>o</a:t>
            </a:r>
            <a:r>
              <a:rPr sz="3500" lang="en-US">
                <a:solidFill>
                  <a:srgbClr val="000000"/>
                </a:solidFill>
              </a:rPr>
              <a:t>n</a:t>
            </a:r>
            <a:r>
              <a:rPr sz="3500" lang="en-US">
                <a:solidFill>
                  <a:srgbClr val="000000"/>
                </a:solidFill>
              </a:rPr>
              <a:t>e</a:t>
            </a:r>
            <a:r>
              <a:rPr sz="3500" lang="en-US">
                <a:solidFill>
                  <a:srgbClr val="000000"/>
                </a:solidFill>
              </a:rPr>
              <a:t> </a:t>
            </a:r>
            <a:r>
              <a:rPr sz="3500" lang="en-US">
                <a:solidFill>
                  <a:srgbClr val="000000"/>
                </a:solidFill>
              </a:rPr>
              <a:t>m</a:t>
            </a:r>
            <a:r>
              <a:rPr sz="3500" lang="en-US">
                <a:solidFill>
                  <a:srgbClr val="000000"/>
                </a:solidFill>
              </a:rPr>
              <a:t>i</a:t>
            </a:r>
            <a:r>
              <a:rPr sz="3500" lang="en-US">
                <a:solidFill>
                  <a:srgbClr val="000000"/>
                </a:solidFill>
              </a:rPr>
              <a:t>c</a:t>
            </a:r>
            <a:r>
              <a:rPr sz="3500" lang="en-US">
                <a:solidFill>
                  <a:srgbClr val="000000"/>
                </a:solidFill>
              </a:rPr>
              <a:t>r</a:t>
            </a:r>
            <a:r>
              <a:rPr sz="3500" lang="en-US">
                <a:solidFill>
                  <a:srgbClr val="000000"/>
                </a:solidFill>
              </a:rPr>
              <a:t>ophone</a:t>
            </a:r>
            <a:r>
              <a:rPr sz="3500" lang="en-US">
                <a:solidFill>
                  <a:srgbClr val="000000"/>
                </a:solidFill>
              </a:rPr>
              <a:t>,</a:t>
            </a:r>
            <a:r>
              <a:rPr sz="3500" lang="en-US">
                <a:solidFill>
                  <a:srgbClr val="000000"/>
                </a:solidFill>
              </a:rPr>
              <a:t>o</a:t>
            </a:r>
            <a:r>
              <a:rPr sz="3500" lang="en-US">
                <a:solidFill>
                  <a:srgbClr val="000000"/>
                </a:solidFill>
              </a:rPr>
              <a:t>n</a:t>
            </a:r>
            <a:r>
              <a:rPr sz="3500" lang="en-US">
                <a:solidFill>
                  <a:srgbClr val="000000"/>
                </a:solidFill>
              </a:rPr>
              <a:t>e</a:t>
            </a:r>
            <a:r>
              <a:rPr sz="3500" lang="en-US">
                <a:solidFill>
                  <a:srgbClr val="000000"/>
                </a:solidFill>
              </a:rPr>
              <a:t> </a:t>
            </a:r>
            <a:r>
              <a:rPr sz="3500" lang="en-US">
                <a:solidFill>
                  <a:srgbClr val="000000"/>
                </a:solidFill>
              </a:rPr>
              <a:t>a</a:t>
            </a:r>
            <a:r>
              <a:rPr sz="3500" lang="en-US">
                <a:solidFill>
                  <a:srgbClr val="000000"/>
                </a:solidFill>
              </a:rPr>
              <a:t>m</a:t>
            </a:r>
            <a:r>
              <a:rPr sz="3500" lang="en-US">
                <a:solidFill>
                  <a:srgbClr val="000000"/>
                </a:solidFill>
              </a:rPr>
              <a:t>p</a:t>
            </a:r>
            <a:r>
              <a:rPr sz="3500" lang="en-US">
                <a:solidFill>
                  <a:srgbClr val="000000"/>
                </a:solidFill>
              </a:rPr>
              <a:t>l</a:t>
            </a:r>
            <a:r>
              <a:rPr sz="3500" lang="en-US">
                <a:solidFill>
                  <a:srgbClr val="000000"/>
                </a:solidFill>
              </a:rPr>
              <a:t>ifier</a:t>
            </a:r>
            <a:r>
              <a:rPr sz="3500" lang="en-US">
                <a:solidFill>
                  <a:srgbClr val="000000"/>
                </a:solidFill>
              </a:rPr>
              <a:t> </a:t>
            </a:r>
            <a:r>
              <a:rPr sz="3500" lang="en-US">
                <a:solidFill>
                  <a:srgbClr val="000000"/>
                </a:solidFill>
              </a:rPr>
              <a:t>and</a:t>
            </a:r>
            <a:r>
              <a:rPr sz="3500" lang="en-US">
                <a:solidFill>
                  <a:srgbClr val="000000"/>
                </a:solidFill>
              </a:rPr>
              <a:t> </a:t>
            </a:r>
            <a:r>
              <a:rPr sz="3500" lang="en-US">
                <a:solidFill>
                  <a:srgbClr val="000000"/>
                </a:solidFill>
              </a:rPr>
              <a:t>o</a:t>
            </a:r>
            <a:r>
              <a:rPr sz="3500" lang="en-US">
                <a:solidFill>
                  <a:srgbClr val="000000"/>
                </a:solidFill>
              </a:rPr>
              <a:t>n</a:t>
            </a:r>
            <a:r>
              <a:rPr sz="3500" lang="en-US">
                <a:solidFill>
                  <a:srgbClr val="000000"/>
                </a:solidFill>
              </a:rPr>
              <a:t>e</a:t>
            </a:r>
            <a:r>
              <a:rPr sz="3500" lang="en-US">
                <a:solidFill>
                  <a:srgbClr val="000000"/>
                </a:solidFill>
              </a:rPr>
              <a:t> </a:t>
            </a:r>
            <a:r>
              <a:rPr sz="3500" lang="en-US">
                <a:solidFill>
                  <a:srgbClr val="000000"/>
                </a:solidFill>
              </a:rPr>
              <a:t>r</a:t>
            </a:r>
            <a:r>
              <a:rPr sz="3500" lang="en-US">
                <a:solidFill>
                  <a:srgbClr val="000000"/>
                </a:solidFill>
              </a:rPr>
              <a:t>e</a:t>
            </a:r>
            <a:r>
              <a:rPr sz="3500" lang="en-US">
                <a:solidFill>
                  <a:srgbClr val="000000"/>
                </a:solidFill>
              </a:rPr>
              <a:t>c</a:t>
            </a:r>
            <a:r>
              <a:rPr sz="3500" lang="en-US">
                <a:solidFill>
                  <a:srgbClr val="000000"/>
                </a:solidFill>
              </a:rPr>
              <a:t>i</a:t>
            </a:r>
            <a:r>
              <a:rPr sz="3500" lang="en-US">
                <a:solidFill>
                  <a:srgbClr val="000000"/>
                </a:solidFill>
              </a:rPr>
              <a:t>e</a:t>
            </a:r>
            <a:r>
              <a:rPr sz="3500" lang="en-US">
                <a:solidFill>
                  <a:srgbClr val="000000"/>
                </a:solidFill>
              </a:rPr>
              <a:t>v</a:t>
            </a:r>
            <a:r>
              <a:rPr sz="3500" lang="en-US">
                <a:solidFill>
                  <a:srgbClr val="000000"/>
                </a:solidFill>
              </a:rPr>
              <a:t>e</a:t>
            </a:r>
            <a:r>
              <a:rPr sz="3500" lang="en-US">
                <a:solidFill>
                  <a:srgbClr val="000000"/>
                </a:solidFill>
              </a:rPr>
              <a:t>r</a:t>
            </a:r>
            <a:r>
              <a:rPr sz="3500" lang="en-US">
                <a:solidFill>
                  <a:srgbClr val="000000"/>
                </a:solidFill>
              </a:rPr>
              <a:t>.</a:t>
            </a:r>
            <a:endParaRPr sz="3500" lang="en-US">
              <a:solidFill>
                <a:srgbClr val="002060"/>
              </a:solidFill>
            </a:endParaRPr>
          </a:p>
        </p:txBody>
      </p:sp>
    </p:spTree>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9108"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09"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10"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11"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12"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13"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14"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15"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16"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17" name=""/>
          <p:cNvSpPr txBox="1"/>
          <p:nvPr/>
        </p:nvSpPr>
        <p:spPr>
          <a:xfrm>
            <a:off x="610124" y="648314"/>
            <a:ext cx="10941624" cy="5577840"/>
          </a:xfrm>
          <a:prstGeom prst="rect"/>
        </p:spPr>
        <p:txBody>
          <a:bodyPr rtlCol="0" wrap="square">
            <a:spAutoFit/>
          </a:bodyPr>
          <a:p>
            <a:pPr indent="-571500" marL="571500">
              <a:buFont typeface="Arial"/>
              <a:buChar char="•"/>
            </a:pPr>
            <a:r>
              <a:rPr sz="4100" lang="en-US">
                <a:solidFill>
                  <a:srgbClr val="002060"/>
                </a:solidFill>
              </a:rPr>
              <a:t>2</a:t>
            </a:r>
            <a:r>
              <a:rPr sz="4100" lang="en-US">
                <a:solidFill>
                  <a:srgbClr val="002060"/>
                </a:solidFill>
              </a:rPr>
              <a:t> </a:t>
            </a:r>
            <a:r>
              <a:rPr sz="4100" lang="en-US">
                <a:solidFill>
                  <a:srgbClr val="002060"/>
                </a:solidFill>
              </a:rPr>
              <a:t> </a:t>
            </a:r>
            <a:r>
              <a:rPr sz="4100" lang="en-US">
                <a:solidFill>
                  <a:srgbClr val="002060"/>
                </a:solidFill>
              </a:rPr>
              <a:t>B</a:t>
            </a:r>
            <a:r>
              <a:rPr sz="4100" lang="en-US">
                <a:solidFill>
                  <a:srgbClr val="002060"/>
                </a:solidFill>
              </a:rPr>
              <a:t>i</a:t>
            </a:r>
            <a:r>
              <a:rPr sz="4100" lang="en-US">
                <a:solidFill>
                  <a:srgbClr val="002060"/>
                </a:solidFill>
              </a:rPr>
              <a:t>n</a:t>
            </a:r>
            <a:r>
              <a:rPr sz="4100" lang="en-US">
                <a:solidFill>
                  <a:srgbClr val="002060"/>
                </a:solidFill>
              </a:rPr>
              <a:t>a</a:t>
            </a:r>
            <a:r>
              <a:rPr sz="4100" lang="en-US">
                <a:solidFill>
                  <a:srgbClr val="002060"/>
                </a:solidFill>
              </a:rPr>
              <a:t>u</a:t>
            </a:r>
            <a:r>
              <a:rPr sz="4100" lang="en-US">
                <a:solidFill>
                  <a:srgbClr val="002060"/>
                </a:solidFill>
              </a:rPr>
              <a:t>ral</a:t>
            </a:r>
            <a:r>
              <a:rPr sz="4100" lang="en-US">
                <a:solidFill>
                  <a:srgbClr val="002060"/>
                </a:solidFill>
              </a:rPr>
              <a:t> </a:t>
            </a:r>
            <a:r>
              <a:rPr sz="4100" lang="en-US">
                <a:solidFill>
                  <a:srgbClr val="002060"/>
                </a:solidFill>
              </a:rPr>
              <a:t>f</a:t>
            </a:r>
            <a:r>
              <a:rPr sz="4100" lang="en-US">
                <a:solidFill>
                  <a:srgbClr val="002060"/>
                </a:solidFill>
              </a:rPr>
              <a:t>i</a:t>
            </a:r>
            <a:r>
              <a:rPr sz="4100" lang="en-US">
                <a:solidFill>
                  <a:srgbClr val="002060"/>
                </a:solidFill>
              </a:rPr>
              <a:t>t</a:t>
            </a:r>
            <a:r>
              <a:rPr sz="4100" lang="en-US">
                <a:solidFill>
                  <a:srgbClr val="002060"/>
                </a:solidFill>
              </a:rPr>
              <a:t>t</a:t>
            </a:r>
            <a:r>
              <a:rPr sz="4100" lang="en-US">
                <a:solidFill>
                  <a:srgbClr val="002060"/>
                </a:solidFill>
              </a:rPr>
              <a:t>i</a:t>
            </a:r>
            <a:r>
              <a:rPr sz="4100" lang="en-US">
                <a:solidFill>
                  <a:srgbClr val="002060"/>
                </a:solidFill>
              </a:rPr>
              <a:t>ng</a:t>
            </a:r>
            <a:r>
              <a:rPr sz="4100" lang="en-US">
                <a:solidFill>
                  <a:srgbClr val="002060"/>
                </a:solidFill>
              </a:rPr>
              <a:t>:</a:t>
            </a:r>
            <a:endParaRPr sz="4100" lang="en-US">
              <a:solidFill>
                <a:srgbClr val="002060"/>
              </a:solidFill>
            </a:endParaRPr>
          </a:p>
          <a:p>
            <a:pPr indent="-571500" marL="571500">
              <a:buFont typeface="Arial"/>
              <a:buChar char="•"/>
            </a:pPr>
            <a:r>
              <a:rPr sz="4100" lang="en-US">
                <a:solidFill>
                  <a:srgbClr val="000000"/>
                </a:solidFill>
              </a:rPr>
              <a:t>W</a:t>
            </a:r>
            <a:r>
              <a:rPr sz="4100" lang="en-US">
                <a:solidFill>
                  <a:srgbClr val="000000"/>
                </a:solidFill>
              </a:rPr>
              <a:t>h</a:t>
            </a:r>
            <a:r>
              <a:rPr sz="4100" lang="en-US">
                <a:solidFill>
                  <a:srgbClr val="000000"/>
                </a:solidFill>
              </a:rPr>
              <a:t>e</a:t>
            </a:r>
            <a:r>
              <a:rPr sz="4100" lang="en-US">
                <a:solidFill>
                  <a:srgbClr val="000000"/>
                </a:solidFill>
              </a:rPr>
              <a:t>n</a:t>
            </a:r>
            <a:r>
              <a:rPr sz="4100" lang="en-US">
                <a:solidFill>
                  <a:srgbClr val="000000"/>
                </a:solidFill>
              </a:rPr>
              <a:t> </a:t>
            </a:r>
            <a:r>
              <a:rPr sz="4100" lang="en-US">
                <a:solidFill>
                  <a:srgbClr val="000000"/>
                </a:solidFill>
              </a:rPr>
              <a:t>application</a:t>
            </a:r>
            <a:r>
              <a:rPr sz="4100" lang="en-US">
                <a:solidFill>
                  <a:srgbClr val="000000"/>
                </a:solidFill>
              </a:rPr>
              <a:t> </a:t>
            </a:r>
            <a:r>
              <a:rPr sz="4100" lang="en-US">
                <a:solidFill>
                  <a:srgbClr val="000000"/>
                </a:solidFill>
              </a:rPr>
              <a:t>i</a:t>
            </a:r>
            <a:r>
              <a:rPr sz="4100" lang="en-US">
                <a:solidFill>
                  <a:srgbClr val="000000"/>
                </a:solidFill>
              </a:rPr>
              <a:t>s</a:t>
            </a:r>
            <a:r>
              <a:rPr sz="4100" lang="en-US">
                <a:solidFill>
                  <a:srgbClr val="000000"/>
                </a:solidFill>
              </a:rPr>
              <a:t> </a:t>
            </a:r>
            <a:r>
              <a:rPr sz="4100" lang="en-US">
                <a:solidFill>
                  <a:srgbClr val="000000"/>
                </a:solidFill>
              </a:rPr>
              <a:t>p</a:t>
            </a:r>
            <a:r>
              <a:rPr sz="4100" lang="en-US">
                <a:solidFill>
                  <a:srgbClr val="000000"/>
                </a:solidFill>
              </a:rPr>
              <a:t>r</a:t>
            </a:r>
            <a:r>
              <a:rPr sz="4100" lang="en-US">
                <a:solidFill>
                  <a:srgbClr val="000000"/>
                </a:solidFill>
              </a:rPr>
              <a:t>o</a:t>
            </a:r>
            <a:r>
              <a:rPr sz="4100" lang="en-US">
                <a:solidFill>
                  <a:srgbClr val="000000"/>
                </a:solidFill>
              </a:rPr>
              <a:t>vided</a:t>
            </a:r>
            <a:r>
              <a:rPr sz="4100" lang="en-US">
                <a:solidFill>
                  <a:srgbClr val="000000"/>
                </a:solidFill>
              </a:rPr>
              <a:t> </a:t>
            </a:r>
            <a:r>
              <a:rPr sz="4100" lang="en-US">
                <a:solidFill>
                  <a:srgbClr val="000000"/>
                </a:solidFill>
              </a:rPr>
              <a:t>t</a:t>
            </a:r>
            <a:r>
              <a:rPr sz="4100" lang="en-US">
                <a:solidFill>
                  <a:srgbClr val="000000"/>
                </a:solidFill>
              </a:rPr>
              <a:t>o</a:t>
            </a:r>
            <a:r>
              <a:rPr sz="4100" lang="en-US">
                <a:solidFill>
                  <a:srgbClr val="000000"/>
                </a:solidFill>
              </a:rPr>
              <a:t> </a:t>
            </a:r>
            <a:r>
              <a:rPr sz="4100" lang="en-US">
                <a:solidFill>
                  <a:srgbClr val="000000"/>
                </a:solidFill>
              </a:rPr>
              <a:t>t</a:t>
            </a:r>
            <a:r>
              <a:rPr sz="4100" lang="en-US">
                <a:solidFill>
                  <a:srgbClr val="000000"/>
                </a:solidFill>
              </a:rPr>
              <a:t>w</a:t>
            </a:r>
            <a:r>
              <a:rPr sz="4100" lang="en-US">
                <a:solidFill>
                  <a:srgbClr val="000000"/>
                </a:solidFill>
              </a:rPr>
              <a:t>o</a:t>
            </a:r>
            <a:r>
              <a:rPr sz="4100" lang="en-US">
                <a:solidFill>
                  <a:srgbClr val="000000"/>
                </a:solidFill>
              </a:rPr>
              <a:t> </a:t>
            </a:r>
            <a:r>
              <a:rPr sz="4100" lang="en-US">
                <a:solidFill>
                  <a:srgbClr val="000000"/>
                </a:solidFill>
              </a:rPr>
              <a:t>e</a:t>
            </a:r>
            <a:r>
              <a:rPr sz="4100" lang="en-US">
                <a:solidFill>
                  <a:srgbClr val="000000"/>
                </a:solidFill>
              </a:rPr>
              <a:t>a</a:t>
            </a:r>
            <a:r>
              <a:rPr sz="4100" lang="en-US">
                <a:solidFill>
                  <a:srgbClr val="000000"/>
                </a:solidFill>
              </a:rPr>
              <a:t>r</a:t>
            </a:r>
            <a:r>
              <a:rPr sz="4100" lang="en-US">
                <a:solidFill>
                  <a:srgbClr val="000000"/>
                </a:solidFill>
              </a:rPr>
              <a:t>s</a:t>
            </a:r>
            <a:r>
              <a:rPr sz="4100" lang="en-US">
                <a:solidFill>
                  <a:srgbClr val="000000"/>
                </a:solidFill>
              </a:rPr>
              <a:t> </a:t>
            </a:r>
            <a:r>
              <a:rPr sz="4100" lang="en-US">
                <a:solidFill>
                  <a:srgbClr val="000000"/>
                </a:solidFill>
              </a:rPr>
              <a:t>b</a:t>
            </a:r>
            <a:r>
              <a:rPr sz="4100" lang="en-US">
                <a:solidFill>
                  <a:srgbClr val="000000"/>
                </a:solidFill>
              </a:rPr>
              <a:t>y</a:t>
            </a:r>
            <a:r>
              <a:rPr sz="4100" lang="en-US">
                <a:solidFill>
                  <a:srgbClr val="000000"/>
                </a:solidFill>
              </a:rPr>
              <a:t> </a:t>
            </a:r>
            <a:r>
              <a:rPr sz="4100" lang="en-US">
                <a:solidFill>
                  <a:srgbClr val="000000"/>
                </a:solidFill>
              </a:rPr>
              <a:t>t</a:t>
            </a:r>
            <a:r>
              <a:rPr sz="4100" lang="en-US">
                <a:solidFill>
                  <a:srgbClr val="000000"/>
                </a:solidFill>
              </a:rPr>
              <a:t>h</a:t>
            </a:r>
            <a:r>
              <a:rPr sz="4100" lang="en-US">
                <a:solidFill>
                  <a:srgbClr val="000000"/>
                </a:solidFill>
              </a:rPr>
              <a:t>e</a:t>
            </a:r>
            <a:r>
              <a:rPr sz="4100" lang="en-US">
                <a:solidFill>
                  <a:srgbClr val="000000"/>
                </a:solidFill>
              </a:rPr>
              <a:t> </a:t>
            </a:r>
            <a:r>
              <a:rPr sz="4100" lang="en-US">
                <a:solidFill>
                  <a:srgbClr val="000000"/>
                </a:solidFill>
              </a:rPr>
              <a:t>w</a:t>
            </a:r>
            <a:r>
              <a:rPr sz="4100" lang="en-US">
                <a:solidFill>
                  <a:srgbClr val="000000"/>
                </a:solidFill>
              </a:rPr>
              <a:t>a</a:t>
            </a:r>
            <a:r>
              <a:rPr sz="4100" lang="en-US">
                <a:solidFill>
                  <a:srgbClr val="000000"/>
                </a:solidFill>
              </a:rPr>
              <a:t>y</a:t>
            </a:r>
            <a:r>
              <a:rPr sz="4100" lang="en-US">
                <a:solidFill>
                  <a:srgbClr val="000000"/>
                </a:solidFill>
              </a:rPr>
              <a:t> </a:t>
            </a:r>
            <a:r>
              <a:rPr sz="4100" lang="en-US">
                <a:solidFill>
                  <a:srgbClr val="000000"/>
                </a:solidFill>
              </a:rPr>
              <a:t>o</a:t>
            </a:r>
            <a:r>
              <a:rPr sz="4100" lang="en-US">
                <a:solidFill>
                  <a:srgbClr val="000000"/>
                </a:solidFill>
              </a:rPr>
              <a:t>f</a:t>
            </a:r>
            <a:r>
              <a:rPr sz="4100" lang="en-US">
                <a:solidFill>
                  <a:srgbClr val="000000"/>
                </a:solidFill>
              </a:rPr>
              <a:t> </a:t>
            </a:r>
            <a:r>
              <a:rPr sz="4100" lang="en-US">
                <a:solidFill>
                  <a:srgbClr val="000000"/>
                </a:solidFill>
              </a:rPr>
              <a:t>t</a:t>
            </a:r>
            <a:r>
              <a:rPr sz="4100" lang="en-US">
                <a:solidFill>
                  <a:srgbClr val="000000"/>
                </a:solidFill>
              </a:rPr>
              <a:t>w</a:t>
            </a:r>
            <a:r>
              <a:rPr sz="4100" lang="en-US">
                <a:solidFill>
                  <a:srgbClr val="000000"/>
                </a:solidFill>
              </a:rPr>
              <a:t>o</a:t>
            </a:r>
            <a:r>
              <a:rPr sz="4100" lang="en-US">
                <a:solidFill>
                  <a:srgbClr val="000000"/>
                </a:solidFill>
              </a:rPr>
              <a:t> </a:t>
            </a:r>
            <a:r>
              <a:rPr sz="4100" lang="en-US">
                <a:solidFill>
                  <a:srgbClr val="000000"/>
                </a:solidFill>
              </a:rPr>
              <a:t>different</a:t>
            </a:r>
            <a:r>
              <a:rPr sz="4100" lang="en-US">
                <a:solidFill>
                  <a:srgbClr val="000000"/>
                </a:solidFill>
              </a:rPr>
              <a:t> </a:t>
            </a:r>
            <a:r>
              <a:rPr sz="4100" lang="en-US">
                <a:solidFill>
                  <a:srgbClr val="000000"/>
                </a:solidFill>
              </a:rPr>
              <a:t>h</a:t>
            </a:r>
            <a:r>
              <a:rPr sz="4100" lang="en-US">
                <a:solidFill>
                  <a:srgbClr val="000000"/>
                </a:solidFill>
              </a:rPr>
              <a:t>e</a:t>
            </a:r>
            <a:r>
              <a:rPr sz="4100" lang="en-US">
                <a:solidFill>
                  <a:srgbClr val="000000"/>
                </a:solidFill>
              </a:rPr>
              <a:t>a</a:t>
            </a:r>
            <a:r>
              <a:rPr sz="4100" lang="en-US">
                <a:solidFill>
                  <a:srgbClr val="000000"/>
                </a:solidFill>
              </a:rPr>
              <a:t>ring</a:t>
            </a:r>
            <a:r>
              <a:rPr sz="4100" lang="en-US">
                <a:solidFill>
                  <a:srgbClr val="000000"/>
                </a:solidFill>
              </a:rPr>
              <a:t> aid</a:t>
            </a:r>
            <a:r>
              <a:rPr sz="4100" lang="en-US">
                <a:solidFill>
                  <a:srgbClr val="000000"/>
                </a:solidFill>
              </a:rPr>
              <a:t> </a:t>
            </a:r>
            <a:r>
              <a:rPr sz="4100" lang="en-US">
                <a:solidFill>
                  <a:srgbClr val="000000"/>
                </a:solidFill>
              </a:rPr>
              <a:t>i</a:t>
            </a:r>
            <a:r>
              <a:rPr sz="4100" lang="en-US">
                <a:solidFill>
                  <a:srgbClr val="000000"/>
                </a:solidFill>
              </a:rPr>
              <a:t>t</a:t>
            </a:r>
            <a:r>
              <a:rPr sz="4100" lang="en-US">
                <a:solidFill>
                  <a:srgbClr val="000000"/>
                </a:solidFill>
              </a:rPr>
              <a:t> </a:t>
            </a:r>
            <a:r>
              <a:rPr sz="4100" lang="en-US">
                <a:solidFill>
                  <a:srgbClr val="000000"/>
                </a:solidFill>
              </a:rPr>
              <a:t>i</a:t>
            </a:r>
            <a:r>
              <a:rPr sz="4100" lang="en-US">
                <a:solidFill>
                  <a:srgbClr val="000000"/>
                </a:solidFill>
              </a:rPr>
              <a:t>s</a:t>
            </a:r>
            <a:r>
              <a:rPr sz="4100" lang="en-US">
                <a:solidFill>
                  <a:srgbClr val="000000"/>
                </a:solidFill>
              </a:rPr>
              <a:t> </a:t>
            </a:r>
            <a:r>
              <a:rPr sz="4100" lang="en-US">
                <a:solidFill>
                  <a:srgbClr val="000000"/>
                </a:solidFill>
              </a:rPr>
              <a:t>r</a:t>
            </a:r>
            <a:r>
              <a:rPr sz="4100" lang="en-US">
                <a:solidFill>
                  <a:srgbClr val="000000"/>
                </a:solidFill>
              </a:rPr>
              <a:t>e</a:t>
            </a:r>
            <a:r>
              <a:rPr sz="4100" lang="en-US">
                <a:solidFill>
                  <a:srgbClr val="000000"/>
                </a:solidFill>
              </a:rPr>
              <a:t>f</a:t>
            </a:r>
            <a:r>
              <a:rPr sz="4100" lang="en-US">
                <a:solidFill>
                  <a:srgbClr val="000000"/>
                </a:solidFill>
              </a:rPr>
              <a:t>f</a:t>
            </a:r>
            <a:r>
              <a:rPr sz="4100" lang="en-US">
                <a:solidFill>
                  <a:srgbClr val="000000"/>
                </a:solidFill>
              </a:rPr>
              <a:t>e</a:t>
            </a:r>
            <a:r>
              <a:rPr sz="4100" lang="en-US">
                <a:solidFill>
                  <a:srgbClr val="000000"/>
                </a:solidFill>
              </a:rPr>
              <a:t>r</a:t>
            </a:r>
            <a:r>
              <a:rPr sz="4100" lang="en-US">
                <a:solidFill>
                  <a:srgbClr val="000000"/>
                </a:solidFill>
              </a:rPr>
              <a:t>e</a:t>
            </a:r>
            <a:r>
              <a:rPr sz="4100" lang="en-US">
                <a:solidFill>
                  <a:srgbClr val="000000"/>
                </a:solidFill>
              </a:rPr>
              <a:t>d</a:t>
            </a:r>
            <a:r>
              <a:rPr sz="4100" lang="en-US">
                <a:solidFill>
                  <a:srgbClr val="000000"/>
                </a:solidFill>
              </a:rPr>
              <a:t> </a:t>
            </a:r>
            <a:r>
              <a:rPr sz="4100" lang="en-US">
                <a:solidFill>
                  <a:srgbClr val="000000"/>
                </a:solidFill>
              </a:rPr>
              <a:t>a</a:t>
            </a:r>
            <a:r>
              <a:rPr sz="4100" lang="en-US">
                <a:solidFill>
                  <a:srgbClr val="000000"/>
                </a:solidFill>
              </a:rPr>
              <a:t>s</a:t>
            </a:r>
            <a:r>
              <a:rPr sz="4100" lang="en-US">
                <a:solidFill>
                  <a:srgbClr val="000000"/>
                </a:solidFill>
              </a:rPr>
              <a:t> </a:t>
            </a:r>
            <a:r>
              <a:rPr sz="4100" lang="en-US">
                <a:solidFill>
                  <a:srgbClr val="000000"/>
                </a:solidFill>
              </a:rPr>
              <a:t>b</a:t>
            </a:r>
            <a:r>
              <a:rPr sz="4100" lang="en-US">
                <a:solidFill>
                  <a:srgbClr val="000000"/>
                </a:solidFill>
              </a:rPr>
              <a:t>i</a:t>
            </a:r>
            <a:r>
              <a:rPr sz="4100" lang="en-US">
                <a:solidFill>
                  <a:srgbClr val="000000"/>
                </a:solidFill>
              </a:rPr>
              <a:t>n</a:t>
            </a:r>
            <a:r>
              <a:rPr sz="4100" lang="en-US">
                <a:solidFill>
                  <a:srgbClr val="000000"/>
                </a:solidFill>
              </a:rPr>
              <a:t>a</a:t>
            </a:r>
            <a:r>
              <a:rPr sz="4100" lang="en-US">
                <a:solidFill>
                  <a:srgbClr val="000000"/>
                </a:solidFill>
              </a:rPr>
              <a:t>u</a:t>
            </a:r>
            <a:r>
              <a:rPr sz="4100" lang="en-US">
                <a:solidFill>
                  <a:srgbClr val="000000"/>
                </a:solidFill>
              </a:rPr>
              <a:t>r</a:t>
            </a:r>
            <a:r>
              <a:rPr sz="4100" lang="en-US">
                <a:solidFill>
                  <a:srgbClr val="000000"/>
                </a:solidFill>
              </a:rPr>
              <a:t>al</a:t>
            </a:r>
            <a:r>
              <a:rPr sz="4100" lang="en-US">
                <a:solidFill>
                  <a:srgbClr val="000000"/>
                </a:solidFill>
              </a:rPr>
              <a:t> </a:t>
            </a:r>
            <a:r>
              <a:rPr sz="4100" lang="en-US">
                <a:solidFill>
                  <a:srgbClr val="000000"/>
                </a:solidFill>
              </a:rPr>
              <a:t>f</a:t>
            </a:r>
            <a:r>
              <a:rPr sz="4100" lang="en-US">
                <a:solidFill>
                  <a:srgbClr val="000000"/>
                </a:solidFill>
              </a:rPr>
              <a:t>i</a:t>
            </a:r>
            <a:r>
              <a:rPr sz="4100" lang="en-US">
                <a:solidFill>
                  <a:srgbClr val="000000"/>
                </a:solidFill>
              </a:rPr>
              <a:t>t</a:t>
            </a:r>
            <a:r>
              <a:rPr sz="4100" lang="en-US">
                <a:solidFill>
                  <a:srgbClr val="000000"/>
                </a:solidFill>
              </a:rPr>
              <a:t>t</a:t>
            </a:r>
            <a:r>
              <a:rPr sz="4100" lang="en-US">
                <a:solidFill>
                  <a:srgbClr val="000000"/>
                </a:solidFill>
              </a:rPr>
              <a:t>ing</a:t>
            </a:r>
            <a:r>
              <a:rPr sz="4100" lang="en-US">
                <a:solidFill>
                  <a:srgbClr val="000000"/>
                </a:solidFill>
              </a:rPr>
              <a:t>.</a:t>
            </a:r>
            <a:endParaRPr sz="4100" lang="en-US">
              <a:solidFill>
                <a:srgbClr val="002060"/>
              </a:solidFill>
            </a:endParaRPr>
          </a:p>
          <a:p>
            <a:pPr indent="-571500" marL="571500">
              <a:buFont typeface="Arial"/>
              <a:buChar char="•"/>
            </a:pPr>
            <a:r>
              <a:rPr sz="4100" lang="en-US">
                <a:solidFill>
                  <a:srgbClr val="000000"/>
                </a:solidFill>
              </a:rPr>
              <a:t>T</a:t>
            </a:r>
            <a:r>
              <a:rPr sz="4100" lang="en-US">
                <a:solidFill>
                  <a:srgbClr val="000000"/>
                </a:solidFill>
              </a:rPr>
              <a:t>h</a:t>
            </a:r>
            <a:r>
              <a:rPr sz="4100" lang="en-US">
                <a:solidFill>
                  <a:srgbClr val="000000"/>
                </a:solidFill>
              </a:rPr>
              <a:t>i</a:t>
            </a:r>
            <a:r>
              <a:rPr sz="4100" lang="en-US">
                <a:solidFill>
                  <a:srgbClr val="000000"/>
                </a:solidFill>
              </a:rPr>
              <a:t>s</a:t>
            </a:r>
            <a:r>
              <a:rPr sz="4100" lang="en-US">
                <a:solidFill>
                  <a:srgbClr val="000000"/>
                </a:solidFill>
              </a:rPr>
              <a:t> </a:t>
            </a:r>
            <a:r>
              <a:rPr sz="4100" lang="en-US">
                <a:solidFill>
                  <a:srgbClr val="000000"/>
                </a:solidFill>
              </a:rPr>
              <a:t>h</a:t>
            </a:r>
            <a:r>
              <a:rPr sz="4100" lang="en-US">
                <a:solidFill>
                  <a:srgbClr val="000000"/>
                </a:solidFill>
              </a:rPr>
              <a:t>e</a:t>
            </a:r>
            <a:r>
              <a:rPr sz="4100" lang="en-US">
                <a:solidFill>
                  <a:srgbClr val="000000"/>
                </a:solidFill>
              </a:rPr>
              <a:t>a</a:t>
            </a:r>
            <a:r>
              <a:rPr sz="4100" lang="en-US">
                <a:solidFill>
                  <a:srgbClr val="000000"/>
                </a:solidFill>
              </a:rPr>
              <a:t>r</a:t>
            </a:r>
            <a:r>
              <a:rPr sz="4100" lang="en-US">
                <a:solidFill>
                  <a:srgbClr val="000000"/>
                </a:solidFill>
              </a:rPr>
              <a:t>i</a:t>
            </a:r>
            <a:r>
              <a:rPr sz="4100" lang="en-US">
                <a:solidFill>
                  <a:srgbClr val="000000"/>
                </a:solidFill>
              </a:rPr>
              <a:t>ng</a:t>
            </a:r>
            <a:r>
              <a:rPr sz="4100" lang="en-US">
                <a:solidFill>
                  <a:srgbClr val="000000"/>
                </a:solidFill>
              </a:rPr>
              <a:t> aid</a:t>
            </a:r>
            <a:r>
              <a:rPr sz="4100" lang="en-US">
                <a:solidFill>
                  <a:srgbClr val="000000"/>
                </a:solidFill>
              </a:rPr>
              <a:t> </a:t>
            </a:r>
            <a:r>
              <a:rPr sz="4100" lang="en-US">
                <a:solidFill>
                  <a:srgbClr val="000000"/>
                </a:solidFill>
              </a:rPr>
              <a:t>h</a:t>
            </a:r>
            <a:r>
              <a:rPr sz="4100" lang="en-US">
                <a:solidFill>
                  <a:srgbClr val="000000"/>
                </a:solidFill>
              </a:rPr>
              <a:t>a</a:t>
            </a:r>
            <a:r>
              <a:rPr sz="4100" lang="en-US">
                <a:solidFill>
                  <a:srgbClr val="000000"/>
                </a:solidFill>
              </a:rPr>
              <a:t>s</a:t>
            </a:r>
            <a:r>
              <a:rPr sz="4100" lang="en-US">
                <a:solidFill>
                  <a:srgbClr val="000000"/>
                </a:solidFill>
              </a:rPr>
              <a:t> </a:t>
            </a:r>
            <a:r>
              <a:rPr sz="4100" lang="en-US">
                <a:solidFill>
                  <a:srgbClr val="000000"/>
                </a:solidFill>
              </a:rPr>
              <a:t>t</a:t>
            </a:r>
            <a:r>
              <a:rPr sz="4100" lang="en-US">
                <a:solidFill>
                  <a:srgbClr val="000000"/>
                </a:solidFill>
              </a:rPr>
              <a:t>h</a:t>
            </a:r>
            <a:r>
              <a:rPr sz="4100" lang="en-US">
                <a:solidFill>
                  <a:srgbClr val="000000"/>
                </a:solidFill>
              </a:rPr>
              <a:t>u</a:t>
            </a:r>
            <a:r>
              <a:rPr sz="4100" lang="en-US">
                <a:solidFill>
                  <a:srgbClr val="000000"/>
                </a:solidFill>
              </a:rPr>
              <a:t>s</a:t>
            </a:r>
            <a:r>
              <a:rPr sz="4100" lang="en-US">
                <a:solidFill>
                  <a:srgbClr val="000000"/>
                </a:solidFill>
              </a:rPr>
              <a:t> </a:t>
            </a:r>
            <a:r>
              <a:rPr sz="4100" lang="en-US">
                <a:solidFill>
                  <a:srgbClr val="000000"/>
                </a:solidFill>
              </a:rPr>
              <a:t>t</a:t>
            </a:r>
            <a:r>
              <a:rPr sz="4100" lang="en-US">
                <a:solidFill>
                  <a:srgbClr val="000000"/>
                </a:solidFill>
              </a:rPr>
              <a:t>w</a:t>
            </a:r>
            <a:r>
              <a:rPr sz="4100" lang="en-US">
                <a:solidFill>
                  <a:srgbClr val="000000"/>
                </a:solidFill>
              </a:rPr>
              <a:t>o</a:t>
            </a:r>
            <a:r>
              <a:rPr sz="4100" lang="en-US">
                <a:solidFill>
                  <a:srgbClr val="000000"/>
                </a:solidFill>
              </a:rPr>
              <a:t> </a:t>
            </a:r>
            <a:r>
              <a:rPr sz="4100" lang="en-US">
                <a:solidFill>
                  <a:srgbClr val="000000"/>
                </a:solidFill>
              </a:rPr>
              <a:t>m</a:t>
            </a:r>
            <a:r>
              <a:rPr sz="4100" lang="en-US">
                <a:solidFill>
                  <a:srgbClr val="000000"/>
                </a:solidFill>
              </a:rPr>
              <a:t>i</a:t>
            </a:r>
            <a:r>
              <a:rPr sz="4100" lang="en-US">
                <a:solidFill>
                  <a:srgbClr val="000000"/>
                </a:solidFill>
              </a:rPr>
              <a:t>c</a:t>
            </a:r>
            <a:r>
              <a:rPr sz="4100" lang="en-US">
                <a:solidFill>
                  <a:srgbClr val="000000"/>
                </a:solidFill>
              </a:rPr>
              <a:t>r</a:t>
            </a:r>
            <a:r>
              <a:rPr sz="4100" lang="en-US">
                <a:solidFill>
                  <a:srgbClr val="000000"/>
                </a:solidFill>
              </a:rPr>
              <a:t>o</a:t>
            </a:r>
            <a:r>
              <a:rPr sz="4100" lang="en-US">
                <a:solidFill>
                  <a:srgbClr val="000000"/>
                </a:solidFill>
              </a:rPr>
              <a:t>p</a:t>
            </a:r>
            <a:r>
              <a:rPr sz="4100" lang="en-US">
                <a:solidFill>
                  <a:srgbClr val="000000"/>
                </a:solidFill>
              </a:rPr>
              <a:t>hone</a:t>
            </a:r>
            <a:r>
              <a:rPr sz="4100" lang="en-US">
                <a:solidFill>
                  <a:srgbClr val="000000"/>
                </a:solidFill>
              </a:rPr>
              <a:t>,</a:t>
            </a:r>
            <a:r>
              <a:rPr sz="4100" lang="en-US">
                <a:solidFill>
                  <a:srgbClr val="000000"/>
                </a:solidFill>
              </a:rPr>
              <a:t> </a:t>
            </a:r>
            <a:r>
              <a:rPr sz="4100" lang="en-US">
                <a:solidFill>
                  <a:srgbClr val="000000"/>
                </a:solidFill>
              </a:rPr>
              <a:t>t</a:t>
            </a:r>
            <a:r>
              <a:rPr sz="4100" lang="en-US">
                <a:solidFill>
                  <a:srgbClr val="000000"/>
                </a:solidFill>
              </a:rPr>
              <a:t>w</a:t>
            </a:r>
            <a:r>
              <a:rPr sz="4100" lang="en-US">
                <a:solidFill>
                  <a:srgbClr val="000000"/>
                </a:solidFill>
              </a:rPr>
              <a:t>o</a:t>
            </a:r>
            <a:r>
              <a:rPr sz="4100" lang="en-US">
                <a:solidFill>
                  <a:srgbClr val="000000"/>
                </a:solidFill>
              </a:rPr>
              <a:t> </a:t>
            </a:r>
            <a:r>
              <a:rPr sz="4100" lang="en-US">
                <a:solidFill>
                  <a:srgbClr val="000000"/>
                </a:solidFill>
              </a:rPr>
              <a:t>a</a:t>
            </a:r>
            <a:r>
              <a:rPr sz="4100" lang="en-US">
                <a:solidFill>
                  <a:srgbClr val="000000"/>
                </a:solidFill>
              </a:rPr>
              <a:t>m</a:t>
            </a:r>
            <a:r>
              <a:rPr sz="4100" lang="en-US">
                <a:solidFill>
                  <a:srgbClr val="000000"/>
                </a:solidFill>
              </a:rPr>
              <a:t>p</a:t>
            </a:r>
            <a:r>
              <a:rPr sz="4100" lang="en-US">
                <a:solidFill>
                  <a:srgbClr val="000000"/>
                </a:solidFill>
              </a:rPr>
              <a:t>l</a:t>
            </a:r>
            <a:r>
              <a:rPr sz="4100" lang="en-US">
                <a:solidFill>
                  <a:srgbClr val="000000"/>
                </a:solidFill>
              </a:rPr>
              <a:t>ifier</a:t>
            </a:r>
            <a:r>
              <a:rPr sz="4100" lang="en-US">
                <a:solidFill>
                  <a:srgbClr val="000000"/>
                </a:solidFill>
              </a:rPr>
              <a:t> </a:t>
            </a:r>
            <a:r>
              <a:rPr sz="4100" lang="en-US">
                <a:solidFill>
                  <a:srgbClr val="000000"/>
                </a:solidFill>
              </a:rPr>
              <a:t>a</a:t>
            </a:r>
            <a:r>
              <a:rPr sz="4100" lang="en-US">
                <a:solidFill>
                  <a:srgbClr val="000000"/>
                </a:solidFill>
              </a:rPr>
              <a:t>n</a:t>
            </a:r>
            <a:r>
              <a:rPr sz="4100" lang="en-US">
                <a:solidFill>
                  <a:srgbClr val="000000"/>
                </a:solidFill>
              </a:rPr>
              <a:t>d</a:t>
            </a:r>
            <a:r>
              <a:rPr sz="4100" lang="en-US">
                <a:solidFill>
                  <a:srgbClr val="000000"/>
                </a:solidFill>
              </a:rPr>
              <a:t> </a:t>
            </a:r>
            <a:r>
              <a:rPr sz="4100" lang="en-US">
                <a:solidFill>
                  <a:srgbClr val="000000"/>
                </a:solidFill>
              </a:rPr>
              <a:t>t</a:t>
            </a:r>
            <a:r>
              <a:rPr sz="4100" lang="en-US">
                <a:solidFill>
                  <a:srgbClr val="000000"/>
                </a:solidFill>
              </a:rPr>
              <a:t>w</a:t>
            </a:r>
            <a:r>
              <a:rPr sz="4100" lang="en-US">
                <a:solidFill>
                  <a:srgbClr val="000000"/>
                </a:solidFill>
              </a:rPr>
              <a:t>o</a:t>
            </a:r>
            <a:r>
              <a:rPr sz="4100" lang="en-US">
                <a:solidFill>
                  <a:srgbClr val="000000"/>
                </a:solidFill>
              </a:rPr>
              <a:t> </a:t>
            </a:r>
            <a:r>
              <a:rPr sz="4100" lang="en-US">
                <a:solidFill>
                  <a:srgbClr val="000000"/>
                </a:solidFill>
              </a:rPr>
              <a:t>r</a:t>
            </a:r>
            <a:r>
              <a:rPr sz="4100" lang="en-US">
                <a:solidFill>
                  <a:srgbClr val="000000"/>
                </a:solidFill>
              </a:rPr>
              <a:t>e</a:t>
            </a:r>
            <a:r>
              <a:rPr sz="4100" lang="en-US">
                <a:solidFill>
                  <a:srgbClr val="000000"/>
                </a:solidFill>
              </a:rPr>
              <a:t>c</a:t>
            </a:r>
            <a:r>
              <a:rPr sz="4100" lang="en-US">
                <a:solidFill>
                  <a:srgbClr val="000000"/>
                </a:solidFill>
              </a:rPr>
              <a:t>i</a:t>
            </a:r>
            <a:r>
              <a:rPr sz="4100" lang="en-US">
                <a:solidFill>
                  <a:srgbClr val="000000"/>
                </a:solidFill>
              </a:rPr>
              <a:t>e</a:t>
            </a:r>
            <a:r>
              <a:rPr sz="4100" lang="en-US">
                <a:solidFill>
                  <a:srgbClr val="000000"/>
                </a:solidFill>
              </a:rPr>
              <a:t>v</a:t>
            </a:r>
            <a:r>
              <a:rPr sz="4100" lang="en-US">
                <a:solidFill>
                  <a:srgbClr val="000000"/>
                </a:solidFill>
              </a:rPr>
              <a:t>e</a:t>
            </a:r>
            <a:r>
              <a:rPr sz="4100" lang="en-US">
                <a:solidFill>
                  <a:srgbClr val="000000"/>
                </a:solidFill>
              </a:rPr>
              <a:t>r</a:t>
            </a:r>
            <a:r>
              <a:rPr sz="4100" lang="en-US">
                <a:solidFill>
                  <a:srgbClr val="000000"/>
                </a:solidFill>
              </a:rPr>
              <a:t>.</a:t>
            </a:r>
            <a:endParaRPr sz="4100" lang="en-US">
              <a:solidFill>
                <a:srgbClr val="002060"/>
              </a:solidFill>
            </a:endParaRPr>
          </a:p>
          <a:p>
            <a:pPr indent="-571500" marL="571500">
              <a:buFont typeface="Arial"/>
              <a:buChar char="•"/>
            </a:pPr>
            <a:r>
              <a:rPr sz="4100" lang="en-US">
                <a:solidFill>
                  <a:srgbClr val="000000"/>
                </a:solidFill>
              </a:rPr>
              <a:t>B</a:t>
            </a:r>
            <a:r>
              <a:rPr sz="4100" lang="en-US">
                <a:solidFill>
                  <a:srgbClr val="000000"/>
                </a:solidFill>
              </a:rPr>
              <a:t>i</a:t>
            </a:r>
            <a:r>
              <a:rPr sz="4100" lang="en-US">
                <a:solidFill>
                  <a:srgbClr val="000000"/>
                </a:solidFill>
              </a:rPr>
              <a:t>n</a:t>
            </a:r>
            <a:r>
              <a:rPr sz="4100" lang="en-US">
                <a:solidFill>
                  <a:srgbClr val="000000"/>
                </a:solidFill>
              </a:rPr>
              <a:t>a</a:t>
            </a:r>
            <a:r>
              <a:rPr sz="4100" lang="en-US">
                <a:solidFill>
                  <a:srgbClr val="000000"/>
                </a:solidFill>
              </a:rPr>
              <a:t>ural</a:t>
            </a:r>
            <a:r>
              <a:rPr sz="4100" lang="en-US">
                <a:solidFill>
                  <a:srgbClr val="000000"/>
                </a:solidFill>
              </a:rPr>
              <a:t> </a:t>
            </a:r>
            <a:r>
              <a:rPr sz="4100" lang="en-US">
                <a:solidFill>
                  <a:srgbClr val="000000"/>
                </a:solidFill>
              </a:rPr>
              <a:t>fitting</a:t>
            </a:r>
            <a:r>
              <a:rPr sz="4100" lang="en-US">
                <a:solidFill>
                  <a:srgbClr val="000000"/>
                </a:solidFill>
              </a:rPr>
              <a:t> </a:t>
            </a:r>
            <a:r>
              <a:rPr sz="4100" lang="en-US">
                <a:solidFill>
                  <a:srgbClr val="000000"/>
                </a:solidFill>
              </a:rPr>
              <a:t>h</a:t>
            </a:r>
            <a:r>
              <a:rPr sz="4100" lang="en-US">
                <a:solidFill>
                  <a:srgbClr val="000000"/>
                </a:solidFill>
              </a:rPr>
              <a:t>e</a:t>
            </a:r>
            <a:r>
              <a:rPr sz="4100" lang="en-US">
                <a:solidFill>
                  <a:srgbClr val="000000"/>
                </a:solidFill>
              </a:rPr>
              <a:t>p</a:t>
            </a:r>
            <a:r>
              <a:rPr sz="4100" lang="en-US">
                <a:solidFill>
                  <a:srgbClr val="000000"/>
                </a:solidFill>
              </a:rPr>
              <a:t>l</a:t>
            </a:r>
            <a:r>
              <a:rPr sz="4100" lang="en-US">
                <a:solidFill>
                  <a:srgbClr val="000000"/>
                </a:solidFill>
              </a:rPr>
              <a:t>s</a:t>
            </a:r>
            <a:r>
              <a:rPr sz="4100" lang="en-US">
                <a:solidFill>
                  <a:srgbClr val="000000"/>
                </a:solidFill>
              </a:rPr>
              <a:t> </a:t>
            </a:r>
            <a:r>
              <a:rPr sz="4100" lang="en-US">
                <a:solidFill>
                  <a:srgbClr val="000000"/>
                </a:solidFill>
              </a:rPr>
              <a:t>t</a:t>
            </a:r>
            <a:r>
              <a:rPr sz="4100" lang="en-US">
                <a:solidFill>
                  <a:srgbClr val="000000"/>
                </a:solidFill>
              </a:rPr>
              <a:t>o</a:t>
            </a:r>
            <a:r>
              <a:rPr sz="4100" lang="en-US">
                <a:solidFill>
                  <a:srgbClr val="000000"/>
                </a:solidFill>
              </a:rPr>
              <a:t> </a:t>
            </a:r>
            <a:r>
              <a:rPr sz="4100" lang="en-US">
                <a:solidFill>
                  <a:srgbClr val="000000"/>
                </a:solidFill>
              </a:rPr>
              <a:t>l</a:t>
            </a:r>
            <a:r>
              <a:rPr sz="4100" lang="en-US">
                <a:solidFill>
                  <a:srgbClr val="000000"/>
                </a:solidFill>
              </a:rPr>
              <a:t>o</a:t>
            </a:r>
            <a:r>
              <a:rPr sz="4100" lang="en-US">
                <a:solidFill>
                  <a:srgbClr val="000000"/>
                </a:solidFill>
              </a:rPr>
              <a:t>c</a:t>
            </a:r>
            <a:r>
              <a:rPr sz="4100" lang="en-US">
                <a:solidFill>
                  <a:srgbClr val="000000"/>
                </a:solidFill>
              </a:rPr>
              <a:t>a</a:t>
            </a:r>
            <a:r>
              <a:rPr sz="4100" lang="en-US">
                <a:solidFill>
                  <a:srgbClr val="000000"/>
                </a:solidFill>
              </a:rPr>
              <a:t>t</a:t>
            </a:r>
            <a:r>
              <a:rPr sz="4100" lang="en-US">
                <a:solidFill>
                  <a:srgbClr val="000000"/>
                </a:solidFill>
              </a:rPr>
              <a:t>e</a:t>
            </a:r>
            <a:r>
              <a:rPr sz="4100" lang="en-US">
                <a:solidFill>
                  <a:srgbClr val="000000"/>
                </a:solidFill>
              </a:rPr>
              <a:t> </a:t>
            </a:r>
            <a:r>
              <a:rPr sz="4100" lang="en-US">
                <a:solidFill>
                  <a:srgbClr val="000000"/>
                </a:solidFill>
              </a:rPr>
              <a:t>a</a:t>
            </a:r>
            <a:r>
              <a:rPr sz="4100" lang="en-US">
                <a:solidFill>
                  <a:srgbClr val="000000"/>
                </a:solidFill>
              </a:rPr>
              <a:t> </a:t>
            </a:r>
            <a:r>
              <a:rPr sz="4100" lang="en-US">
                <a:solidFill>
                  <a:srgbClr val="000000"/>
                </a:solidFill>
              </a:rPr>
              <a:t>s</a:t>
            </a:r>
            <a:r>
              <a:rPr sz="4100" lang="en-US">
                <a:solidFill>
                  <a:srgbClr val="000000"/>
                </a:solidFill>
              </a:rPr>
              <a:t>o</a:t>
            </a:r>
            <a:r>
              <a:rPr sz="4100" lang="en-US">
                <a:solidFill>
                  <a:srgbClr val="000000"/>
                </a:solidFill>
              </a:rPr>
              <a:t>u</a:t>
            </a:r>
            <a:r>
              <a:rPr sz="4100" lang="en-US">
                <a:solidFill>
                  <a:srgbClr val="000000"/>
                </a:solidFill>
              </a:rPr>
              <a:t>nd</a:t>
            </a:r>
            <a:r>
              <a:rPr sz="4100" lang="en-US">
                <a:solidFill>
                  <a:srgbClr val="000000"/>
                </a:solidFill>
              </a:rPr>
              <a:t> </a:t>
            </a:r>
            <a:r>
              <a:rPr sz="4100" lang="en-US">
                <a:solidFill>
                  <a:srgbClr val="000000"/>
                </a:solidFill>
              </a:rPr>
              <a:t>a</a:t>
            </a:r>
            <a:r>
              <a:rPr sz="4100" lang="en-US">
                <a:solidFill>
                  <a:srgbClr val="000000"/>
                </a:solidFill>
              </a:rPr>
              <a:t>n</a:t>
            </a:r>
            <a:r>
              <a:rPr sz="4100" lang="en-US">
                <a:solidFill>
                  <a:srgbClr val="000000"/>
                </a:solidFill>
              </a:rPr>
              <a:t>d</a:t>
            </a:r>
            <a:r>
              <a:rPr sz="4100" lang="en-US">
                <a:solidFill>
                  <a:srgbClr val="000000"/>
                </a:solidFill>
              </a:rPr>
              <a:t> </a:t>
            </a:r>
            <a:r>
              <a:rPr sz="4100" lang="en-US">
                <a:solidFill>
                  <a:srgbClr val="000000"/>
                </a:solidFill>
              </a:rPr>
              <a:t>i</a:t>
            </a:r>
            <a:r>
              <a:rPr sz="4100" lang="en-US">
                <a:solidFill>
                  <a:srgbClr val="000000"/>
                </a:solidFill>
              </a:rPr>
              <a:t>m</a:t>
            </a:r>
            <a:r>
              <a:rPr sz="4100" lang="en-US">
                <a:solidFill>
                  <a:srgbClr val="000000"/>
                </a:solidFill>
              </a:rPr>
              <a:t>p</a:t>
            </a:r>
            <a:r>
              <a:rPr sz="4100" lang="en-US">
                <a:solidFill>
                  <a:srgbClr val="000000"/>
                </a:solidFill>
              </a:rPr>
              <a:t>r</a:t>
            </a:r>
            <a:r>
              <a:rPr sz="4100" lang="en-US">
                <a:solidFill>
                  <a:srgbClr val="000000"/>
                </a:solidFill>
              </a:rPr>
              <a:t>o</a:t>
            </a:r>
            <a:r>
              <a:rPr sz="4100" lang="en-US">
                <a:solidFill>
                  <a:srgbClr val="000000"/>
                </a:solidFill>
              </a:rPr>
              <a:t>ve</a:t>
            </a:r>
            <a:r>
              <a:rPr sz="4100" lang="en-US">
                <a:solidFill>
                  <a:srgbClr val="000000"/>
                </a:solidFill>
              </a:rPr>
              <a:t> </a:t>
            </a:r>
            <a:r>
              <a:rPr sz="4100" lang="en-US">
                <a:solidFill>
                  <a:srgbClr val="000000"/>
                </a:solidFill>
              </a:rPr>
              <a:t>s</a:t>
            </a:r>
            <a:r>
              <a:rPr sz="4100" lang="en-US">
                <a:solidFill>
                  <a:srgbClr val="000000"/>
                </a:solidFill>
              </a:rPr>
              <a:t>p</a:t>
            </a:r>
            <a:r>
              <a:rPr sz="4100" lang="en-US">
                <a:solidFill>
                  <a:srgbClr val="000000"/>
                </a:solidFill>
              </a:rPr>
              <a:t>e</a:t>
            </a:r>
            <a:r>
              <a:rPr sz="4100" lang="en-US">
                <a:solidFill>
                  <a:srgbClr val="000000"/>
                </a:solidFill>
              </a:rPr>
              <a:t>e</a:t>
            </a:r>
            <a:r>
              <a:rPr sz="4100" lang="en-US">
                <a:solidFill>
                  <a:srgbClr val="000000"/>
                </a:solidFill>
              </a:rPr>
              <a:t>c</a:t>
            </a:r>
            <a:r>
              <a:rPr sz="4100" lang="en-US">
                <a:solidFill>
                  <a:srgbClr val="000000"/>
                </a:solidFill>
              </a:rPr>
              <a:t>h</a:t>
            </a:r>
            <a:r>
              <a:rPr sz="4100" lang="en-US">
                <a:solidFill>
                  <a:srgbClr val="000000"/>
                </a:solidFill>
              </a:rPr>
              <a:t> </a:t>
            </a:r>
            <a:r>
              <a:rPr sz="4100" lang="en-US">
                <a:solidFill>
                  <a:srgbClr val="000000"/>
                </a:solidFill>
              </a:rPr>
              <a:t>i</a:t>
            </a:r>
            <a:r>
              <a:rPr sz="4100" lang="en-US">
                <a:solidFill>
                  <a:srgbClr val="000000"/>
                </a:solidFill>
              </a:rPr>
              <a:t>n</a:t>
            </a:r>
            <a:r>
              <a:rPr sz="4100" lang="en-US">
                <a:solidFill>
                  <a:srgbClr val="000000"/>
                </a:solidFill>
              </a:rPr>
              <a:t>t</a:t>
            </a:r>
            <a:r>
              <a:rPr sz="4100" lang="en-US">
                <a:solidFill>
                  <a:srgbClr val="000000"/>
                </a:solidFill>
              </a:rPr>
              <a:t>e</a:t>
            </a:r>
            <a:r>
              <a:rPr sz="4100" lang="en-US">
                <a:solidFill>
                  <a:srgbClr val="000000"/>
                </a:solidFill>
              </a:rPr>
              <a:t>n</a:t>
            </a:r>
            <a:r>
              <a:rPr sz="4100" lang="en-US">
                <a:solidFill>
                  <a:srgbClr val="000000"/>
                </a:solidFill>
              </a:rPr>
              <a:t>g</a:t>
            </a:r>
            <a:r>
              <a:rPr sz="4100" lang="en-US">
                <a:solidFill>
                  <a:srgbClr val="000000"/>
                </a:solidFill>
              </a:rPr>
              <a:t>i</a:t>
            </a:r>
            <a:r>
              <a:rPr sz="4100" lang="en-US">
                <a:solidFill>
                  <a:srgbClr val="000000"/>
                </a:solidFill>
              </a:rPr>
              <a:t>b</a:t>
            </a:r>
            <a:r>
              <a:rPr sz="4100" lang="en-US">
                <a:solidFill>
                  <a:srgbClr val="000000"/>
                </a:solidFill>
              </a:rPr>
              <a:t>i</a:t>
            </a:r>
            <a:r>
              <a:rPr sz="4100" lang="en-US">
                <a:solidFill>
                  <a:srgbClr val="000000"/>
                </a:solidFill>
              </a:rPr>
              <a:t>l</a:t>
            </a:r>
            <a:r>
              <a:rPr sz="4100" lang="en-US">
                <a:solidFill>
                  <a:srgbClr val="000000"/>
                </a:solidFill>
              </a:rPr>
              <a:t>t</a:t>
            </a:r>
            <a:r>
              <a:rPr sz="4100" lang="en-US">
                <a:solidFill>
                  <a:srgbClr val="000000"/>
                </a:solidFill>
              </a:rPr>
              <a:t>y</a:t>
            </a:r>
            <a:r>
              <a:rPr sz="4100" lang="en-US">
                <a:solidFill>
                  <a:srgbClr val="000000"/>
                </a:solidFill>
              </a:rPr>
              <a:t> </a:t>
            </a:r>
            <a:r>
              <a:rPr sz="4100" lang="en-US">
                <a:solidFill>
                  <a:srgbClr val="000000"/>
                </a:solidFill>
              </a:rPr>
              <a:t>i</a:t>
            </a:r>
            <a:r>
              <a:rPr sz="4100" lang="en-US">
                <a:solidFill>
                  <a:srgbClr val="000000"/>
                </a:solidFill>
              </a:rPr>
              <a:t>n</a:t>
            </a:r>
            <a:r>
              <a:rPr sz="4100" lang="en-US">
                <a:solidFill>
                  <a:srgbClr val="000000"/>
                </a:solidFill>
              </a:rPr>
              <a:t> </a:t>
            </a:r>
            <a:r>
              <a:rPr sz="4100" lang="en-US">
                <a:solidFill>
                  <a:srgbClr val="000000"/>
                </a:solidFill>
              </a:rPr>
              <a:t>n</a:t>
            </a:r>
            <a:r>
              <a:rPr sz="4100" lang="en-US">
                <a:solidFill>
                  <a:srgbClr val="000000"/>
                </a:solidFill>
              </a:rPr>
              <a:t>o</a:t>
            </a:r>
            <a:r>
              <a:rPr sz="4100" lang="en-US">
                <a:solidFill>
                  <a:srgbClr val="000000"/>
                </a:solidFill>
              </a:rPr>
              <a:t>i</a:t>
            </a:r>
            <a:r>
              <a:rPr sz="4100" lang="en-US">
                <a:solidFill>
                  <a:srgbClr val="000000"/>
                </a:solidFill>
              </a:rPr>
              <a:t>s</a:t>
            </a:r>
            <a:r>
              <a:rPr sz="4100" lang="en-US">
                <a:solidFill>
                  <a:srgbClr val="000000"/>
                </a:solidFill>
              </a:rPr>
              <a:t>y</a:t>
            </a:r>
            <a:r>
              <a:rPr sz="4100" lang="en-US">
                <a:solidFill>
                  <a:srgbClr val="000000"/>
                </a:solidFill>
              </a:rPr>
              <a:t> </a:t>
            </a:r>
            <a:r>
              <a:rPr sz="4100" lang="en-US">
                <a:solidFill>
                  <a:srgbClr val="000000"/>
                </a:solidFill>
              </a:rPr>
              <a:t>e</a:t>
            </a:r>
            <a:r>
              <a:rPr sz="4100" lang="en-US">
                <a:solidFill>
                  <a:srgbClr val="000000"/>
                </a:solidFill>
              </a:rPr>
              <a:t>n</a:t>
            </a:r>
            <a:r>
              <a:rPr sz="4100" lang="en-US">
                <a:solidFill>
                  <a:srgbClr val="000000"/>
                </a:solidFill>
              </a:rPr>
              <a:t>v</a:t>
            </a:r>
            <a:r>
              <a:rPr sz="4100" lang="en-US">
                <a:solidFill>
                  <a:srgbClr val="000000"/>
                </a:solidFill>
              </a:rPr>
              <a:t>ironment</a:t>
            </a:r>
            <a:r>
              <a:rPr sz="4100" lang="en-US">
                <a:solidFill>
                  <a:srgbClr val="000000"/>
                </a:solidFill>
              </a:rPr>
              <a:t>.</a:t>
            </a:r>
            <a:r>
              <a:rPr sz="4100" lang="en-US">
                <a:solidFill>
                  <a:srgbClr val="000000"/>
                </a:solidFill>
              </a:rPr>
              <a:t> </a:t>
            </a:r>
            <a:endParaRPr sz="4100" lang="en-US">
              <a:solidFill>
                <a:srgbClr val="002060"/>
              </a:solidFill>
            </a:endParaRPr>
          </a:p>
        </p:txBody>
      </p:sp>
    </p:spTree>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9118"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19"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20"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21"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22"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23"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24"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25"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26"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27" name=""/>
          <p:cNvSpPr txBox="1"/>
          <p:nvPr/>
        </p:nvSpPr>
        <p:spPr>
          <a:xfrm>
            <a:off x="494491" y="1073663"/>
            <a:ext cx="11203017" cy="3736340"/>
          </a:xfrm>
          <a:prstGeom prst="rect"/>
        </p:spPr>
        <p:txBody>
          <a:bodyPr rtlCol="0" wrap="square">
            <a:spAutoFit/>
          </a:bodyPr>
          <a:p>
            <a:pPr indent="-457200" marL="457200">
              <a:buFont typeface="Arial"/>
              <a:buChar char="•"/>
            </a:pPr>
            <a:r>
              <a:rPr sz="3500" lang="en-US">
                <a:solidFill>
                  <a:srgbClr val="002060"/>
                </a:solidFill>
              </a:rPr>
              <a:t>3</a:t>
            </a:r>
            <a:r>
              <a:rPr sz="3500" lang="en-US">
                <a:solidFill>
                  <a:srgbClr val="002060"/>
                </a:solidFill>
              </a:rPr>
              <a:t> </a:t>
            </a:r>
            <a:r>
              <a:rPr sz="3500" lang="en-US">
                <a:solidFill>
                  <a:srgbClr val="002060"/>
                </a:solidFill>
              </a:rPr>
              <a:t>Pseudonaural</a:t>
            </a:r>
            <a:r>
              <a:rPr sz="3500" lang="en-US">
                <a:solidFill>
                  <a:srgbClr val="002060"/>
                </a:solidFill>
              </a:rPr>
              <a:t> </a:t>
            </a:r>
            <a:r>
              <a:rPr sz="3500" lang="en-US">
                <a:solidFill>
                  <a:srgbClr val="002060"/>
                </a:solidFill>
              </a:rPr>
              <a:t>f</a:t>
            </a:r>
            <a:r>
              <a:rPr sz="3500" lang="en-US">
                <a:solidFill>
                  <a:srgbClr val="002060"/>
                </a:solidFill>
              </a:rPr>
              <a:t>i</a:t>
            </a:r>
            <a:r>
              <a:rPr sz="3500" lang="en-US">
                <a:solidFill>
                  <a:srgbClr val="002060"/>
                </a:solidFill>
              </a:rPr>
              <a:t>t</a:t>
            </a:r>
            <a:r>
              <a:rPr sz="3500" lang="en-US">
                <a:solidFill>
                  <a:srgbClr val="002060"/>
                </a:solidFill>
              </a:rPr>
              <a:t>t</a:t>
            </a:r>
            <a:r>
              <a:rPr sz="3500" lang="en-US">
                <a:solidFill>
                  <a:srgbClr val="002060"/>
                </a:solidFill>
              </a:rPr>
              <a:t>ing</a:t>
            </a:r>
            <a:r>
              <a:rPr sz="3500" lang="en-US">
                <a:solidFill>
                  <a:srgbClr val="002060"/>
                </a:solidFill>
              </a:rPr>
              <a:t>:</a:t>
            </a:r>
            <a:endParaRPr sz="3500" lang="en-US">
              <a:solidFill>
                <a:srgbClr val="002060"/>
              </a:solidFill>
            </a:endParaRPr>
          </a:p>
          <a:p>
            <a:pPr indent="-457200" marL="457200">
              <a:buFont typeface="Arial"/>
              <a:buChar char="•"/>
            </a:pPr>
            <a:r>
              <a:rPr sz="3500" lang="en-US">
                <a:solidFill>
                  <a:srgbClr val="000000"/>
                </a:solidFill>
              </a:rPr>
              <a:t>O</a:t>
            </a:r>
            <a:r>
              <a:rPr sz="3500" lang="en-US">
                <a:solidFill>
                  <a:srgbClr val="000000"/>
                </a:solidFill>
              </a:rPr>
              <a:t>n</a:t>
            </a:r>
            <a:r>
              <a:rPr sz="3500" lang="en-US">
                <a:solidFill>
                  <a:srgbClr val="000000"/>
                </a:solidFill>
              </a:rPr>
              <a:t>e</a:t>
            </a:r>
            <a:r>
              <a:rPr sz="3500" lang="en-US">
                <a:solidFill>
                  <a:srgbClr val="000000"/>
                </a:solidFill>
              </a:rPr>
              <a:t> </a:t>
            </a:r>
            <a:r>
              <a:rPr sz="3500" lang="en-US">
                <a:solidFill>
                  <a:srgbClr val="000000"/>
                </a:solidFill>
              </a:rPr>
              <a:t>b</a:t>
            </a:r>
            <a:r>
              <a:rPr sz="3500" lang="en-US">
                <a:solidFill>
                  <a:srgbClr val="000000"/>
                </a:solidFill>
              </a:rPr>
              <a:t>o</a:t>
            </a:r>
            <a:r>
              <a:rPr sz="3500" lang="en-US">
                <a:solidFill>
                  <a:srgbClr val="000000"/>
                </a:solidFill>
              </a:rPr>
              <a:t>d</a:t>
            </a:r>
            <a:r>
              <a:rPr sz="3500" lang="en-US">
                <a:solidFill>
                  <a:srgbClr val="000000"/>
                </a:solidFill>
              </a:rPr>
              <a:t>y</a:t>
            </a:r>
            <a:r>
              <a:rPr sz="3500" lang="en-US">
                <a:solidFill>
                  <a:srgbClr val="000000"/>
                </a:solidFill>
              </a:rPr>
              <a:t> </a:t>
            </a:r>
            <a:r>
              <a:rPr sz="3500" lang="en-US">
                <a:solidFill>
                  <a:srgbClr val="000000"/>
                </a:solidFill>
              </a:rPr>
              <a:t>h</a:t>
            </a:r>
            <a:r>
              <a:rPr sz="3500" lang="en-US">
                <a:solidFill>
                  <a:srgbClr val="000000"/>
                </a:solidFill>
              </a:rPr>
              <a:t>e</a:t>
            </a:r>
            <a:r>
              <a:rPr sz="3500" lang="en-US">
                <a:solidFill>
                  <a:srgbClr val="000000"/>
                </a:solidFill>
              </a:rPr>
              <a:t>a</a:t>
            </a:r>
            <a:r>
              <a:rPr sz="3500" lang="en-US">
                <a:solidFill>
                  <a:srgbClr val="000000"/>
                </a:solidFill>
              </a:rPr>
              <a:t>r</a:t>
            </a:r>
            <a:r>
              <a:rPr sz="3500" lang="en-US">
                <a:solidFill>
                  <a:srgbClr val="000000"/>
                </a:solidFill>
              </a:rPr>
              <a:t>i</a:t>
            </a:r>
            <a:r>
              <a:rPr sz="3500" lang="en-US">
                <a:solidFill>
                  <a:srgbClr val="000000"/>
                </a:solidFill>
              </a:rPr>
              <a:t>ng</a:t>
            </a:r>
            <a:r>
              <a:rPr sz="3500" lang="en-US">
                <a:solidFill>
                  <a:srgbClr val="000000"/>
                </a:solidFill>
              </a:rPr>
              <a:t> aid</a:t>
            </a:r>
            <a:r>
              <a:rPr sz="3500" lang="en-US">
                <a:solidFill>
                  <a:srgbClr val="000000"/>
                </a:solidFill>
              </a:rPr>
              <a:t> </a:t>
            </a:r>
            <a:r>
              <a:rPr sz="3500" lang="en-US">
                <a:solidFill>
                  <a:srgbClr val="000000"/>
                </a:solidFill>
              </a:rPr>
              <a:t>f</a:t>
            </a:r>
            <a:r>
              <a:rPr sz="3500" lang="en-US">
                <a:solidFill>
                  <a:srgbClr val="000000"/>
                </a:solidFill>
              </a:rPr>
              <a:t>i</a:t>
            </a:r>
            <a:r>
              <a:rPr sz="3500" lang="en-US">
                <a:solidFill>
                  <a:srgbClr val="000000"/>
                </a:solidFill>
              </a:rPr>
              <a:t>t</a:t>
            </a:r>
            <a:r>
              <a:rPr sz="3500" lang="en-US">
                <a:solidFill>
                  <a:srgbClr val="000000"/>
                </a:solidFill>
              </a:rPr>
              <a:t>t</a:t>
            </a:r>
            <a:r>
              <a:rPr sz="3500" lang="en-US">
                <a:solidFill>
                  <a:srgbClr val="000000"/>
                </a:solidFill>
              </a:rPr>
              <a:t>e</a:t>
            </a:r>
            <a:r>
              <a:rPr sz="3500" lang="en-US">
                <a:solidFill>
                  <a:srgbClr val="000000"/>
                </a:solidFill>
              </a:rPr>
              <a:t>d</a:t>
            </a:r>
            <a:r>
              <a:rPr sz="3500" lang="en-US">
                <a:solidFill>
                  <a:srgbClr val="000000"/>
                </a:solidFill>
              </a:rPr>
              <a:t> </a:t>
            </a:r>
            <a:r>
              <a:rPr sz="3500" lang="en-US">
                <a:solidFill>
                  <a:srgbClr val="000000"/>
                </a:solidFill>
              </a:rPr>
              <a:t>w</a:t>
            </a:r>
            <a:r>
              <a:rPr sz="3500" lang="en-US">
                <a:solidFill>
                  <a:srgbClr val="000000"/>
                </a:solidFill>
              </a:rPr>
              <a:t>i</a:t>
            </a:r>
            <a:r>
              <a:rPr sz="3500" lang="en-US">
                <a:solidFill>
                  <a:srgbClr val="000000"/>
                </a:solidFill>
              </a:rPr>
              <a:t>t</a:t>
            </a:r>
            <a:r>
              <a:rPr sz="3500" lang="en-US">
                <a:solidFill>
                  <a:srgbClr val="000000"/>
                </a:solidFill>
              </a:rPr>
              <a:t>h</a:t>
            </a:r>
            <a:r>
              <a:rPr sz="3500" lang="en-US">
                <a:solidFill>
                  <a:srgbClr val="000000"/>
                </a:solidFill>
              </a:rPr>
              <a:t> </a:t>
            </a:r>
            <a:r>
              <a:rPr sz="3500" lang="en-US">
                <a:solidFill>
                  <a:srgbClr val="000000"/>
                </a:solidFill>
              </a:rPr>
              <a:t>V</a:t>
            </a:r>
            <a:r>
              <a:rPr sz="3500" lang="en-US">
                <a:solidFill>
                  <a:srgbClr val="000000"/>
                </a:solidFill>
              </a:rPr>
              <a:t> </a:t>
            </a:r>
            <a:r>
              <a:rPr sz="3500" lang="en-US">
                <a:solidFill>
                  <a:srgbClr val="000000"/>
                </a:solidFill>
              </a:rPr>
              <a:t>o</a:t>
            </a:r>
            <a:r>
              <a:rPr sz="3500" lang="en-US">
                <a:solidFill>
                  <a:srgbClr val="000000"/>
                </a:solidFill>
              </a:rPr>
              <a:t>r</a:t>
            </a:r>
            <a:r>
              <a:rPr sz="3500" lang="en-US">
                <a:solidFill>
                  <a:srgbClr val="000000"/>
                </a:solidFill>
              </a:rPr>
              <a:t> </a:t>
            </a:r>
            <a:r>
              <a:rPr sz="3500" lang="en-US">
                <a:solidFill>
                  <a:srgbClr val="000000"/>
                </a:solidFill>
              </a:rPr>
              <a:t>Y</a:t>
            </a:r>
            <a:r>
              <a:rPr sz="3500" lang="en-US">
                <a:solidFill>
                  <a:srgbClr val="000000"/>
                </a:solidFill>
              </a:rPr>
              <a:t> </a:t>
            </a:r>
            <a:r>
              <a:rPr sz="3500" lang="en-US">
                <a:solidFill>
                  <a:srgbClr val="000000"/>
                </a:solidFill>
              </a:rPr>
              <a:t>c</a:t>
            </a:r>
            <a:r>
              <a:rPr sz="3500" lang="en-US">
                <a:solidFill>
                  <a:srgbClr val="000000"/>
                </a:solidFill>
              </a:rPr>
              <a:t>o</a:t>
            </a:r>
            <a:r>
              <a:rPr sz="3500" lang="en-US">
                <a:solidFill>
                  <a:srgbClr val="000000"/>
                </a:solidFill>
              </a:rPr>
              <a:t>r</a:t>
            </a:r>
            <a:r>
              <a:rPr sz="3500" lang="en-US">
                <a:solidFill>
                  <a:srgbClr val="000000"/>
                </a:solidFill>
              </a:rPr>
              <a:t>d</a:t>
            </a:r>
            <a:r>
              <a:rPr sz="3500" lang="en-US">
                <a:solidFill>
                  <a:srgbClr val="000000"/>
                </a:solidFill>
              </a:rPr>
              <a:t>s</a:t>
            </a:r>
            <a:r>
              <a:rPr sz="3500" lang="en-US">
                <a:solidFill>
                  <a:srgbClr val="000000"/>
                </a:solidFill>
              </a:rPr>
              <a:t> </a:t>
            </a:r>
            <a:r>
              <a:rPr sz="3500" lang="en-US">
                <a:solidFill>
                  <a:srgbClr val="000000"/>
                </a:solidFill>
              </a:rPr>
              <a:t>g</a:t>
            </a:r>
            <a:r>
              <a:rPr sz="3500" lang="en-US">
                <a:solidFill>
                  <a:srgbClr val="000000"/>
                </a:solidFill>
              </a:rPr>
              <a:t>i</a:t>
            </a:r>
            <a:r>
              <a:rPr sz="3500" lang="en-US">
                <a:solidFill>
                  <a:srgbClr val="000000"/>
                </a:solidFill>
              </a:rPr>
              <a:t>v</a:t>
            </a:r>
            <a:r>
              <a:rPr sz="3500" lang="en-US">
                <a:solidFill>
                  <a:srgbClr val="000000"/>
                </a:solidFill>
              </a:rPr>
              <a:t>e</a:t>
            </a:r>
            <a:r>
              <a:rPr sz="3500" lang="en-US">
                <a:solidFill>
                  <a:srgbClr val="000000"/>
                </a:solidFill>
              </a:rPr>
              <a:t> </a:t>
            </a:r>
            <a:r>
              <a:rPr sz="3500" lang="en-US">
                <a:solidFill>
                  <a:srgbClr val="000000"/>
                </a:solidFill>
              </a:rPr>
              <a:t>application</a:t>
            </a:r>
            <a:r>
              <a:rPr sz="3500" lang="en-US">
                <a:solidFill>
                  <a:srgbClr val="000000"/>
                </a:solidFill>
              </a:rPr>
              <a:t> </a:t>
            </a:r>
            <a:r>
              <a:rPr sz="3500" lang="en-US">
                <a:solidFill>
                  <a:srgbClr val="000000"/>
                </a:solidFill>
              </a:rPr>
              <a:t>s</a:t>
            </a:r>
            <a:r>
              <a:rPr sz="3500" lang="en-US">
                <a:solidFill>
                  <a:srgbClr val="000000"/>
                </a:solidFill>
              </a:rPr>
              <a:t>i</a:t>
            </a:r>
            <a:r>
              <a:rPr sz="3500" lang="en-US">
                <a:solidFill>
                  <a:srgbClr val="000000"/>
                </a:solidFill>
              </a:rPr>
              <a:t>m</a:t>
            </a:r>
            <a:r>
              <a:rPr sz="3500" lang="en-US">
                <a:solidFill>
                  <a:srgbClr val="000000"/>
                </a:solidFill>
              </a:rPr>
              <a:t>u</a:t>
            </a:r>
            <a:r>
              <a:rPr sz="3500" lang="en-US">
                <a:solidFill>
                  <a:srgbClr val="000000"/>
                </a:solidFill>
              </a:rPr>
              <a:t>l</a:t>
            </a:r>
            <a:r>
              <a:rPr sz="3500" lang="en-US">
                <a:solidFill>
                  <a:srgbClr val="000000"/>
                </a:solidFill>
              </a:rPr>
              <a:t>taneously</a:t>
            </a:r>
            <a:r>
              <a:rPr sz="3500" lang="en-US">
                <a:solidFill>
                  <a:srgbClr val="000000"/>
                </a:solidFill>
              </a:rPr>
              <a:t> </a:t>
            </a:r>
            <a:r>
              <a:rPr sz="3500" lang="en-US">
                <a:solidFill>
                  <a:srgbClr val="000000"/>
                </a:solidFill>
              </a:rPr>
              <a:t>t</a:t>
            </a:r>
            <a:r>
              <a:rPr sz="3500" lang="en-US">
                <a:solidFill>
                  <a:srgbClr val="000000"/>
                </a:solidFill>
              </a:rPr>
              <a:t>o</a:t>
            </a:r>
            <a:r>
              <a:rPr sz="3500" lang="en-US">
                <a:solidFill>
                  <a:srgbClr val="000000"/>
                </a:solidFill>
              </a:rPr>
              <a:t> </a:t>
            </a:r>
            <a:r>
              <a:rPr sz="3500" lang="en-US">
                <a:solidFill>
                  <a:srgbClr val="000000"/>
                </a:solidFill>
              </a:rPr>
              <a:t>b</a:t>
            </a:r>
            <a:r>
              <a:rPr sz="3500" lang="en-US">
                <a:solidFill>
                  <a:srgbClr val="000000"/>
                </a:solidFill>
              </a:rPr>
              <a:t>o</a:t>
            </a:r>
            <a:r>
              <a:rPr sz="3500" lang="en-US">
                <a:solidFill>
                  <a:srgbClr val="000000"/>
                </a:solidFill>
              </a:rPr>
              <a:t>t</a:t>
            </a:r>
            <a:r>
              <a:rPr sz="3500" lang="en-US">
                <a:solidFill>
                  <a:srgbClr val="000000"/>
                </a:solidFill>
              </a:rPr>
              <a:t>h</a:t>
            </a:r>
            <a:r>
              <a:rPr sz="3500" lang="en-US">
                <a:solidFill>
                  <a:srgbClr val="000000"/>
                </a:solidFill>
              </a:rPr>
              <a:t> </a:t>
            </a:r>
            <a:r>
              <a:rPr sz="3500" lang="en-US">
                <a:solidFill>
                  <a:srgbClr val="000000"/>
                </a:solidFill>
              </a:rPr>
              <a:t>e</a:t>
            </a:r>
            <a:r>
              <a:rPr sz="3500" lang="en-US">
                <a:solidFill>
                  <a:srgbClr val="000000"/>
                </a:solidFill>
              </a:rPr>
              <a:t>a</a:t>
            </a:r>
            <a:r>
              <a:rPr sz="3500" lang="en-US">
                <a:solidFill>
                  <a:srgbClr val="000000"/>
                </a:solidFill>
              </a:rPr>
              <a:t>r</a:t>
            </a:r>
            <a:r>
              <a:rPr sz="3500" lang="en-US">
                <a:solidFill>
                  <a:srgbClr val="000000"/>
                </a:solidFill>
              </a:rPr>
              <a:t>s</a:t>
            </a:r>
            <a:r>
              <a:rPr sz="3500" lang="en-US">
                <a:solidFill>
                  <a:srgbClr val="000000"/>
                </a:solidFill>
              </a:rPr>
              <a:t> </a:t>
            </a:r>
            <a:r>
              <a:rPr sz="3500" lang="en-US">
                <a:solidFill>
                  <a:srgbClr val="000000"/>
                </a:solidFill>
              </a:rPr>
              <a:t>t</a:t>
            </a:r>
            <a:r>
              <a:rPr sz="3500" lang="en-US">
                <a:solidFill>
                  <a:srgbClr val="000000"/>
                </a:solidFill>
              </a:rPr>
              <a:t>h</a:t>
            </a:r>
            <a:r>
              <a:rPr sz="3500" lang="en-US">
                <a:solidFill>
                  <a:srgbClr val="000000"/>
                </a:solidFill>
              </a:rPr>
              <a:t>e</a:t>
            </a:r>
            <a:r>
              <a:rPr sz="3500" lang="en-US">
                <a:solidFill>
                  <a:srgbClr val="000000"/>
                </a:solidFill>
              </a:rPr>
              <a:t>n</a:t>
            </a:r>
            <a:r>
              <a:rPr sz="3500" lang="en-US">
                <a:solidFill>
                  <a:srgbClr val="000000"/>
                </a:solidFill>
              </a:rPr>
              <a:t> </a:t>
            </a:r>
            <a:r>
              <a:rPr sz="3500" lang="en-US">
                <a:solidFill>
                  <a:srgbClr val="000000"/>
                </a:solidFill>
              </a:rPr>
              <a:t>t</a:t>
            </a:r>
            <a:r>
              <a:rPr sz="3500" lang="en-US">
                <a:solidFill>
                  <a:srgbClr val="000000"/>
                </a:solidFill>
              </a:rPr>
              <a:t>h</a:t>
            </a:r>
            <a:r>
              <a:rPr sz="3500" lang="en-US">
                <a:solidFill>
                  <a:srgbClr val="000000"/>
                </a:solidFill>
              </a:rPr>
              <a:t>i</a:t>
            </a:r>
            <a:r>
              <a:rPr sz="3500" lang="en-US">
                <a:solidFill>
                  <a:srgbClr val="000000"/>
                </a:solidFill>
              </a:rPr>
              <a:t>s</a:t>
            </a:r>
            <a:r>
              <a:rPr sz="3500" lang="en-US">
                <a:solidFill>
                  <a:srgbClr val="000000"/>
                </a:solidFill>
              </a:rPr>
              <a:t> </a:t>
            </a:r>
            <a:r>
              <a:rPr sz="3500" lang="en-US">
                <a:solidFill>
                  <a:srgbClr val="000000"/>
                </a:solidFill>
              </a:rPr>
              <a:t>a</a:t>
            </a:r>
            <a:r>
              <a:rPr sz="3500" lang="en-US">
                <a:solidFill>
                  <a:srgbClr val="000000"/>
                </a:solidFill>
              </a:rPr>
              <a:t>i</a:t>
            </a:r>
            <a:r>
              <a:rPr sz="3500" lang="en-US">
                <a:solidFill>
                  <a:srgbClr val="000000"/>
                </a:solidFill>
              </a:rPr>
              <a:t>d</a:t>
            </a:r>
            <a:r>
              <a:rPr sz="3500" lang="en-US">
                <a:solidFill>
                  <a:srgbClr val="000000"/>
                </a:solidFill>
              </a:rPr>
              <a:t> </a:t>
            </a:r>
            <a:r>
              <a:rPr sz="3500" lang="en-US">
                <a:solidFill>
                  <a:srgbClr val="000000"/>
                </a:solidFill>
              </a:rPr>
              <a:t>i</a:t>
            </a:r>
            <a:r>
              <a:rPr sz="3500" lang="en-US">
                <a:solidFill>
                  <a:srgbClr val="000000"/>
                </a:solidFill>
              </a:rPr>
              <a:t>s</a:t>
            </a:r>
            <a:r>
              <a:rPr sz="3500" lang="en-US">
                <a:solidFill>
                  <a:srgbClr val="000000"/>
                </a:solidFill>
              </a:rPr>
              <a:t> </a:t>
            </a:r>
            <a:r>
              <a:rPr sz="3500" lang="en-US">
                <a:solidFill>
                  <a:srgbClr val="000000"/>
                </a:solidFill>
              </a:rPr>
              <a:t>c</a:t>
            </a:r>
            <a:r>
              <a:rPr sz="3500" lang="en-US">
                <a:solidFill>
                  <a:srgbClr val="000000"/>
                </a:solidFill>
              </a:rPr>
              <a:t>a</a:t>
            </a:r>
            <a:r>
              <a:rPr sz="3500" lang="en-US">
                <a:solidFill>
                  <a:srgbClr val="000000"/>
                </a:solidFill>
              </a:rPr>
              <a:t>lled</a:t>
            </a:r>
            <a:r>
              <a:rPr sz="3500" lang="en-US">
                <a:solidFill>
                  <a:srgbClr val="000000"/>
                </a:solidFill>
              </a:rPr>
              <a:t> </a:t>
            </a:r>
            <a:r>
              <a:rPr sz="3500" lang="en-US">
                <a:solidFill>
                  <a:srgbClr val="000000"/>
                </a:solidFill>
              </a:rPr>
              <a:t>Pseudonaural</a:t>
            </a:r>
            <a:r>
              <a:rPr sz="3500" lang="en-US">
                <a:solidFill>
                  <a:srgbClr val="000000"/>
                </a:solidFill>
              </a:rPr>
              <a:t> </a:t>
            </a:r>
            <a:r>
              <a:rPr sz="3500" lang="en-US">
                <a:solidFill>
                  <a:srgbClr val="000000"/>
                </a:solidFill>
              </a:rPr>
              <a:t>fitting</a:t>
            </a:r>
            <a:r>
              <a:rPr sz="3500" lang="en-US">
                <a:solidFill>
                  <a:srgbClr val="000000"/>
                </a:solidFill>
              </a:rPr>
              <a:t>.</a:t>
            </a:r>
            <a:endParaRPr sz="3500" lang="en-US">
              <a:solidFill>
                <a:srgbClr val="002060"/>
              </a:solidFill>
            </a:endParaRPr>
          </a:p>
          <a:p>
            <a:pPr indent="-457200" marL="457200">
              <a:buFont typeface="Arial"/>
              <a:buChar char="•"/>
            </a:pPr>
            <a:r>
              <a:rPr sz="3500" lang="en-US">
                <a:solidFill>
                  <a:srgbClr val="000000"/>
                </a:solidFill>
              </a:rPr>
              <a:t>T</a:t>
            </a:r>
            <a:r>
              <a:rPr sz="3500" lang="en-US">
                <a:solidFill>
                  <a:srgbClr val="000000"/>
                </a:solidFill>
              </a:rPr>
              <a:t>h</a:t>
            </a:r>
            <a:r>
              <a:rPr sz="3500" lang="en-US">
                <a:solidFill>
                  <a:srgbClr val="000000"/>
                </a:solidFill>
              </a:rPr>
              <a:t>i</a:t>
            </a:r>
            <a:r>
              <a:rPr sz="3500" lang="en-US">
                <a:solidFill>
                  <a:srgbClr val="000000"/>
                </a:solidFill>
              </a:rPr>
              <a:t>s</a:t>
            </a:r>
            <a:r>
              <a:rPr sz="3500" lang="en-US">
                <a:solidFill>
                  <a:srgbClr val="000000"/>
                </a:solidFill>
              </a:rPr>
              <a:t> </a:t>
            </a:r>
            <a:r>
              <a:rPr sz="3500" lang="en-US">
                <a:solidFill>
                  <a:srgbClr val="000000"/>
                </a:solidFill>
              </a:rPr>
              <a:t>t</a:t>
            </a:r>
            <a:r>
              <a:rPr sz="3500" lang="en-US">
                <a:solidFill>
                  <a:srgbClr val="000000"/>
                </a:solidFill>
              </a:rPr>
              <a:t>y</a:t>
            </a:r>
            <a:r>
              <a:rPr sz="3500" lang="en-US">
                <a:solidFill>
                  <a:srgbClr val="000000"/>
                </a:solidFill>
              </a:rPr>
              <a:t>p</a:t>
            </a:r>
            <a:r>
              <a:rPr sz="3500" lang="en-US">
                <a:solidFill>
                  <a:srgbClr val="000000"/>
                </a:solidFill>
              </a:rPr>
              <a:t>e</a:t>
            </a:r>
            <a:r>
              <a:rPr sz="3500" lang="en-US">
                <a:solidFill>
                  <a:srgbClr val="000000"/>
                </a:solidFill>
              </a:rPr>
              <a:t> </a:t>
            </a:r>
            <a:r>
              <a:rPr sz="3500" lang="en-US">
                <a:solidFill>
                  <a:srgbClr val="000000"/>
                </a:solidFill>
              </a:rPr>
              <a:t>o</a:t>
            </a:r>
            <a:r>
              <a:rPr sz="3500" lang="en-US">
                <a:solidFill>
                  <a:srgbClr val="000000"/>
                </a:solidFill>
              </a:rPr>
              <a:t>f</a:t>
            </a:r>
            <a:r>
              <a:rPr sz="3500" lang="en-US">
                <a:solidFill>
                  <a:srgbClr val="000000"/>
                </a:solidFill>
              </a:rPr>
              <a:t> </a:t>
            </a:r>
            <a:r>
              <a:rPr sz="3500" lang="en-US">
                <a:solidFill>
                  <a:srgbClr val="000000"/>
                </a:solidFill>
              </a:rPr>
              <a:t>f</a:t>
            </a:r>
            <a:r>
              <a:rPr sz="3500" lang="en-US">
                <a:solidFill>
                  <a:srgbClr val="000000"/>
                </a:solidFill>
              </a:rPr>
              <a:t>i</a:t>
            </a:r>
            <a:r>
              <a:rPr sz="3500" lang="en-US">
                <a:solidFill>
                  <a:srgbClr val="000000"/>
                </a:solidFill>
              </a:rPr>
              <a:t>t</a:t>
            </a:r>
            <a:r>
              <a:rPr sz="3500" lang="en-US">
                <a:solidFill>
                  <a:srgbClr val="000000"/>
                </a:solidFill>
              </a:rPr>
              <a:t>t</a:t>
            </a:r>
            <a:r>
              <a:rPr sz="3500" lang="en-US">
                <a:solidFill>
                  <a:srgbClr val="000000"/>
                </a:solidFill>
              </a:rPr>
              <a:t>ing</a:t>
            </a:r>
            <a:r>
              <a:rPr sz="3500" lang="en-US">
                <a:solidFill>
                  <a:srgbClr val="000000"/>
                </a:solidFill>
              </a:rPr>
              <a:t> </a:t>
            </a:r>
            <a:r>
              <a:rPr sz="3500" lang="en-US">
                <a:solidFill>
                  <a:srgbClr val="000000"/>
                </a:solidFill>
              </a:rPr>
              <a:t>i</a:t>
            </a:r>
            <a:r>
              <a:rPr sz="3500" lang="en-US">
                <a:solidFill>
                  <a:srgbClr val="000000"/>
                </a:solidFill>
              </a:rPr>
              <a:t>s</a:t>
            </a:r>
            <a:r>
              <a:rPr sz="3500" lang="en-US">
                <a:solidFill>
                  <a:srgbClr val="000000"/>
                </a:solidFill>
              </a:rPr>
              <a:t> </a:t>
            </a:r>
            <a:r>
              <a:rPr sz="3500" lang="en-US">
                <a:solidFill>
                  <a:srgbClr val="000000"/>
                </a:solidFill>
              </a:rPr>
              <a:t>s</a:t>
            </a:r>
            <a:r>
              <a:rPr sz="3500" lang="en-US">
                <a:solidFill>
                  <a:srgbClr val="000000"/>
                </a:solidFill>
              </a:rPr>
              <a:t>t</a:t>
            </a:r>
            <a:r>
              <a:rPr sz="3500" lang="en-US">
                <a:solidFill>
                  <a:srgbClr val="000000"/>
                </a:solidFill>
              </a:rPr>
              <a:t>i</a:t>
            </a:r>
            <a:r>
              <a:rPr sz="3500" lang="en-US">
                <a:solidFill>
                  <a:srgbClr val="000000"/>
                </a:solidFill>
              </a:rPr>
              <a:t>l</a:t>
            </a:r>
            <a:r>
              <a:rPr sz="3500" lang="en-US">
                <a:solidFill>
                  <a:srgbClr val="000000"/>
                </a:solidFill>
              </a:rPr>
              <a:t>l</a:t>
            </a:r>
            <a:r>
              <a:rPr sz="3500" lang="en-US">
                <a:solidFill>
                  <a:srgbClr val="000000"/>
                </a:solidFill>
              </a:rPr>
              <a:t> </a:t>
            </a:r>
            <a:r>
              <a:rPr sz="3500" lang="en-US">
                <a:solidFill>
                  <a:srgbClr val="000000"/>
                </a:solidFill>
              </a:rPr>
              <a:t>p</a:t>
            </a:r>
            <a:r>
              <a:rPr sz="3500" lang="en-US">
                <a:solidFill>
                  <a:srgbClr val="000000"/>
                </a:solidFill>
              </a:rPr>
              <a:t>r</a:t>
            </a:r>
            <a:r>
              <a:rPr sz="3500" lang="en-US">
                <a:solidFill>
                  <a:srgbClr val="000000"/>
                </a:solidFill>
              </a:rPr>
              <a:t>e</a:t>
            </a:r>
            <a:r>
              <a:rPr sz="3500" lang="en-US">
                <a:solidFill>
                  <a:srgbClr val="000000"/>
                </a:solidFill>
              </a:rPr>
              <a:t>f</a:t>
            </a:r>
            <a:r>
              <a:rPr sz="3500" lang="en-US">
                <a:solidFill>
                  <a:srgbClr val="000000"/>
                </a:solidFill>
              </a:rPr>
              <a:t>e</a:t>
            </a:r>
            <a:r>
              <a:rPr sz="3500" lang="en-US">
                <a:solidFill>
                  <a:srgbClr val="000000"/>
                </a:solidFill>
              </a:rPr>
              <a:t>r</a:t>
            </a:r>
            <a:r>
              <a:rPr sz="3500" lang="en-US">
                <a:solidFill>
                  <a:srgbClr val="000000"/>
                </a:solidFill>
              </a:rPr>
              <a:t>r</a:t>
            </a:r>
            <a:r>
              <a:rPr sz="3500" lang="en-US">
                <a:solidFill>
                  <a:srgbClr val="000000"/>
                </a:solidFill>
              </a:rPr>
              <a:t>e</a:t>
            </a:r>
            <a:r>
              <a:rPr sz="3500" lang="en-US">
                <a:solidFill>
                  <a:srgbClr val="000000"/>
                </a:solidFill>
              </a:rPr>
              <a:t>d</a:t>
            </a:r>
            <a:r>
              <a:rPr sz="3500" lang="en-US">
                <a:solidFill>
                  <a:srgbClr val="000000"/>
                </a:solidFill>
              </a:rPr>
              <a:t> </a:t>
            </a:r>
            <a:r>
              <a:rPr sz="3500" lang="en-US">
                <a:solidFill>
                  <a:srgbClr val="000000"/>
                </a:solidFill>
              </a:rPr>
              <a:t>i</a:t>
            </a:r>
            <a:r>
              <a:rPr sz="3500" lang="en-US">
                <a:solidFill>
                  <a:srgbClr val="000000"/>
                </a:solidFill>
              </a:rPr>
              <a:t>n</a:t>
            </a:r>
            <a:r>
              <a:rPr sz="3500" lang="en-US">
                <a:solidFill>
                  <a:srgbClr val="000000"/>
                </a:solidFill>
              </a:rPr>
              <a:t> </a:t>
            </a:r>
            <a:r>
              <a:rPr sz="3500" lang="en-US">
                <a:solidFill>
                  <a:srgbClr val="000000"/>
                </a:solidFill>
              </a:rPr>
              <a:t>i</a:t>
            </a:r>
            <a:r>
              <a:rPr sz="3500" lang="en-US">
                <a:solidFill>
                  <a:srgbClr val="000000"/>
                </a:solidFill>
              </a:rPr>
              <a:t>n</a:t>
            </a:r>
            <a:r>
              <a:rPr sz="3500" lang="en-US">
                <a:solidFill>
                  <a:srgbClr val="000000"/>
                </a:solidFill>
              </a:rPr>
              <a:t>d</a:t>
            </a:r>
            <a:r>
              <a:rPr sz="3500" lang="en-US">
                <a:solidFill>
                  <a:srgbClr val="000000"/>
                </a:solidFill>
              </a:rPr>
              <a:t>i</a:t>
            </a:r>
            <a:r>
              <a:rPr sz="3500" lang="en-US">
                <a:solidFill>
                  <a:srgbClr val="000000"/>
                </a:solidFill>
              </a:rPr>
              <a:t>a</a:t>
            </a:r>
            <a:r>
              <a:rPr sz="3500" lang="en-US">
                <a:solidFill>
                  <a:srgbClr val="000000"/>
                </a:solidFill>
              </a:rPr>
              <a:t>n</a:t>
            </a:r>
            <a:r>
              <a:rPr sz="3500" lang="en-US">
                <a:solidFill>
                  <a:srgbClr val="000000"/>
                </a:solidFill>
              </a:rPr>
              <a:t> </a:t>
            </a:r>
            <a:r>
              <a:rPr sz="3500" lang="en-US">
                <a:solidFill>
                  <a:srgbClr val="000000"/>
                </a:solidFill>
              </a:rPr>
              <a:t>s</a:t>
            </a:r>
            <a:r>
              <a:rPr sz="3500" lang="en-US">
                <a:solidFill>
                  <a:srgbClr val="000000"/>
                </a:solidFill>
              </a:rPr>
              <a:t>c</a:t>
            </a:r>
            <a:r>
              <a:rPr sz="3500" lang="en-US">
                <a:solidFill>
                  <a:srgbClr val="000000"/>
                </a:solidFill>
              </a:rPr>
              <a:t>e</a:t>
            </a:r>
            <a:r>
              <a:rPr sz="3500" lang="en-US">
                <a:solidFill>
                  <a:srgbClr val="000000"/>
                </a:solidFill>
              </a:rPr>
              <a:t>n</a:t>
            </a:r>
            <a:r>
              <a:rPr sz="3500" lang="en-US">
                <a:solidFill>
                  <a:srgbClr val="000000"/>
                </a:solidFill>
              </a:rPr>
              <a:t>a</a:t>
            </a:r>
            <a:r>
              <a:rPr sz="3500" lang="en-US">
                <a:solidFill>
                  <a:srgbClr val="000000"/>
                </a:solidFill>
              </a:rPr>
              <a:t>r</a:t>
            </a:r>
            <a:r>
              <a:rPr sz="3500" lang="en-US">
                <a:solidFill>
                  <a:srgbClr val="000000"/>
                </a:solidFill>
              </a:rPr>
              <a:t>i</a:t>
            </a:r>
            <a:r>
              <a:rPr sz="3500" lang="en-US">
                <a:solidFill>
                  <a:srgbClr val="000000"/>
                </a:solidFill>
              </a:rPr>
              <a:t>o</a:t>
            </a:r>
            <a:r>
              <a:rPr sz="3500" lang="en-US">
                <a:solidFill>
                  <a:srgbClr val="002060"/>
                </a:solidFill>
              </a:rPr>
              <a:t> </a:t>
            </a:r>
            <a:r>
              <a:rPr sz="3500" lang="en-US">
                <a:solidFill>
                  <a:srgbClr val="000000"/>
                </a:solidFill>
              </a:rPr>
              <a:t>a</a:t>
            </a:r>
            <a:r>
              <a:rPr sz="3500" lang="en-US">
                <a:solidFill>
                  <a:srgbClr val="000000"/>
                </a:solidFill>
              </a:rPr>
              <a:t>s</a:t>
            </a:r>
            <a:r>
              <a:rPr sz="3500" lang="en-US">
                <a:solidFill>
                  <a:srgbClr val="000000"/>
                </a:solidFill>
              </a:rPr>
              <a:t> </a:t>
            </a:r>
            <a:r>
              <a:rPr sz="3500" lang="en-US">
                <a:solidFill>
                  <a:srgbClr val="000000"/>
                </a:solidFill>
              </a:rPr>
              <a:t>i</a:t>
            </a:r>
            <a:r>
              <a:rPr sz="3500" lang="en-US">
                <a:solidFill>
                  <a:srgbClr val="000000"/>
                </a:solidFill>
              </a:rPr>
              <a:t>t</a:t>
            </a:r>
            <a:r>
              <a:rPr sz="3500" lang="en-US">
                <a:solidFill>
                  <a:srgbClr val="000000"/>
                </a:solidFill>
              </a:rPr>
              <a:t> </a:t>
            </a:r>
            <a:r>
              <a:rPr sz="3500" lang="en-US">
                <a:solidFill>
                  <a:srgbClr val="000000"/>
                </a:solidFill>
              </a:rPr>
              <a:t>i</a:t>
            </a:r>
            <a:r>
              <a:rPr sz="3500" lang="en-US">
                <a:solidFill>
                  <a:srgbClr val="000000"/>
                </a:solidFill>
              </a:rPr>
              <a:t>s</a:t>
            </a:r>
            <a:r>
              <a:rPr sz="3500" lang="en-US">
                <a:solidFill>
                  <a:srgbClr val="000000"/>
                </a:solidFill>
              </a:rPr>
              <a:t> </a:t>
            </a:r>
            <a:r>
              <a:rPr sz="3500" lang="en-US">
                <a:solidFill>
                  <a:srgbClr val="000000"/>
                </a:solidFill>
              </a:rPr>
              <a:t>e</a:t>
            </a:r>
            <a:r>
              <a:rPr sz="3500" lang="en-US">
                <a:solidFill>
                  <a:srgbClr val="000000"/>
                </a:solidFill>
              </a:rPr>
              <a:t>c</a:t>
            </a:r>
            <a:r>
              <a:rPr sz="3500" lang="en-US">
                <a:solidFill>
                  <a:srgbClr val="000000"/>
                </a:solidFill>
              </a:rPr>
              <a:t>o</a:t>
            </a:r>
            <a:r>
              <a:rPr sz="3500" lang="en-US">
                <a:solidFill>
                  <a:srgbClr val="000000"/>
                </a:solidFill>
              </a:rPr>
              <a:t>n</a:t>
            </a:r>
            <a:r>
              <a:rPr sz="3500" lang="en-US">
                <a:solidFill>
                  <a:srgbClr val="000000"/>
                </a:solidFill>
              </a:rPr>
              <a:t>o</a:t>
            </a:r>
            <a:r>
              <a:rPr sz="3500" lang="en-US">
                <a:solidFill>
                  <a:srgbClr val="000000"/>
                </a:solidFill>
              </a:rPr>
              <a:t>m</a:t>
            </a:r>
            <a:r>
              <a:rPr sz="3500" lang="en-US">
                <a:solidFill>
                  <a:srgbClr val="000000"/>
                </a:solidFill>
              </a:rPr>
              <a:t>i</a:t>
            </a:r>
            <a:r>
              <a:rPr sz="3500" lang="en-US">
                <a:solidFill>
                  <a:srgbClr val="000000"/>
                </a:solidFill>
              </a:rPr>
              <a:t>c</a:t>
            </a:r>
            <a:r>
              <a:rPr sz="3500" lang="en-US">
                <a:solidFill>
                  <a:srgbClr val="000000"/>
                </a:solidFill>
              </a:rPr>
              <a:t>a</a:t>
            </a:r>
            <a:r>
              <a:rPr sz="3500" lang="en-US">
                <a:solidFill>
                  <a:srgbClr val="000000"/>
                </a:solidFill>
              </a:rPr>
              <a:t>l</a:t>
            </a:r>
            <a:r>
              <a:rPr sz="3500" lang="en-US">
                <a:solidFill>
                  <a:srgbClr val="000000"/>
                </a:solidFill>
              </a:rPr>
              <a:t> </a:t>
            </a:r>
            <a:r>
              <a:rPr sz="3500" lang="en-US">
                <a:solidFill>
                  <a:srgbClr val="000000"/>
                </a:solidFill>
              </a:rPr>
              <a:t>c</a:t>
            </a:r>
            <a:r>
              <a:rPr sz="3500" lang="en-US">
                <a:solidFill>
                  <a:srgbClr val="000000"/>
                </a:solidFill>
              </a:rPr>
              <a:t>o</a:t>
            </a:r>
            <a:r>
              <a:rPr sz="3500" lang="en-US">
                <a:solidFill>
                  <a:srgbClr val="000000"/>
                </a:solidFill>
              </a:rPr>
              <a:t>m</a:t>
            </a:r>
            <a:r>
              <a:rPr sz="3500" lang="en-US">
                <a:solidFill>
                  <a:srgbClr val="000000"/>
                </a:solidFill>
              </a:rPr>
              <a:t>p</a:t>
            </a:r>
            <a:r>
              <a:rPr sz="3500" lang="en-US">
                <a:solidFill>
                  <a:srgbClr val="000000"/>
                </a:solidFill>
              </a:rPr>
              <a:t>a</a:t>
            </a:r>
            <a:r>
              <a:rPr sz="3500" lang="en-US">
                <a:solidFill>
                  <a:srgbClr val="000000"/>
                </a:solidFill>
              </a:rPr>
              <a:t>r</a:t>
            </a:r>
            <a:r>
              <a:rPr sz="3500" lang="en-US">
                <a:solidFill>
                  <a:srgbClr val="000000"/>
                </a:solidFill>
              </a:rPr>
              <a:t>e</a:t>
            </a:r>
            <a:r>
              <a:rPr sz="3500" lang="en-US">
                <a:solidFill>
                  <a:srgbClr val="000000"/>
                </a:solidFill>
              </a:rPr>
              <a:t>d</a:t>
            </a:r>
            <a:r>
              <a:rPr sz="3500" lang="en-US">
                <a:solidFill>
                  <a:srgbClr val="000000"/>
                </a:solidFill>
              </a:rPr>
              <a:t> </a:t>
            </a:r>
            <a:r>
              <a:rPr sz="3500" lang="en-US">
                <a:solidFill>
                  <a:srgbClr val="000000"/>
                </a:solidFill>
              </a:rPr>
              <a:t>t</a:t>
            </a:r>
            <a:r>
              <a:rPr sz="3500" lang="en-US">
                <a:solidFill>
                  <a:srgbClr val="000000"/>
                </a:solidFill>
              </a:rPr>
              <a:t>o</a:t>
            </a:r>
            <a:r>
              <a:rPr sz="3500" lang="en-US">
                <a:solidFill>
                  <a:srgbClr val="000000"/>
                </a:solidFill>
              </a:rPr>
              <a:t> </a:t>
            </a:r>
            <a:r>
              <a:rPr sz="3500" lang="en-US">
                <a:solidFill>
                  <a:srgbClr val="000000"/>
                </a:solidFill>
              </a:rPr>
              <a:t>Binaural</a:t>
            </a:r>
            <a:r>
              <a:rPr sz="3500" lang="en-US">
                <a:solidFill>
                  <a:srgbClr val="000000"/>
                </a:solidFill>
              </a:rPr>
              <a:t> fitting</a:t>
            </a:r>
            <a:r>
              <a:rPr sz="3500" lang="en-US">
                <a:solidFill>
                  <a:srgbClr val="000000"/>
                </a:solidFill>
              </a:rPr>
              <a:t>.</a:t>
            </a:r>
            <a:endParaRPr sz="3500" lang="en-US">
              <a:solidFill>
                <a:srgbClr val="002060"/>
              </a:solidFill>
            </a:endParaRPr>
          </a:p>
          <a:p>
            <a:pPr indent="-457200" marL="457200">
              <a:buFont typeface="Arial"/>
              <a:buChar char="•"/>
            </a:pPr>
            <a:endParaRPr sz="3500" lang="en-US">
              <a:solidFill>
                <a:srgbClr val="002060"/>
              </a:solidFill>
            </a:endParaRPr>
          </a:p>
        </p:txBody>
      </p:sp>
    </p:spTree>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54"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55"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56"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57"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58"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59"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60"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61"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62"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63" name=""/>
          <p:cNvSpPr txBox="1"/>
          <p:nvPr/>
        </p:nvSpPr>
        <p:spPr>
          <a:xfrm>
            <a:off x="427338" y="1498600"/>
            <a:ext cx="11455076" cy="2250440"/>
          </a:xfrm>
          <a:prstGeom prst="rect"/>
        </p:spPr>
        <p:txBody>
          <a:bodyPr rtlCol="0" wrap="square">
            <a:spAutoFit/>
          </a:bodyPr>
          <a:p>
            <a:pPr indent="-457200" marL="457200">
              <a:buFont typeface="Arial"/>
              <a:buChar char="•"/>
            </a:pPr>
            <a:r>
              <a:rPr sz="2900" lang="en-US">
                <a:solidFill>
                  <a:srgbClr val="000000"/>
                </a:solidFill>
              </a:rPr>
              <a:t>A Baha is a surgically implantable system that improves hearing by conducting sound through the bone to a functioning inner ear. It can be used for conductive or mixed (middle ear) hearing loss in one or both ears. It can also be used for single-sided deafness with normal hearing in the opposite ear.</a:t>
            </a:r>
            <a:endParaRPr sz="2900" lang="en-US">
              <a:solidFill>
                <a:srgbClr val="000000"/>
              </a:solidFill>
            </a:endParaRPr>
          </a:p>
        </p:txBody>
      </p:sp>
      <p:sp>
        <p:nvSpPr>
          <p:cNvPr id="1048664" name=""/>
          <p:cNvSpPr txBox="1"/>
          <p:nvPr/>
        </p:nvSpPr>
        <p:spPr>
          <a:xfrm>
            <a:off x="458846" y="4015102"/>
            <a:ext cx="11351312" cy="2250440"/>
          </a:xfrm>
          <a:prstGeom prst="rect"/>
        </p:spPr>
        <p:txBody>
          <a:bodyPr rtlCol="0" wrap="square">
            <a:spAutoFit/>
          </a:bodyPr>
          <a:p>
            <a:pPr indent="-457200" marL="457200">
              <a:buFont typeface="Arial"/>
              <a:buChar char="•"/>
            </a:pPr>
            <a:r>
              <a:rPr sz="2900" lang="en-US">
                <a:solidFill>
                  <a:srgbClr val="000000"/>
                </a:solidFill>
              </a:rPr>
              <a:t>After the implant becomes stable in the bone, an external sound processor is connected to either the abutment in the Connect system or external magnet in the Attract system. Sound then travels into the skull through vibrations, stimulating the inner ear and allowing for improved hearing.</a:t>
            </a:r>
            <a:endParaRPr sz="2900" lang="en-US">
              <a:solidFill>
                <a:srgbClr val="000000"/>
              </a:solidFill>
            </a:endParaRPr>
          </a:p>
        </p:txBody>
      </p:sp>
      <p:sp>
        <p:nvSpPr>
          <p:cNvPr id="1048665" name=""/>
          <p:cNvSpPr txBox="1"/>
          <p:nvPr/>
        </p:nvSpPr>
        <p:spPr>
          <a:xfrm>
            <a:off x="638234" y="654053"/>
            <a:ext cx="10848488" cy="688339"/>
          </a:xfrm>
          <a:prstGeom prst="rect"/>
        </p:spPr>
        <p:txBody>
          <a:bodyPr rtlCol="0" wrap="square">
            <a:spAutoFit/>
          </a:bodyPr>
          <a:p>
            <a:pPr indent="-457200" marL="457200">
              <a:buFont typeface="Wingdings" charset="2"/>
              <a:buChar char="l"/>
            </a:pPr>
            <a:r>
              <a:rPr b="1" sz="4100" lang="en-US" u="sng">
                <a:solidFill>
                  <a:srgbClr val="002060"/>
                </a:solidFill>
              </a:rPr>
              <a:t>I</a:t>
            </a:r>
            <a:r>
              <a:rPr b="1" sz="4100" lang="en-US" u="sng">
                <a:solidFill>
                  <a:srgbClr val="002060"/>
                </a:solidFill>
              </a:rPr>
              <a:t>m</a:t>
            </a:r>
            <a:r>
              <a:rPr b="1" sz="4100" lang="en-US" u="sng">
                <a:solidFill>
                  <a:srgbClr val="002060"/>
                </a:solidFill>
              </a:rPr>
              <a:t>p</a:t>
            </a:r>
            <a:r>
              <a:rPr b="1" sz="4100" lang="en-US" u="sng">
                <a:solidFill>
                  <a:srgbClr val="002060"/>
                </a:solidFill>
              </a:rPr>
              <a:t>l</a:t>
            </a:r>
            <a:r>
              <a:rPr b="1" sz="4100" lang="en-US" u="sng">
                <a:solidFill>
                  <a:srgbClr val="002060"/>
                </a:solidFill>
              </a:rPr>
              <a:t>a</a:t>
            </a:r>
            <a:r>
              <a:rPr b="1" sz="4100" lang="en-US" u="sng">
                <a:solidFill>
                  <a:srgbClr val="002060"/>
                </a:solidFill>
              </a:rPr>
              <a:t>n</a:t>
            </a:r>
            <a:r>
              <a:rPr b="1" sz="4100" lang="en-US" u="sng">
                <a:solidFill>
                  <a:srgbClr val="002060"/>
                </a:solidFill>
              </a:rPr>
              <a:t>t</a:t>
            </a:r>
            <a:r>
              <a:rPr b="1" sz="4100" lang="en-US" u="sng">
                <a:solidFill>
                  <a:srgbClr val="002060"/>
                </a:solidFill>
              </a:rPr>
              <a:t>a</a:t>
            </a:r>
            <a:r>
              <a:rPr b="1" sz="4100" lang="en-US" u="sng">
                <a:solidFill>
                  <a:srgbClr val="002060"/>
                </a:solidFill>
              </a:rPr>
              <a:t>b</a:t>
            </a:r>
            <a:r>
              <a:rPr b="1" sz="4100" lang="en-US" u="sng">
                <a:solidFill>
                  <a:srgbClr val="002060"/>
                </a:solidFill>
              </a:rPr>
              <a:t>l</a:t>
            </a:r>
            <a:r>
              <a:rPr b="1" sz="4100" lang="en-US" u="sng">
                <a:solidFill>
                  <a:srgbClr val="002060"/>
                </a:solidFill>
              </a:rPr>
              <a:t>e</a:t>
            </a:r>
            <a:r>
              <a:rPr b="1" sz="4100" lang="en-US" u="sng">
                <a:solidFill>
                  <a:srgbClr val="002060"/>
                </a:solidFill>
              </a:rPr>
              <a:t> </a:t>
            </a:r>
            <a:r>
              <a:rPr b="1" sz="4100" lang="en-US" u="sng">
                <a:solidFill>
                  <a:srgbClr val="002060"/>
                </a:solidFill>
              </a:rPr>
              <a:t>h</a:t>
            </a:r>
            <a:r>
              <a:rPr b="1" sz="4100" lang="en-US" u="sng">
                <a:solidFill>
                  <a:srgbClr val="002060"/>
                </a:solidFill>
              </a:rPr>
              <a:t>e</a:t>
            </a:r>
            <a:r>
              <a:rPr b="1" sz="4100" lang="en-US" u="sng">
                <a:solidFill>
                  <a:srgbClr val="002060"/>
                </a:solidFill>
              </a:rPr>
              <a:t>a</a:t>
            </a:r>
            <a:r>
              <a:rPr b="1" sz="4100" lang="en-US" u="sng">
                <a:solidFill>
                  <a:srgbClr val="002060"/>
                </a:solidFill>
              </a:rPr>
              <a:t>r</a:t>
            </a:r>
            <a:r>
              <a:rPr b="1" sz="4100" lang="en-US" u="sng">
                <a:solidFill>
                  <a:srgbClr val="002060"/>
                </a:solidFill>
              </a:rPr>
              <a:t>i</a:t>
            </a:r>
            <a:r>
              <a:rPr b="1" sz="4100" lang="en-US" u="sng">
                <a:solidFill>
                  <a:srgbClr val="002060"/>
                </a:solidFill>
              </a:rPr>
              <a:t>ng</a:t>
            </a:r>
            <a:r>
              <a:rPr b="1" sz="4100" lang="en-US" u="sng">
                <a:solidFill>
                  <a:srgbClr val="002060"/>
                </a:solidFill>
              </a:rPr>
              <a:t> aid</a:t>
            </a:r>
            <a:r>
              <a:rPr b="1" sz="4100" lang="en-US" u="sng">
                <a:solidFill>
                  <a:srgbClr val="002060"/>
                </a:solidFill>
              </a:rPr>
              <a:t> (</a:t>
            </a:r>
            <a:r>
              <a:rPr b="1" sz="4100" lang="en-US" u="sng">
                <a:solidFill>
                  <a:srgbClr val="002060"/>
                </a:solidFill>
              </a:rPr>
              <a:t>B</a:t>
            </a:r>
            <a:r>
              <a:rPr b="1" sz="4100" lang="en-US" u="sng">
                <a:solidFill>
                  <a:srgbClr val="002060"/>
                </a:solidFill>
              </a:rPr>
              <a:t>A</a:t>
            </a:r>
            <a:r>
              <a:rPr b="1" sz="4100" lang="en-US" u="sng">
                <a:solidFill>
                  <a:srgbClr val="002060"/>
                </a:solidFill>
              </a:rPr>
              <a:t>H</a:t>
            </a:r>
            <a:r>
              <a:rPr b="1" sz="4100" lang="en-US" u="sng">
                <a:solidFill>
                  <a:srgbClr val="002060"/>
                </a:solidFill>
              </a:rPr>
              <a:t>A</a:t>
            </a:r>
            <a:r>
              <a:rPr b="1" sz="4100" lang="en-US" u="sng">
                <a:solidFill>
                  <a:srgbClr val="002060"/>
                </a:solidFill>
              </a:rPr>
              <a:t>)</a:t>
            </a:r>
            <a:r>
              <a:rPr b="1" sz="4100" lang="en-US" u="sng">
                <a:solidFill>
                  <a:srgbClr val="002060"/>
                </a:solidFill>
              </a:rPr>
              <a:t>:</a:t>
            </a:r>
            <a:endParaRPr b="1" sz="4100" lang="en-US" u="sng">
              <a:solidFill>
                <a:srgbClr val="002060"/>
              </a:solidFill>
            </a:endParaRPr>
          </a:p>
        </p:txBody>
      </p:sp>
    </p:spTree>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34"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35"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36"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37"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8"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39"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40"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41"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42"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52" name=""/>
          <p:cNvPicPr>
            <a:picLocks/>
          </p:cNvPicPr>
          <p:nvPr/>
        </p:nvPicPr>
        <p:blipFill>
          <a:blip xmlns:r="http://schemas.openxmlformats.org/officeDocument/2006/relationships" r:embed="rId1"/>
          <a:stretch>
            <a:fillRect/>
          </a:stretch>
        </p:blipFill>
        <p:spPr>
          <a:xfrm rot="0">
            <a:off x="458845" y="468926"/>
            <a:ext cx="6001528" cy="6066586"/>
          </a:xfrm>
          <a:prstGeom prst="rect"/>
        </p:spPr>
      </p:pic>
      <p:pic>
        <p:nvPicPr>
          <p:cNvPr id="2097153" name=""/>
          <p:cNvPicPr>
            <a:picLocks/>
          </p:cNvPicPr>
          <p:nvPr/>
        </p:nvPicPr>
        <p:blipFill>
          <a:blip xmlns:r="http://schemas.openxmlformats.org/officeDocument/2006/relationships" r:embed="rId2"/>
          <a:stretch>
            <a:fillRect/>
          </a:stretch>
        </p:blipFill>
        <p:spPr>
          <a:xfrm rot="0">
            <a:off x="7192963" y="1498600"/>
            <a:ext cx="3809135" cy="3828329"/>
          </a:xfrm>
          <a:prstGeom prst="rect"/>
        </p:spPr>
      </p:pic>
    </p:spTree>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09"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10"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11"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12"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13"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14"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15"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16"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17"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94" name=""/>
          <p:cNvSpPr txBox="1"/>
          <p:nvPr/>
        </p:nvSpPr>
        <p:spPr>
          <a:xfrm>
            <a:off x="758226" y="648314"/>
            <a:ext cx="10675546" cy="751840"/>
          </a:xfrm>
          <a:prstGeom prst="rect"/>
        </p:spPr>
        <p:txBody>
          <a:bodyPr rtlCol="0" wrap="square">
            <a:spAutoFit/>
          </a:bodyPr>
          <a:p>
            <a:r>
              <a:rPr sz="4400" lang="en-US">
                <a:solidFill>
                  <a:srgbClr val="002060"/>
                </a:solidFill>
              </a:rPr>
              <a:t>2</a:t>
            </a:r>
            <a:r>
              <a:rPr sz="4400" lang="en-US">
                <a:solidFill>
                  <a:srgbClr val="002060"/>
                </a:solidFill>
              </a:rPr>
              <a:t>.</a:t>
            </a:r>
            <a:r>
              <a:rPr sz="4400" lang="en-US">
                <a:solidFill>
                  <a:srgbClr val="002060"/>
                </a:solidFill>
              </a:rPr>
              <a:t> </a:t>
            </a:r>
            <a:r>
              <a:rPr sz="4400" lang="en-US">
                <a:solidFill>
                  <a:srgbClr val="002060"/>
                </a:solidFill>
              </a:rPr>
              <a:t>M</a:t>
            </a:r>
            <a:r>
              <a:rPr sz="4400" lang="en-US">
                <a:solidFill>
                  <a:srgbClr val="002060"/>
                </a:solidFill>
              </a:rPr>
              <a:t>iddle</a:t>
            </a:r>
            <a:r>
              <a:rPr sz="4400" lang="en-US">
                <a:solidFill>
                  <a:srgbClr val="002060"/>
                </a:solidFill>
              </a:rPr>
              <a:t> ear</a:t>
            </a:r>
            <a:r>
              <a:rPr sz="4400" lang="en-US">
                <a:solidFill>
                  <a:srgbClr val="002060"/>
                </a:solidFill>
              </a:rPr>
              <a:t> </a:t>
            </a:r>
            <a:r>
              <a:rPr sz="4400" lang="en-US">
                <a:solidFill>
                  <a:srgbClr val="002060"/>
                </a:solidFill>
              </a:rPr>
              <a:t>i</a:t>
            </a:r>
            <a:r>
              <a:rPr sz="4400" lang="en-US">
                <a:solidFill>
                  <a:srgbClr val="002060"/>
                </a:solidFill>
              </a:rPr>
              <a:t>m</a:t>
            </a:r>
            <a:r>
              <a:rPr sz="4400" lang="en-US">
                <a:solidFill>
                  <a:srgbClr val="002060"/>
                </a:solidFill>
              </a:rPr>
              <a:t>p</a:t>
            </a:r>
            <a:r>
              <a:rPr sz="4400" lang="en-US">
                <a:solidFill>
                  <a:srgbClr val="002060"/>
                </a:solidFill>
              </a:rPr>
              <a:t>l</a:t>
            </a:r>
            <a:r>
              <a:rPr sz="4400" lang="en-US">
                <a:solidFill>
                  <a:srgbClr val="002060"/>
                </a:solidFill>
              </a:rPr>
              <a:t>ant</a:t>
            </a:r>
            <a:r>
              <a:rPr sz="4400" lang="en-US">
                <a:solidFill>
                  <a:srgbClr val="002060"/>
                </a:solidFill>
              </a:rPr>
              <a:t>:</a:t>
            </a:r>
            <a:endParaRPr sz="4400" lang="en-US">
              <a:solidFill>
                <a:srgbClr val="002060"/>
              </a:solidFill>
            </a:endParaRPr>
          </a:p>
        </p:txBody>
      </p:sp>
      <p:sp>
        <p:nvSpPr>
          <p:cNvPr id="1049495" name=""/>
          <p:cNvSpPr txBox="1"/>
          <p:nvPr/>
        </p:nvSpPr>
        <p:spPr>
          <a:xfrm>
            <a:off x="758226" y="1667192"/>
            <a:ext cx="10901663" cy="4561839"/>
          </a:xfrm>
          <a:prstGeom prst="rect"/>
        </p:spPr>
        <p:txBody>
          <a:bodyPr rtlCol="0" wrap="square">
            <a:spAutoFit/>
          </a:bodyPr>
          <a:p>
            <a:pPr algn="l" indent="0" marL="0">
              <a:buNone/>
            </a:pPr>
            <a:r>
              <a:rPr sz="2700" lang="en-US">
                <a:solidFill>
                  <a:srgbClr val="000000"/>
                </a:solidFill>
              </a:rPr>
              <a:t>Middle ear implants are used where conventional hearing aids or bone conduction hearing devices are not an option due to medical reasons.
The devices are surgically implanted hearing aids. They send a signal to the middle ear which mechanically vibrates the middle ear bones. This increases the sound vibrations entering the cochlea where the vibrations are converted into electrical signals sent to the brain.</a:t>
            </a:r>
            <a:endParaRPr sz="2700" lang="en-US">
              <a:solidFill>
                <a:srgbClr val="000000"/>
              </a:solidFill>
            </a:endParaRPr>
          </a:p>
          <a:p>
            <a:pPr algn="l" indent="0" marL="0">
              <a:buNone/>
            </a:pPr>
            <a:endParaRPr sz="2700" lang="en-US">
              <a:solidFill>
                <a:srgbClr val="000000"/>
              </a:solidFill>
            </a:endParaRPr>
          </a:p>
          <a:p>
            <a:pPr algn="l" indent="0" marL="0">
              <a:buNone/>
            </a:pPr>
            <a:r>
              <a:rPr sz="2700" lang="en-US">
                <a:solidFill>
                  <a:srgbClr val="000000"/>
                </a:solidFill>
              </a:rPr>
              <a:t>They</a:t>
            </a:r>
            <a:r>
              <a:rPr sz="2700" lang="en-US">
                <a:solidFill>
                  <a:srgbClr val="000000"/>
                </a:solidFill>
              </a:rPr>
              <a:t> can be an option for children (five years and above) who have conductive, sensorineural or mixed hearing loss and are unable to use conventional hearing aids.</a:t>
            </a:r>
            <a:endParaRPr sz="2700" lang="en-US">
              <a:solidFill>
                <a:srgbClr val="000000"/>
              </a:solidFill>
            </a:endParaRPr>
          </a:p>
        </p:txBody>
      </p:sp>
    </p:spTree>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9517"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519"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521"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523"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525"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527"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29"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31"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33"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67" name=""/>
          <p:cNvPicPr>
            <a:picLocks/>
          </p:cNvPicPr>
          <p:nvPr/>
        </p:nvPicPr>
        <p:blipFill>
          <a:blip xmlns:r="http://schemas.openxmlformats.org/officeDocument/2006/relationships" r:embed="rId1"/>
          <a:stretch>
            <a:fillRect/>
          </a:stretch>
        </p:blipFill>
        <p:spPr>
          <a:xfrm rot="0">
            <a:off x="2425645" y="843027"/>
            <a:ext cx="7304143" cy="5171943"/>
          </a:xfrm>
          <a:prstGeom prst="rec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709"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10"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11"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12"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13"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14"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15"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16"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17"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18" name=""/>
          <p:cNvSpPr txBox="1"/>
          <p:nvPr/>
        </p:nvSpPr>
        <p:spPr>
          <a:xfrm>
            <a:off x="709488" y="462279"/>
            <a:ext cx="8064128" cy="612139"/>
          </a:xfrm>
          <a:prstGeom prst="rect"/>
        </p:spPr>
        <p:txBody>
          <a:bodyPr rtlCol="0" wrap="square">
            <a:spAutoFit/>
          </a:bodyPr>
          <a:p>
            <a:pPr indent="-457200" marL="457200">
              <a:buFont typeface="Wingdings" charset="2"/>
              <a:buChar char="l"/>
            </a:pPr>
            <a:r>
              <a:rPr b="1" sz="3600" lang="en-US" u="sng">
                <a:solidFill>
                  <a:srgbClr val="002060"/>
                </a:solidFill>
              </a:rPr>
              <a:t>B</a:t>
            </a:r>
            <a:r>
              <a:rPr b="1" sz="3600" lang="en-US" u="sng">
                <a:solidFill>
                  <a:srgbClr val="002060"/>
                </a:solidFill>
              </a:rPr>
              <a:t>o</a:t>
            </a:r>
            <a:r>
              <a:rPr b="1" sz="3600" lang="en-US" u="sng">
                <a:solidFill>
                  <a:srgbClr val="002060"/>
                </a:solidFill>
              </a:rPr>
              <a:t>d</a:t>
            </a:r>
            <a:r>
              <a:rPr b="1" sz="3600" lang="en-US" u="sng">
                <a:solidFill>
                  <a:srgbClr val="002060"/>
                </a:solidFill>
              </a:rPr>
              <a:t>y</a:t>
            </a:r>
            <a:r>
              <a:rPr b="1" sz="3600" lang="en-US" u="sng">
                <a:solidFill>
                  <a:srgbClr val="002060"/>
                </a:solidFill>
              </a:rPr>
              <a:t> </a:t>
            </a:r>
            <a:r>
              <a:rPr b="1" sz="3600" lang="en-US" u="sng">
                <a:solidFill>
                  <a:srgbClr val="002060"/>
                </a:solidFill>
              </a:rPr>
              <a:t>a</a:t>
            </a:r>
            <a:r>
              <a:rPr b="1" sz="3600" lang="en-US" u="sng">
                <a:solidFill>
                  <a:srgbClr val="002060"/>
                </a:solidFill>
              </a:rPr>
              <a:t>i</a:t>
            </a:r>
            <a:r>
              <a:rPr b="1" sz="3600" lang="en-US" u="sng">
                <a:solidFill>
                  <a:srgbClr val="002060"/>
                </a:solidFill>
              </a:rPr>
              <a:t>d</a:t>
            </a:r>
            <a:r>
              <a:rPr b="1" sz="3600" lang="en-US" u="sng">
                <a:solidFill>
                  <a:srgbClr val="002060"/>
                </a:solidFill>
              </a:rPr>
              <a:t> </a:t>
            </a:r>
            <a:r>
              <a:rPr b="1" sz="3600" lang="en-US" u="sng">
                <a:solidFill>
                  <a:srgbClr val="002060"/>
                </a:solidFill>
              </a:rPr>
              <a:t>o</a:t>
            </a:r>
            <a:r>
              <a:rPr b="1" sz="3600" lang="en-US" u="sng">
                <a:solidFill>
                  <a:srgbClr val="002060"/>
                </a:solidFill>
              </a:rPr>
              <a:t>r</a:t>
            </a:r>
            <a:r>
              <a:rPr b="1" sz="3600" lang="en-US" u="sng">
                <a:solidFill>
                  <a:srgbClr val="002060"/>
                </a:solidFill>
              </a:rPr>
              <a:t> </a:t>
            </a:r>
            <a:r>
              <a:rPr b="1" sz="3600" lang="en-US" u="sng">
                <a:solidFill>
                  <a:srgbClr val="002060"/>
                </a:solidFill>
              </a:rPr>
              <a:t>b</a:t>
            </a:r>
            <a:r>
              <a:rPr b="1" sz="3600" lang="en-US" u="sng">
                <a:solidFill>
                  <a:srgbClr val="002060"/>
                </a:solidFill>
              </a:rPr>
              <a:t>o</a:t>
            </a:r>
            <a:r>
              <a:rPr b="1" sz="3600" lang="en-US" u="sng">
                <a:solidFill>
                  <a:srgbClr val="002060"/>
                </a:solidFill>
              </a:rPr>
              <a:t>d</a:t>
            </a:r>
            <a:r>
              <a:rPr b="1" sz="3600" lang="en-US" u="sng">
                <a:solidFill>
                  <a:srgbClr val="002060"/>
                </a:solidFill>
              </a:rPr>
              <a:t>y</a:t>
            </a:r>
            <a:r>
              <a:rPr b="1" sz="3600" lang="en-US" u="sng">
                <a:solidFill>
                  <a:srgbClr val="002060"/>
                </a:solidFill>
              </a:rPr>
              <a:t> </a:t>
            </a:r>
            <a:r>
              <a:rPr b="1" sz="3600" lang="en-US" u="sng">
                <a:solidFill>
                  <a:srgbClr val="002060"/>
                </a:solidFill>
              </a:rPr>
              <a:t>l</a:t>
            </a:r>
            <a:r>
              <a:rPr b="1" sz="3600" lang="en-US" u="sng">
                <a:solidFill>
                  <a:srgbClr val="002060"/>
                </a:solidFill>
              </a:rPr>
              <a:t>e</a:t>
            </a:r>
            <a:r>
              <a:rPr b="1" sz="3600" lang="en-US" u="sng">
                <a:solidFill>
                  <a:srgbClr val="002060"/>
                </a:solidFill>
              </a:rPr>
              <a:t>v</a:t>
            </a:r>
            <a:r>
              <a:rPr b="1" sz="3600" lang="en-US" u="sng">
                <a:solidFill>
                  <a:srgbClr val="002060"/>
                </a:solidFill>
              </a:rPr>
              <a:t>e</a:t>
            </a:r>
            <a:r>
              <a:rPr b="1" sz="3600" lang="en-US" u="sng">
                <a:solidFill>
                  <a:srgbClr val="002060"/>
                </a:solidFill>
              </a:rPr>
              <a:t>l</a:t>
            </a:r>
            <a:r>
              <a:rPr b="1" sz="3600" lang="en-US" u="sng">
                <a:solidFill>
                  <a:srgbClr val="002060"/>
                </a:solidFill>
              </a:rPr>
              <a:t>:</a:t>
            </a:r>
            <a:endParaRPr b="1" sz="3600" lang="en-US" u="sng">
              <a:solidFill>
                <a:srgbClr val="002060"/>
              </a:solidFill>
            </a:endParaRPr>
          </a:p>
        </p:txBody>
      </p:sp>
      <p:sp>
        <p:nvSpPr>
          <p:cNvPr id="1048719" name=""/>
          <p:cNvSpPr txBox="1"/>
          <p:nvPr/>
        </p:nvSpPr>
        <p:spPr>
          <a:xfrm>
            <a:off x="829504" y="1074418"/>
            <a:ext cx="10694134" cy="5120640"/>
          </a:xfrm>
          <a:prstGeom prst="rect"/>
        </p:spPr>
        <p:txBody>
          <a:bodyPr rtlCol="0" wrap="square">
            <a:spAutoFit/>
          </a:bodyPr>
          <a:p>
            <a:pPr indent="-457200" marL="457200">
              <a:buFont typeface="Wingdings" charset="2"/>
              <a:buChar char="ü"/>
            </a:pPr>
            <a:r>
              <a:rPr sz="2800" lang="en-US">
                <a:solidFill>
                  <a:srgbClr val="000000"/>
                </a:solidFill>
              </a:rPr>
              <a:t>The largest type of hearing aid is the body aid. These aids are 
typically about 60 x 40 x 15 mm (very approximately</a:t>
            </a:r>
            <a:r>
              <a:rPr sz="2800" lang="en-US">
                <a:solidFill>
                  <a:srgbClr val="000000"/>
                </a:solidFill>
              </a:rPr>
              <a:t>)</a:t>
            </a:r>
            <a:r>
              <a:rPr sz="2800" lang="en-US">
                <a:solidFill>
                  <a:srgbClr val="000000"/>
                </a:solidFill>
              </a:rPr>
              <a:t> 
2 x 2 x 0.5 inc</a:t>
            </a:r>
            <a:r>
              <a:rPr sz="2800" lang="en-US">
                <a:solidFill>
                  <a:srgbClr val="000000"/>
                </a:solidFill>
              </a:rPr>
              <a:t>h</a:t>
            </a:r>
            <a:r>
              <a:rPr sz="2800" lang="en-US">
                <a:solidFill>
                  <a:srgbClr val="000000"/>
                </a:solidFill>
              </a:rPr>
              <a:t>.</a:t>
            </a:r>
            <a:endParaRPr sz="2800" lang="en-US">
              <a:solidFill>
                <a:srgbClr val="000000"/>
              </a:solidFill>
            </a:endParaRPr>
          </a:p>
          <a:p>
            <a:pPr indent="-457200" marL="457200">
              <a:buFont typeface="Wingdings" charset="2"/>
              <a:buChar char="ü"/>
            </a:pPr>
            <a:endParaRPr sz="2800" lang="en-US">
              <a:solidFill>
                <a:srgbClr val="000000"/>
              </a:solidFill>
            </a:endParaRPr>
          </a:p>
          <a:p>
            <a:pPr indent="-457200" marL="457200">
              <a:buFont typeface="Wingdings" charset="2"/>
              <a:buChar char="ü"/>
            </a:pPr>
            <a:r>
              <a:rPr sz="2800" lang="en-US">
                <a:solidFill>
                  <a:srgbClr val="000000"/>
                </a:solidFill>
              </a:rPr>
              <a:t>As</a:t>
            </a:r>
            <a:r>
              <a:rPr sz="2800" lang="en-US">
                <a:solidFill>
                  <a:srgbClr val="000000"/>
                </a:solidFill>
              </a:rPr>
              <a:t> implied by their name, they 
are worn somewhere on the body: in a pocket, in a pouch around the neck or on the </a:t>
            </a:r>
            <a:r>
              <a:rPr sz="2800" lang="en-US">
                <a:solidFill>
                  <a:srgbClr val="000000"/>
                </a:solidFill>
              </a:rPr>
              <a:t>belt.</a:t>
            </a:r>
            <a:endParaRPr sz="2800" lang="en-US">
              <a:solidFill>
                <a:srgbClr val="000000"/>
              </a:solidFill>
            </a:endParaRPr>
          </a:p>
          <a:p>
            <a:pPr indent="-457200" marL="457200">
              <a:buFont typeface="Wingdings" charset="2"/>
              <a:buChar char="ü"/>
            </a:pPr>
            <a:endParaRPr sz="2800" lang="en-US">
              <a:solidFill>
                <a:srgbClr val="000000"/>
              </a:solidFill>
            </a:endParaRPr>
          </a:p>
          <a:p>
            <a:pPr indent="-457200" marL="457200">
              <a:buFont typeface="Wingdings" charset="2"/>
              <a:buChar char="ü"/>
            </a:pPr>
            <a:r>
              <a:rPr sz="2800" lang="en-US">
                <a:solidFill>
                  <a:srgbClr val="000000"/>
                </a:solidFill>
              </a:rPr>
              <a:t>They</a:t>
            </a:r>
            <a:r>
              <a:rPr sz="2800" lang="en-US">
                <a:solidFill>
                  <a:srgbClr val="000000"/>
                </a:solidFill>
              </a:rPr>
              <a:t> are con</a:t>
            </a:r>
            <a:r>
              <a:rPr sz="2800" lang="en-US">
                <a:solidFill>
                  <a:srgbClr val="000000"/>
                </a:solidFill>
              </a:rPr>
              <a:t>n</a:t>
            </a:r>
            <a:r>
              <a:rPr sz="2800" lang="en-US">
                <a:solidFill>
                  <a:srgbClr val="000000"/>
                </a:solidFill>
              </a:rPr>
              <a:t>ected, via a cable containing two or three wires, to a receiver, from which the amplified sound emerges.</a:t>
            </a:r>
            <a:endParaRPr sz="2800" lang="en-US">
              <a:solidFill>
                <a:srgbClr val="000000"/>
              </a:solidFill>
            </a:endParaRPr>
          </a:p>
          <a:p>
            <a:pPr indent="-457200" marL="457200">
              <a:buFont typeface="Wingdings" charset="2"/>
              <a:buChar char="ü"/>
            </a:pPr>
            <a:endParaRPr sz="2800" lang="en-US">
              <a:solidFill>
                <a:srgbClr val="000000"/>
              </a:solidFill>
            </a:endParaRPr>
          </a:p>
          <a:p>
            <a:pPr indent="-457200" marL="457200">
              <a:buFont typeface="Wingdings" charset="2"/>
              <a:buChar char="ü"/>
            </a:pPr>
            <a:r>
              <a:rPr sz="2800" lang="en-US">
                <a:solidFill>
                  <a:srgbClr val="000000"/>
                </a:solidFill>
              </a:rPr>
              <a:t> </a:t>
            </a:r>
            <a:r>
              <a:rPr sz="2800" lang="en-US">
                <a:solidFill>
                  <a:srgbClr val="000000"/>
                </a:solidFill>
              </a:rPr>
              <a:t>The</a:t>
            </a:r>
            <a:r>
              <a:rPr sz="2800" lang="en-US">
                <a:solidFill>
                  <a:srgbClr val="000000"/>
                </a:solidFill>
              </a:rPr>
              <a:t> receiver usually plugs into an earmold custommade for the individual’s ear canal and concha. </a:t>
            </a:r>
            <a:endParaRPr sz="2800" lang="en-US">
              <a:solidFill>
                <a:srgbClr val="000000"/>
              </a:solidFill>
            </a:endParaRPr>
          </a:p>
        </p:txBody>
      </p:sp>
    </p:spTree>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9441"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443"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445"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447"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449"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451"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53"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55"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57"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96" name=""/>
          <p:cNvSpPr txBox="1"/>
          <p:nvPr/>
        </p:nvSpPr>
        <p:spPr>
          <a:xfrm>
            <a:off x="458845" y="1498599"/>
            <a:ext cx="11446023" cy="4282440"/>
          </a:xfrm>
          <a:prstGeom prst="rect"/>
        </p:spPr>
        <p:txBody>
          <a:bodyPr rtlCol="0" wrap="square">
            <a:spAutoFit/>
          </a:bodyPr>
          <a:p>
            <a:r>
              <a:rPr sz="2600" lang="en-US">
                <a:solidFill>
                  <a:srgbClr val="000000"/>
                </a:solidFill>
              </a:rPr>
              <a:t>Auditory brainstem implants (ABIs) could be considered for deaf children who receive little or no benefit from hearing aids and aren’t suitable candidates for cochlear implants.
ABIs are still a very new development. Working in a similar way to a cochlear implant, an ABI stimulates the auditory brainstem directly, bypassing the ear and auditory nerve, to provide a sensation of hearing.
ABIs are mostly used by adults who have suffered trauma to their hearing nerve and would therefore not benefit from hearing aids or a cochlear implant, but a small number of congenitally (born) deaf children have an ABI.</a:t>
            </a:r>
            <a:endParaRPr sz="2600" lang="en-US">
              <a:solidFill>
                <a:srgbClr val="000000"/>
              </a:solidFill>
            </a:endParaRPr>
          </a:p>
        </p:txBody>
      </p:sp>
      <p:sp>
        <p:nvSpPr>
          <p:cNvPr id="1049497" name=""/>
          <p:cNvSpPr txBox="1"/>
          <p:nvPr/>
        </p:nvSpPr>
        <p:spPr>
          <a:xfrm>
            <a:off x="638234" y="648314"/>
            <a:ext cx="10303722" cy="675640"/>
          </a:xfrm>
          <a:prstGeom prst="rect"/>
        </p:spPr>
        <p:txBody>
          <a:bodyPr rtlCol="0" wrap="square">
            <a:spAutoFit/>
          </a:bodyPr>
          <a:p>
            <a:r>
              <a:rPr sz="3900" lang="en-US">
                <a:solidFill>
                  <a:srgbClr val="002060"/>
                </a:solidFill>
              </a:rPr>
              <a:t>3</a:t>
            </a:r>
            <a:r>
              <a:rPr sz="3900" lang="en-US">
                <a:solidFill>
                  <a:srgbClr val="002060"/>
                </a:solidFill>
              </a:rPr>
              <a:t>.</a:t>
            </a:r>
            <a:r>
              <a:rPr sz="3900" lang="en-US">
                <a:solidFill>
                  <a:srgbClr val="002060"/>
                </a:solidFill>
              </a:rPr>
              <a:t> </a:t>
            </a:r>
            <a:r>
              <a:rPr sz="3900" lang="en-US">
                <a:solidFill>
                  <a:srgbClr val="002060"/>
                </a:solidFill>
              </a:rPr>
              <a:t>A</a:t>
            </a:r>
            <a:r>
              <a:rPr sz="3900" lang="en-US">
                <a:solidFill>
                  <a:srgbClr val="002060"/>
                </a:solidFill>
              </a:rPr>
              <a:t>u</a:t>
            </a:r>
            <a:r>
              <a:rPr sz="3900" lang="en-US">
                <a:solidFill>
                  <a:srgbClr val="002060"/>
                </a:solidFill>
              </a:rPr>
              <a:t>d</a:t>
            </a:r>
            <a:r>
              <a:rPr sz="3900" lang="en-US">
                <a:solidFill>
                  <a:srgbClr val="002060"/>
                </a:solidFill>
              </a:rPr>
              <a:t>i</a:t>
            </a:r>
            <a:r>
              <a:rPr sz="3900" lang="en-US">
                <a:solidFill>
                  <a:srgbClr val="002060"/>
                </a:solidFill>
              </a:rPr>
              <a:t>t</a:t>
            </a:r>
            <a:r>
              <a:rPr sz="3900" lang="en-US">
                <a:solidFill>
                  <a:srgbClr val="002060"/>
                </a:solidFill>
              </a:rPr>
              <a:t>o</a:t>
            </a:r>
            <a:r>
              <a:rPr sz="3900" lang="en-US">
                <a:solidFill>
                  <a:srgbClr val="002060"/>
                </a:solidFill>
              </a:rPr>
              <a:t>r</a:t>
            </a:r>
            <a:r>
              <a:rPr sz="3900" lang="en-US">
                <a:solidFill>
                  <a:srgbClr val="002060"/>
                </a:solidFill>
              </a:rPr>
              <a:t>y</a:t>
            </a:r>
            <a:r>
              <a:rPr sz="3900" lang="en-US">
                <a:solidFill>
                  <a:srgbClr val="002060"/>
                </a:solidFill>
              </a:rPr>
              <a:t> </a:t>
            </a:r>
            <a:r>
              <a:rPr sz="3900" lang="en-US">
                <a:solidFill>
                  <a:srgbClr val="002060"/>
                </a:solidFill>
              </a:rPr>
              <a:t>b</a:t>
            </a:r>
            <a:r>
              <a:rPr sz="3900" lang="en-US">
                <a:solidFill>
                  <a:srgbClr val="002060"/>
                </a:solidFill>
              </a:rPr>
              <a:t>r</a:t>
            </a:r>
            <a:r>
              <a:rPr sz="3900" lang="en-US">
                <a:solidFill>
                  <a:srgbClr val="002060"/>
                </a:solidFill>
              </a:rPr>
              <a:t>a</a:t>
            </a:r>
            <a:r>
              <a:rPr sz="3900" lang="en-US">
                <a:solidFill>
                  <a:srgbClr val="002060"/>
                </a:solidFill>
              </a:rPr>
              <a:t>i</a:t>
            </a:r>
            <a:r>
              <a:rPr sz="3900" lang="en-US">
                <a:solidFill>
                  <a:srgbClr val="002060"/>
                </a:solidFill>
              </a:rPr>
              <a:t>n</a:t>
            </a:r>
            <a:r>
              <a:rPr sz="3900" lang="en-US">
                <a:solidFill>
                  <a:srgbClr val="002060"/>
                </a:solidFill>
              </a:rPr>
              <a:t>s</a:t>
            </a:r>
            <a:r>
              <a:rPr sz="3900" lang="en-US">
                <a:solidFill>
                  <a:srgbClr val="002060"/>
                </a:solidFill>
              </a:rPr>
              <a:t>t</a:t>
            </a:r>
            <a:r>
              <a:rPr sz="3900" lang="en-US">
                <a:solidFill>
                  <a:srgbClr val="002060"/>
                </a:solidFill>
              </a:rPr>
              <a:t>e</a:t>
            </a:r>
            <a:r>
              <a:rPr sz="3900" lang="en-US">
                <a:solidFill>
                  <a:srgbClr val="002060"/>
                </a:solidFill>
              </a:rPr>
              <a:t>m</a:t>
            </a:r>
            <a:r>
              <a:rPr sz="3900" lang="en-US">
                <a:solidFill>
                  <a:srgbClr val="002060"/>
                </a:solidFill>
              </a:rPr>
              <a:t> </a:t>
            </a:r>
            <a:r>
              <a:rPr sz="3900" lang="en-US">
                <a:solidFill>
                  <a:srgbClr val="002060"/>
                </a:solidFill>
              </a:rPr>
              <a:t>i</a:t>
            </a:r>
            <a:r>
              <a:rPr sz="3900" lang="en-US">
                <a:solidFill>
                  <a:srgbClr val="002060"/>
                </a:solidFill>
              </a:rPr>
              <a:t>m</a:t>
            </a:r>
            <a:r>
              <a:rPr sz="3900" lang="en-US">
                <a:solidFill>
                  <a:srgbClr val="002060"/>
                </a:solidFill>
              </a:rPr>
              <a:t>p</a:t>
            </a:r>
            <a:r>
              <a:rPr sz="3900" lang="en-US">
                <a:solidFill>
                  <a:srgbClr val="002060"/>
                </a:solidFill>
              </a:rPr>
              <a:t>l</a:t>
            </a:r>
            <a:r>
              <a:rPr sz="3900" lang="en-US">
                <a:solidFill>
                  <a:srgbClr val="002060"/>
                </a:solidFill>
              </a:rPr>
              <a:t>a</a:t>
            </a:r>
            <a:r>
              <a:rPr sz="3900" lang="en-US">
                <a:solidFill>
                  <a:srgbClr val="002060"/>
                </a:solidFill>
              </a:rPr>
              <a:t>n</a:t>
            </a:r>
            <a:r>
              <a:rPr sz="3900" lang="en-US">
                <a:solidFill>
                  <a:srgbClr val="002060"/>
                </a:solidFill>
              </a:rPr>
              <a:t>ts</a:t>
            </a:r>
            <a:r>
              <a:rPr sz="3900" lang="en-US">
                <a:solidFill>
                  <a:srgbClr val="002060"/>
                </a:solidFill>
              </a:rPr>
              <a:t>:</a:t>
            </a:r>
            <a:endParaRPr sz="3900" lang="en-US">
              <a:solidFill>
                <a:srgbClr val="000000"/>
              </a:solidFill>
            </a:endParaRPr>
          </a:p>
        </p:txBody>
      </p:sp>
    </p:spTree>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9499"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501"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503"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505"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507"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509"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11"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13"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15"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68" name=""/>
          <p:cNvPicPr>
            <a:picLocks/>
          </p:cNvPicPr>
          <p:nvPr/>
        </p:nvPicPr>
        <p:blipFill>
          <a:blip xmlns:r="http://schemas.openxmlformats.org/officeDocument/2006/relationships" r:embed="rId1"/>
          <a:stretch>
            <a:fillRect/>
          </a:stretch>
        </p:blipFill>
        <p:spPr>
          <a:xfrm rot="0">
            <a:off x="1332419" y="821682"/>
            <a:ext cx="9527161" cy="5061985"/>
          </a:xfrm>
          <a:prstGeom prst="rect"/>
        </p:spPr>
      </p:pic>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9477"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479"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481"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483"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485"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487"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89"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91"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93"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52" name=""/>
          <p:cNvSpPr txBox="1"/>
          <p:nvPr/>
        </p:nvSpPr>
        <p:spPr>
          <a:xfrm>
            <a:off x="861345" y="1462404"/>
            <a:ext cx="10469310" cy="2186940"/>
          </a:xfrm>
          <a:prstGeom prst="rect"/>
        </p:spPr>
        <p:txBody>
          <a:bodyPr rtlCol="0" wrap="square">
            <a:spAutoFit/>
          </a:bodyPr>
          <a:p>
            <a:r>
              <a:rPr sz="2800" lang="en-US">
                <a:solidFill>
                  <a:srgbClr val="000000"/>
                </a:solidFill>
              </a:rPr>
              <a:t>A cochlear implant is a small, complex electronic device that can help to provide a sense of sound to a person who has severe to profound hearing loss. The implant consists of an external portion that sits behind the ear and a second portion that is surgically placed under the skin</a:t>
            </a:r>
            <a:endParaRPr sz="2800" lang="en-US">
              <a:solidFill>
                <a:srgbClr val="000000"/>
              </a:solidFill>
            </a:endParaRPr>
          </a:p>
        </p:txBody>
      </p:sp>
      <p:sp>
        <p:nvSpPr>
          <p:cNvPr id="1049553" name=""/>
          <p:cNvSpPr txBox="1"/>
          <p:nvPr/>
        </p:nvSpPr>
        <p:spPr>
          <a:xfrm>
            <a:off x="861345" y="648314"/>
            <a:ext cx="10167370" cy="688340"/>
          </a:xfrm>
          <a:prstGeom prst="rect"/>
        </p:spPr>
        <p:txBody>
          <a:bodyPr rtlCol="0" wrap="square">
            <a:spAutoFit/>
          </a:bodyPr>
          <a:p>
            <a:r>
              <a:rPr sz="4000" lang="en-US">
                <a:solidFill>
                  <a:srgbClr val="002060"/>
                </a:solidFill>
              </a:rPr>
              <a:t>4</a:t>
            </a:r>
            <a:r>
              <a:rPr sz="4000" lang="en-US">
                <a:solidFill>
                  <a:srgbClr val="002060"/>
                </a:solidFill>
              </a:rPr>
              <a:t>.</a:t>
            </a:r>
            <a:r>
              <a:rPr sz="4000" lang="en-US">
                <a:solidFill>
                  <a:srgbClr val="002060"/>
                </a:solidFill>
              </a:rPr>
              <a:t> </a:t>
            </a:r>
            <a:r>
              <a:rPr sz="4000" lang="en-US">
                <a:solidFill>
                  <a:srgbClr val="002060"/>
                </a:solidFill>
              </a:rPr>
              <a:t>C</a:t>
            </a:r>
            <a:r>
              <a:rPr sz="4000" lang="en-US">
                <a:solidFill>
                  <a:srgbClr val="002060"/>
                </a:solidFill>
              </a:rPr>
              <a:t>o</a:t>
            </a:r>
            <a:r>
              <a:rPr sz="4000" lang="en-US">
                <a:solidFill>
                  <a:srgbClr val="002060"/>
                </a:solidFill>
              </a:rPr>
              <a:t>c</a:t>
            </a:r>
            <a:r>
              <a:rPr sz="4000" lang="en-US">
                <a:solidFill>
                  <a:srgbClr val="002060"/>
                </a:solidFill>
              </a:rPr>
              <a:t>h</a:t>
            </a:r>
            <a:r>
              <a:rPr sz="4000" lang="en-US">
                <a:solidFill>
                  <a:srgbClr val="002060"/>
                </a:solidFill>
              </a:rPr>
              <a:t>l</a:t>
            </a:r>
            <a:r>
              <a:rPr sz="4000" lang="en-US">
                <a:solidFill>
                  <a:srgbClr val="002060"/>
                </a:solidFill>
              </a:rPr>
              <a:t>e</a:t>
            </a:r>
            <a:r>
              <a:rPr sz="4000" lang="en-US">
                <a:solidFill>
                  <a:srgbClr val="002060"/>
                </a:solidFill>
              </a:rPr>
              <a:t>ar</a:t>
            </a:r>
            <a:r>
              <a:rPr sz="4000" lang="en-US">
                <a:solidFill>
                  <a:srgbClr val="002060"/>
                </a:solidFill>
              </a:rPr>
              <a:t> implant</a:t>
            </a:r>
            <a:r>
              <a:rPr sz="4000" lang="en-US">
                <a:solidFill>
                  <a:srgbClr val="002060"/>
                </a:solidFill>
              </a:rPr>
              <a:t>:</a:t>
            </a:r>
            <a:endParaRPr sz="4000" lang="en-US">
              <a:solidFill>
                <a:srgbClr val="002060"/>
              </a:solidFill>
            </a:endParaRPr>
          </a:p>
        </p:txBody>
      </p:sp>
      <p:sp>
        <p:nvSpPr>
          <p:cNvPr id="1049554" name=""/>
          <p:cNvSpPr txBox="1"/>
          <p:nvPr/>
        </p:nvSpPr>
        <p:spPr>
          <a:xfrm>
            <a:off x="861344" y="3921834"/>
            <a:ext cx="10867075" cy="2186941"/>
          </a:xfrm>
          <a:prstGeom prst="rect"/>
        </p:spPr>
        <p:txBody>
          <a:bodyPr rtlCol="0" wrap="square">
            <a:spAutoFit/>
          </a:bodyPr>
          <a:p>
            <a:r>
              <a:rPr sz="2800" lang="en-US">
                <a:solidFill>
                  <a:srgbClr val="000000"/>
                </a:solidFill>
              </a:rPr>
              <a:t>An implant has the following parts:
A microphone, which picks up sound from the environment.
A speech processor, which selects and arranges sounds picked up by the microphone.</a:t>
            </a:r>
            <a:endParaRPr sz="2800" lang="en-US">
              <a:solidFill>
                <a:srgbClr val="000000"/>
              </a:solidFill>
            </a:endParaRPr>
          </a:p>
        </p:txBody>
      </p:sp>
    </p:spTree>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9535"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537"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539"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541"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543"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545"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47"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49"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51"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555" name=""/>
          <p:cNvSpPr txBox="1"/>
          <p:nvPr/>
        </p:nvSpPr>
        <p:spPr>
          <a:xfrm>
            <a:off x="783231" y="859753"/>
            <a:ext cx="10895669" cy="4980940"/>
          </a:xfrm>
          <a:prstGeom prst="rect"/>
        </p:spPr>
        <p:txBody>
          <a:bodyPr rtlCol="0" wrap="square">
            <a:spAutoFit/>
          </a:bodyPr>
          <a:p>
            <a:r>
              <a:rPr sz="3000" lang="en-US">
                <a:solidFill>
                  <a:srgbClr val="000000"/>
                </a:solidFill>
              </a:rPr>
              <a:t>A transmitter and receiver/stimulator, which receive signals from the speech processor and convert them into electric impulses.</a:t>
            </a:r>
            <a:endParaRPr sz="3000" lang="en-US">
              <a:solidFill>
                <a:srgbClr val="000000"/>
              </a:solidFill>
            </a:endParaRPr>
          </a:p>
          <a:p>
            <a:r>
              <a:rPr sz="3000" lang="en-US">
                <a:solidFill>
                  <a:srgbClr val="000000"/>
                </a:solidFill>
              </a:rPr>
              <a:t>
An electrode array, which is a group of electrodes that collects the impulses from the stimulator and sends them to different regions of the auditory nerve.</a:t>
            </a:r>
            <a:endParaRPr sz="3000" lang="en-US">
              <a:solidFill>
                <a:srgbClr val="000000"/>
              </a:solidFill>
            </a:endParaRPr>
          </a:p>
          <a:p>
            <a:r>
              <a:rPr sz="3000" lang="en-US">
                <a:solidFill>
                  <a:srgbClr val="000000"/>
                </a:solidFill>
              </a:rPr>
              <a:t>
An implant does not restore normal hearing. Instead, it can give a deaf person a useful representation of sounds in the environment and help him or her to understand speech.</a:t>
            </a:r>
            <a:endParaRPr sz="3000" lang="en-US">
              <a:solidFill>
                <a:srgbClr val="000000"/>
              </a:solidFill>
            </a:endParaRPr>
          </a:p>
        </p:txBody>
      </p:sp>
    </p:spTree>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9459"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461"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463"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465"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467"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469"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71"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73"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475"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69" name=""/>
          <p:cNvPicPr>
            <a:picLocks/>
          </p:cNvPicPr>
          <p:nvPr/>
        </p:nvPicPr>
        <p:blipFill>
          <a:blip xmlns:r="http://schemas.openxmlformats.org/officeDocument/2006/relationships" r:embed="rId1"/>
          <a:stretch>
            <a:fillRect/>
          </a:stretch>
        </p:blipFill>
        <p:spPr>
          <a:xfrm rot="0">
            <a:off x="1471381" y="594498"/>
            <a:ext cx="9528697" cy="5289169"/>
          </a:xfrm>
          <a:prstGeom prst="rect"/>
        </p:spPr>
      </p:pic>
    </p:spTree>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598"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599"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00"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01"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2"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3"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04"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05"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06"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07" name=""/>
          <p:cNvSpPr txBox="1"/>
          <p:nvPr/>
        </p:nvSpPr>
        <p:spPr>
          <a:xfrm>
            <a:off x="552799" y="1586170"/>
            <a:ext cx="10970840" cy="4320540"/>
          </a:xfrm>
          <a:prstGeom prst="rect"/>
        </p:spPr>
        <p:txBody>
          <a:bodyPr rtlCol="0" wrap="square">
            <a:spAutoFit/>
          </a:bodyPr>
          <a:p>
            <a:r>
              <a:rPr sz="3100" lang="en-US">
                <a:solidFill>
                  <a:srgbClr val="000000"/>
                </a:solidFill>
              </a:rPr>
              <a:t>Directional hearing aids can improve the signal-to-noise-ratio (SNR) of speech occurring in a noisy background. Amplification of background noise is one of the most significant consumer-based complaints associated with hearing aids. Although other technologies (FM systems, direct audio input, assistive listening devices, etc.) can improve the SNR, directional microphones are the only "hearing aid option" proven to improve speech understanding in noise (Killion, 2004 and Dillon, 2001).</a:t>
            </a:r>
            <a:endParaRPr sz="3100" lang="en-US">
              <a:solidFill>
                <a:srgbClr val="000000"/>
              </a:solidFill>
            </a:endParaRPr>
          </a:p>
        </p:txBody>
      </p:sp>
      <p:sp>
        <p:nvSpPr>
          <p:cNvPr id="1048608" name=""/>
          <p:cNvSpPr txBox="1"/>
          <p:nvPr/>
        </p:nvSpPr>
        <p:spPr>
          <a:xfrm>
            <a:off x="844696" y="648315"/>
            <a:ext cx="10260487" cy="688339"/>
          </a:xfrm>
          <a:prstGeom prst="rect"/>
        </p:spPr>
        <p:txBody>
          <a:bodyPr rtlCol="0" wrap="square">
            <a:spAutoFit/>
          </a:bodyPr>
          <a:p>
            <a:pPr indent="-457200" marL="457200">
              <a:buFont typeface="Wingdings" charset="2"/>
              <a:buChar char="l"/>
            </a:pPr>
            <a:r>
              <a:rPr b="1" sz="4000" lang="en-US" u="sng">
                <a:solidFill>
                  <a:srgbClr val="002060"/>
                </a:solidFill>
              </a:rPr>
              <a:t>D</a:t>
            </a:r>
            <a:r>
              <a:rPr b="1" sz="4000" lang="en-US" u="sng">
                <a:solidFill>
                  <a:srgbClr val="002060"/>
                </a:solidFill>
              </a:rPr>
              <a:t>i</a:t>
            </a:r>
            <a:r>
              <a:rPr b="1" sz="4000" lang="en-US" u="sng">
                <a:solidFill>
                  <a:srgbClr val="002060"/>
                </a:solidFill>
              </a:rPr>
              <a:t>r</a:t>
            </a:r>
            <a:r>
              <a:rPr b="1" sz="4000" lang="en-US" u="sng">
                <a:solidFill>
                  <a:srgbClr val="002060"/>
                </a:solidFill>
              </a:rPr>
              <a:t>e</a:t>
            </a:r>
            <a:r>
              <a:rPr b="1" sz="4000" lang="en-US" u="sng">
                <a:solidFill>
                  <a:srgbClr val="002060"/>
                </a:solidFill>
              </a:rPr>
              <a:t>c</a:t>
            </a:r>
            <a:r>
              <a:rPr b="1" sz="4000" lang="en-US" u="sng">
                <a:solidFill>
                  <a:srgbClr val="002060"/>
                </a:solidFill>
              </a:rPr>
              <a:t>t</a:t>
            </a:r>
            <a:r>
              <a:rPr b="1" sz="4000" lang="en-US" u="sng">
                <a:solidFill>
                  <a:srgbClr val="002060"/>
                </a:solidFill>
              </a:rPr>
              <a:t>i</a:t>
            </a:r>
            <a:r>
              <a:rPr b="1" sz="4000" lang="en-US" u="sng">
                <a:solidFill>
                  <a:srgbClr val="002060"/>
                </a:solidFill>
              </a:rPr>
              <a:t>o</a:t>
            </a:r>
            <a:r>
              <a:rPr b="1" sz="4000" lang="en-US" u="sng">
                <a:solidFill>
                  <a:srgbClr val="002060"/>
                </a:solidFill>
              </a:rPr>
              <a:t>n</a:t>
            </a:r>
            <a:r>
              <a:rPr b="1" sz="4000" lang="en-US" u="sng">
                <a:solidFill>
                  <a:srgbClr val="002060"/>
                </a:solidFill>
              </a:rPr>
              <a:t>a</a:t>
            </a:r>
            <a:r>
              <a:rPr b="1" sz="4000" lang="en-US" u="sng">
                <a:solidFill>
                  <a:srgbClr val="002060"/>
                </a:solidFill>
              </a:rPr>
              <a:t>l</a:t>
            </a:r>
            <a:r>
              <a:rPr b="1" sz="4000" lang="en-US" u="sng">
                <a:solidFill>
                  <a:srgbClr val="002060"/>
                </a:solidFill>
              </a:rPr>
              <a:t> </a:t>
            </a:r>
            <a:r>
              <a:rPr b="1" sz="4000" lang="en-US" u="sng">
                <a:solidFill>
                  <a:srgbClr val="002060"/>
                </a:solidFill>
              </a:rPr>
              <a:t>h</a:t>
            </a:r>
            <a:r>
              <a:rPr b="1" sz="4000" lang="en-US" u="sng">
                <a:solidFill>
                  <a:srgbClr val="002060"/>
                </a:solidFill>
              </a:rPr>
              <a:t>e</a:t>
            </a:r>
            <a:r>
              <a:rPr b="1" sz="4000" lang="en-US" u="sng">
                <a:solidFill>
                  <a:srgbClr val="002060"/>
                </a:solidFill>
              </a:rPr>
              <a:t>a</a:t>
            </a:r>
            <a:r>
              <a:rPr b="1" sz="4000" lang="en-US" u="sng">
                <a:solidFill>
                  <a:srgbClr val="002060"/>
                </a:solidFill>
              </a:rPr>
              <a:t>r</a:t>
            </a:r>
            <a:r>
              <a:rPr b="1" sz="4000" lang="en-US" u="sng">
                <a:solidFill>
                  <a:srgbClr val="002060"/>
                </a:solidFill>
              </a:rPr>
              <a:t>i</a:t>
            </a:r>
            <a:r>
              <a:rPr b="1" sz="4000" lang="en-US" u="sng">
                <a:solidFill>
                  <a:srgbClr val="002060"/>
                </a:solidFill>
              </a:rPr>
              <a:t>ng</a:t>
            </a:r>
            <a:r>
              <a:rPr b="1" sz="4000" lang="en-US" u="sng">
                <a:solidFill>
                  <a:srgbClr val="002060"/>
                </a:solidFill>
              </a:rPr>
              <a:t> </a:t>
            </a:r>
            <a:r>
              <a:rPr b="1" sz="4000" lang="en-US" u="sng">
                <a:solidFill>
                  <a:srgbClr val="002060"/>
                </a:solidFill>
              </a:rPr>
              <a:t>a</a:t>
            </a:r>
            <a:r>
              <a:rPr b="1" sz="4000" lang="en-US" u="sng">
                <a:solidFill>
                  <a:srgbClr val="002060"/>
                </a:solidFill>
              </a:rPr>
              <a:t>i</a:t>
            </a:r>
            <a:r>
              <a:rPr b="1" sz="4000" lang="en-US" u="sng">
                <a:solidFill>
                  <a:srgbClr val="002060"/>
                </a:solidFill>
              </a:rPr>
              <a:t>d</a:t>
            </a:r>
            <a:r>
              <a:rPr b="1" sz="4000" lang="en-US" u="sng">
                <a:solidFill>
                  <a:srgbClr val="002060"/>
                </a:solidFill>
              </a:rPr>
              <a:t>:</a:t>
            </a:r>
            <a:endParaRPr b="1" sz="4000" lang="en-US" u="sng">
              <a:solidFill>
                <a:srgbClr val="002060"/>
              </a:solidFill>
            </a:endParaRPr>
          </a:p>
        </p:txBody>
      </p:sp>
    </p:spTree>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22"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23"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24"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25"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26"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27"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28"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29"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30"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31" name=""/>
          <p:cNvSpPr txBox="1"/>
          <p:nvPr/>
        </p:nvSpPr>
        <p:spPr>
          <a:xfrm>
            <a:off x="638234" y="786090"/>
            <a:ext cx="10038878" cy="599440"/>
          </a:xfrm>
          <a:prstGeom prst="rect"/>
        </p:spPr>
        <p:txBody>
          <a:bodyPr rtlCol="0" wrap="square">
            <a:spAutoFit/>
          </a:bodyPr>
          <a:p>
            <a:pPr indent="-457200" marL="457200">
              <a:buFont typeface="Wingdings" charset="2"/>
              <a:buChar char="l"/>
            </a:pPr>
            <a:r>
              <a:rPr b="1" sz="3500" lang="en-US" u="sng">
                <a:solidFill>
                  <a:srgbClr val="002060"/>
                </a:solidFill>
              </a:rPr>
              <a:t>B</a:t>
            </a:r>
            <a:r>
              <a:rPr b="1" sz="3500" lang="en-US" u="sng">
                <a:solidFill>
                  <a:srgbClr val="002060"/>
                </a:solidFill>
              </a:rPr>
              <a:t>i</a:t>
            </a:r>
            <a:r>
              <a:rPr b="1" sz="3500" lang="en-US" u="sng">
                <a:solidFill>
                  <a:srgbClr val="002060"/>
                </a:solidFill>
              </a:rPr>
              <a:t>n</a:t>
            </a:r>
            <a:r>
              <a:rPr b="1" sz="3500" lang="en-US" u="sng">
                <a:solidFill>
                  <a:srgbClr val="002060"/>
                </a:solidFill>
              </a:rPr>
              <a:t>a</a:t>
            </a:r>
            <a:r>
              <a:rPr b="1" sz="3500" lang="en-US" u="sng">
                <a:solidFill>
                  <a:srgbClr val="002060"/>
                </a:solidFill>
              </a:rPr>
              <a:t>u</a:t>
            </a:r>
            <a:r>
              <a:rPr b="1" sz="3500" lang="en-US" u="sng">
                <a:solidFill>
                  <a:srgbClr val="002060"/>
                </a:solidFill>
              </a:rPr>
              <a:t>r</a:t>
            </a:r>
            <a:r>
              <a:rPr b="1" sz="3500" lang="en-US" u="sng">
                <a:solidFill>
                  <a:srgbClr val="002060"/>
                </a:solidFill>
              </a:rPr>
              <a:t>al</a:t>
            </a:r>
            <a:r>
              <a:rPr b="1" sz="3500" lang="en-US" u="sng">
                <a:solidFill>
                  <a:srgbClr val="002060"/>
                </a:solidFill>
              </a:rPr>
              <a:t> hearing</a:t>
            </a:r>
            <a:r>
              <a:rPr b="1" sz="3500" lang="en-US" u="sng">
                <a:solidFill>
                  <a:srgbClr val="002060"/>
                </a:solidFill>
              </a:rPr>
              <a:t> </a:t>
            </a:r>
            <a:r>
              <a:rPr b="1" sz="3500" lang="en-US" u="sng">
                <a:solidFill>
                  <a:srgbClr val="002060"/>
                </a:solidFill>
              </a:rPr>
              <a:t>a</a:t>
            </a:r>
            <a:r>
              <a:rPr b="1" sz="3500" lang="en-US" u="sng">
                <a:solidFill>
                  <a:srgbClr val="002060"/>
                </a:solidFill>
              </a:rPr>
              <a:t>i</a:t>
            </a:r>
            <a:r>
              <a:rPr b="1" sz="3500" lang="en-US" u="sng">
                <a:solidFill>
                  <a:srgbClr val="002060"/>
                </a:solidFill>
              </a:rPr>
              <a:t>d</a:t>
            </a:r>
            <a:r>
              <a:rPr b="1" sz="3500" lang="en-US" u="sng">
                <a:solidFill>
                  <a:srgbClr val="002060"/>
                </a:solidFill>
              </a:rPr>
              <a:t>:</a:t>
            </a:r>
            <a:endParaRPr b="1" sz="3500" lang="en-US" u="sng">
              <a:solidFill>
                <a:srgbClr val="002060"/>
              </a:solidFill>
            </a:endParaRPr>
          </a:p>
        </p:txBody>
      </p:sp>
      <p:sp>
        <p:nvSpPr>
          <p:cNvPr id="1048632" name=""/>
          <p:cNvSpPr txBox="1"/>
          <p:nvPr/>
        </p:nvSpPr>
        <p:spPr>
          <a:xfrm>
            <a:off x="458846" y="1498600"/>
            <a:ext cx="10912323" cy="2606041"/>
          </a:xfrm>
          <a:prstGeom prst="rect"/>
        </p:spPr>
        <p:txBody>
          <a:bodyPr rtlCol="0" wrap="square">
            <a:spAutoFit/>
          </a:bodyPr>
          <a:p>
            <a:pPr indent="-457200" marL="457200">
              <a:buFont typeface="Arial"/>
              <a:buChar char="•"/>
            </a:pPr>
            <a:r>
              <a:rPr sz="2800" lang="en-US">
                <a:solidFill>
                  <a:srgbClr val="000000"/>
                </a:solidFill>
              </a:rPr>
              <a:t>Enhanced sound localization.</a:t>
            </a:r>
            <a:endParaRPr sz="2800" lang="en-US">
              <a:solidFill>
                <a:srgbClr val="000000"/>
              </a:solidFill>
            </a:endParaRPr>
          </a:p>
          <a:p>
            <a:pPr indent="-457200" marL="457200">
              <a:buFont typeface="Arial"/>
              <a:buChar char="•"/>
            </a:pPr>
            <a:r>
              <a:rPr sz="2800" lang="en-US">
                <a:solidFill>
                  <a:srgbClr val="000000"/>
                </a:solidFill>
              </a:rPr>
              <a:t>Better perception of speech, even when there are background noises present.</a:t>
            </a:r>
            <a:endParaRPr sz="2800" lang="en-US">
              <a:solidFill>
                <a:srgbClr val="000000"/>
              </a:solidFill>
            </a:endParaRPr>
          </a:p>
          <a:p>
            <a:pPr indent="-457200" marL="457200">
              <a:buFont typeface="Arial"/>
              <a:buChar char="•"/>
            </a:pPr>
            <a:r>
              <a:rPr sz="2800" lang="en-US">
                <a:solidFill>
                  <a:srgbClr val="000000"/>
                </a:solidFill>
              </a:rPr>
              <a:t>It is easier to listen and hear the way we naturally do.</a:t>
            </a:r>
            <a:endParaRPr sz="2800" lang="en-US">
              <a:solidFill>
                <a:srgbClr val="000000"/>
              </a:solidFill>
            </a:endParaRPr>
          </a:p>
          <a:p>
            <a:pPr indent="-457200" marL="457200">
              <a:buFont typeface="Arial"/>
              <a:buChar char="•"/>
            </a:pPr>
            <a:r>
              <a:rPr sz="2800" lang="en-US">
                <a:solidFill>
                  <a:srgbClr val="000000"/>
                </a:solidFill>
              </a:rPr>
              <a:t>Improved phone conversations with hearing aids.</a:t>
            </a:r>
            <a:endParaRPr sz="2800" lang="en-US">
              <a:solidFill>
                <a:srgbClr val="000000"/>
              </a:solidFill>
            </a:endParaRPr>
          </a:p>
          <a:p>
            <a:pPr indent="-457200" marL="457200">
              <a:buFont typeface="Arial"/>
              <a:buChar char="•"/>
            </a:pPr>
            <a:endParaRPr sz="2800" lang="en-US">
              <a:solidFill>
                <a:srgbClr val="000000"/>
              </a:solidFill>
            </a:endParaRPr>
          </a:p>
        </p:txBody>
      </p:sp>
      <p:sp>
        <p:nvSpPr>
          <p:cNvPr id="1048633" name=""/>
          <p:cNvSpPr txBox="1"/>
          <p:nvPr/>
        </p:nvSpPr>
        <p:spPr>
          <a:xfrm>
            <a:off x="458846" y="3636403"/>
            <a:ext cx="11411842" cy="2606040"/>
          </a:xfrm>
          <a:prstGeom prst="rect"/>
        </p:spPr>
        <p:txBody>
          <a:bodyPr rtlCol="0" wrap="square">
            <a:spAutoFit/>
          </a:bodyPr>
          <a:p>
            <a:pPr indent="-457200" marL="457200">
              <a:buFont typeface="Arial"/>
              <a:buChar char="•"/>
            </a:pPr>
            <a:r>
              <a:rPr sz="2800" lang="en-US">
                <a:solidFill>
                  <a:srgbClr val="000000"/>
                </a:solidFill>
              </a:rPr>
              <a:t>Increased brain power for processing and interpreting sounds. When sound enters your left ear, it is processed on the right side of your brain; conversely sounds that enter your right ear are processed on the left side of your brain.
Less amplification is required when you wear two hearing aids vs. one.</a:t>
            </a:r>
            <a:endParaRPr sz="2800" lang="en-US">
              <a:solidFill>
                <a:srgbClr val="000000"/>
              </a:solidFill>
            </a:endParaRPr>
          </a:p>
        </p:txBody>
      </p:sp>
    </p:spTree>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43"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44"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45"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646"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7"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48"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49"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50"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51"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652" name=""/>
          <p:cNvSpPr txBox="1"/>
          <p:nvPr/>
        </p:nvSpPr>
        <p:spPr>
          <a:xfrm>
            <a:off x="638234" y="1900078"/>
            <a:ext cx="10717416" cy="4358639"/>
          </a:xfrm>
          <a:prstGeom prst="rect"/>
        </p:spPr>
        <p:txBody>
          <a:bodyPr rtlCol="0" wrap="square">
            <a:spAutoFit/>
          </a:bodyPr>
          <a:p>
            <a:pPr indent="-571500" marL="571500">
              <a:buFont typeface="Arial"/>
              <a:buChar char="•"/>
            </a:pP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s</a:t>
            </a:r>
            <a:r>
              <a:rPr sz="3600" lang="en-US">
                <a:solidFill>
                  <a:srgbClr val="000000"/>
                </a:solidFill>
              </a:rPr>
              <a:t>e</a:t>
            </a:r>
            <a:r>
              <a:rPr sz="3600" lang="en-US">
                <a:solidFill>
                  <a:srgbClr val="000000"/>
                </a:solidFill>
              </a:rPr>
              <a:t> </a:t>
            </a:r>
            <a:r>
              <a:rPr sz="3600" lang="en-US">
                <a:solidFill>
                  <a:srgbClr val="000000"/>
                </a:solidFill>
              </a:rPr>
              <a:t>a</a:t>
            </a:r>
            <a:r>
              <a:rPr sz="3600" lang="en-US">
                <a:solidFill>
                  <a:srgbClr val="000000"/>
                </a:solidFill>
              </a:rPr>
              <a:t>i</a:t>
            </a:r>
            <a:r>
              <a:rPr sz="3600" lang="en-US">
                <a:solidFill>
                  <a:srgbClr val="000000"/>
                </a:solidFill>
              </a:rPr>
              <a:t>d</a:t>
            </a:r>
            <a:r>
              <a:rPr sz="3600" lang="en-US">
                <a:solidFill>
                  <a:srgbClr val="000000"/>
                </a:solidFill>
              </a:rPr>
              <a:t>s</a:t>
            </a:r>
            <a:r>
              <a:rPr sz="3600" lang="en-US">
                <a:solidFill>
                  <a:srgbClr val="000000"/>
                </a:solidFill>
              </a:rPr>
              <a:t> </a:t>
            </a:r>
            <a:r>
              <a:rPr sz="3600" lang="en-US">
                <a:solidFill>
                  <a:srgbClr val="000000"/>
                </a:solidFill>
              </a:rPr>
              <a:t>h</a:t>
            </a:r>
            <a:r>
              <a:rPr sz="3600" lang="en-US">
                <a:solidFill>
                  <a:srgbClr val="000000"/>
                </a:solidFill>
              </a:rPr>
              <a:t>a</a:t>
            </a:r>
            <a:r>
              <a:rPr sz="3600" lang="en-US">
                <a:solidFill>
                  <a:srgbClr val="000000"/>
                </a:solidFill>
              </a:rPr>
              <a:t>v</a:t>
            </a:r>
            <a:r>
              <a:rPr sz="3600" lang="en-US">
                <a:solidFill>
                  <a:srgbClr val="000000"/>
                </a:solidFill>
              </a:rPr>
              <a:t>e</a:t>
            </a:r>
            <a:r>
              <a:rPr sz="3600" lang="en-US">
                <a:solidFill>
                  <a:srgbClr val="000000"/>
                </a:solidFill>
              </a:rPr>
              <a:t> </a:t>
            </a:r>
            <a:r>
              <a:rPr sz="3600" lang="en-US">
                <a:solidFill>
                  <a:srgbClr val="000000"/>
                </a:solidFill>
              </a:rPr>
              <a:t>a</a:t>
            </a:r>
            <a:r>
              <a:rPr sz="3600" lang="en-US">
                <a:solidFill>
                  <a:srgbClr val="000000"/>
                </a:solidFill>
              </a:rPr>
              <a:t> </a:t>
            </a:r>
            <a:r>
              <a:rPr sz="3600" lang="en-US">
                <a:solidFill>
                  <a:srgbClr val="000000"/>
                </a:solidFill>
              </a:rPr>
              <a:t>c</a:t>
            </a:r>
            <a:r>
              <a:rPr sz="3600" lang="en-US">
                <a:solidFill>
                  <a:srgbClr val="000000"/>
                </a:solidFill>
              </a:rPr>
              <a:t>i</a:t>
            </a:r>
            <a:r>
              <a:rPr sz="3600" lang="en-US">
                <a:solidFill>
                  <a:srgbClr val="000000"/>
                </a:solidFill>
              </a:rPr>
              <a:t>r</a:t>
            </a:r>
            <a:r>
              <a:rPr sz="3600" lang="en-US">
                <a:solidFill>
                  <a:srgbClr val="000000"/>
                </a:solidFill>
              </a:rPr>
              <a:t>c</a:t>
            </a:r>
            <a:r>
              <a:rPr sz="3600" lang="en-US">
                <a:solidFill>
                  <a:srgbClr val="000000"/>
                </a:solidFill>
              </a:rPr>
              <a:t>u</a:t>
            </a:r>
            <a:r>
              <a:rPr sz="3600" lang="en-US">
                <a:solidFill>
                  <a:srgbClr val="000000"/>
                </a:solidFill>
              </a:rPr>
              <a:t>i</a:t>
            </a:r>
            <a:r>
              <a:rPr sz="3600" lang="en-US">
                <a:solidFill>
                  <a:srgbClr val="000000"/>
                </a:solidFill>
              </a:rPr>
              <a:t>t</a:t>
            </a:r>
            <a:r>
              <a:rPr sz="3600" lang="en-US">
                <a:solidFill>
                  <a:srgbClr val="000000"/>
                </a:solidFill>
              </a:rPr>
              <a:t>r</a:t>
            </a:r>
            <a:r>
              <a:rPr sz="3600" lang="en-US">
                <a:solidFill>
                  <a:srgbClr val="000000"/>
                </a:solidFill>
              </a:rPr>
              <a:t>y</a:t>
            </a:r>
            <a:r>
              <a:rPr sz="3600" lang="en-US">
                <a:solidFill>
                  <a:srgbClr val="000000"/>
                </a:solidFill>
              </a:rPr>
              <a:t> </a:t>
            </a:r>
            <a:r>
              <a:rPr sz="3600" lang="en-US">
                <a:solidFill>
                  <a:srgbClr val="000000"/>
                </a:solidFill>
              </a:rPr>
              <a:t>t</a:t>
            </a:r>
            <a:r>
              <a:rPr sz="3600" lang="en-US">
                <a:solidFill>
                  <a:srgbClr val="000000"/>
                </a:solidFill>
              </a:rPr>
              <a:t>h</a:t>
            </a:r>
            <a:r>
              <a:rPr sz="3600" lang="en-US">
                <a:solidFill>
                  <a:srgbClr val="000000"/>
                </a:solidFill>
              </a:rPr>
              <a:t>at</a:t>
            </a:r>
            <a:r>
              <a:rPr sz="3600" lang="en-US">
                <a:solidFill>
                  <a:srgbClr val="000000"/>
                </a:solidFill>
              </a:rPr>
              <a:t> </a:t>
            </a:r>
            <a:r>
              <a:rPr sz="3600" lang="en-US">
                <a:solidFill>
                  <a:srgbClr val="000000"/>
                </a:solidFill>
              </a:rPr>
              <a:t>f</a:t>
            </a:r>
            <a:r>
              <a:rPr sz="3600" lang="en-US">
                <a:solidFill>
                  <a:srgbClr val="000000"/>
                </a:solidFill>
              </a:rPr>
              <a:t>u</a:t>
            </a:r>
            <a:r>
              <a:rPr sz="3600" lang="en-US">
                <a:solidFill>
                  <a:srgbClr val="000000"/>
                </a:solidFill>
              </a:rPr>
              <a:t>n</a:t>
            </a:r>
            <a:r>
              <a:rPr sz="3600" lang="en-US">
                <a:solidFill>
                  <a:srgbClr val="000000"/>
                </a:solidFill>
              </a:rPr>
              <a:t>c</a:t>
            </a:r>
            <a:r>
              <a:rPr sz="3600" lang="en-US">
                <a:solidFill>
                  <a:srgbClr val="000000"/>
                </a:solidFill>
              </a:rPr>
              <a:t>tio</a:t>
            </a:r>
            <a:r>
              <a:rPr sz="3600" lang="en-US">
                <a:solidFill>
                  <a:srgbClr val="000000"/>
                </a:solidFill>
              </a:rPr>
              <a:t>ns</a:t>
            </a:r>
            <a:r>
              <a:rPr sz="3600" lang="en-US">
                <a:solidFill>
                  <a:srgbClr val="000000"/>
                </a:solidFill>
              </a:rPr>
              <a:t> </a:t>
            </a:r>
            <a:r>
              <a:rPr sz="3600" lang="en-US">
                <a:solidFill>
                  <a:srgbClr val="000000"/>
                </a:solidFill>
              </a:rPr>
              <a:t>i</a:t>
            </a:r>
            <a:r>
              <a:rPr sz="3600" lang="en-US">
                <a:solidFill>
                  <a:srgbClr val="000000"/>
                </a:solidFill>
              </a:rPr>
              <a:t>n</a:t>
            </a:r>
            <a:r>
              <a:rPr sz="3600" lang="en-US">
                <a:solidFill>
                  <a:srgbClr val="000000"/>
                </a:solidFill>
              </a:rPr>
              <a:t> </a:t>
            </a:r>
            <a:r>
              <a:rPr sz="3600" lang="en-US">
                <a:solidFill>
                  <a:srgbClr val="000000"/>
                </a:solidFill>
              </a:rPr>
              <a:t>s</a:t>
            </a:r>
            <a:r>
              <a:rPr sz="3600" lang="en-US">
                <a:solidFill>
                  <a:srgbClr val="000000"/>
                </a:solidFill>
              </a:rPr>
              <a:t>a</a:t>
            </a:r>
            <a:r>
              <a:rPr sz="3600" lang="en-US">
                <a:solidFill>
                  <a:srgbClr val="000000"/>
                </a:solidFill>
              </a:rPr>
              <a:t>m</a:t>
            </a:r>
            <a:r>
              <a:rPr sz="3600" lang="en-US">
                <a:solidFill>
                  <a:srgbClr val="000000"/>
                </a:solidFill>
              </a:rPr>
              <a:t>e</a:t>
            </a:r>
            <a:r>
              <a:rPr sz="3600" lang="en-US">
                <a:solidFill>
                  <a:srgbClr val="000000"/>
                </a:solidFill>
              </a:rPr>
              <a:t> </a:t>
            </a:r>
            <a:r>
              <a:rPr sz="3600" lang="en-US">
                <a:solidFill>
                  <a:srgbClr val="000000"/>
                </a:solidFill>
              </a:rPr>
              <a:t>f</a:t>
            </a:r>
            <a:r>
              <a:rPr sz="3600" lang="en-US">
                <a:solidFill>
                  <a:srgbClr val="000000"/>
                </a:solidFill>
              </a:rPr>
              <a:t>a</a:t>
            </a:r>
            <a:r>
              <a:rPr sz="3600" lang="en-US">
                <a:solidFill>
                  <a:srgbClr val="000000"/>
                </a:solidFill>
              </a:rPr>
              <a:t>s</a:t>
            </a:r>
            <a:r>
              <a:rPr sz="3600" lang="en-US">
                <a:solidFill>
                  <a:srgbClr val="000000"/>
                </a:solidFill>
              </a:rPr>
              <a:t>h</a:t>
            </a:r>
            <a:r>
              <a:rPr sz="3600" lang="en-US">
                <a:solidFill>
                  <a:srgbClr val="000000"/>
                </a:solidFill>
              </a:rPr>
              <a:t>ion</a:t>
            </a:r>
            <a:r>
              <a:rPr sz="3600" lang="en-US">
                <a:solidFill>
                  <a:srgbClr val="000000"/>
                </a:solidFill>
              </a:rPr>
              <a:t> </a:t>
            </a:r>
            <a:r>
              <a:rPr sz="3600" lang="en-US">
                <a:solidFill>
                  <a:srgbClr val="000000"/>
                </a:solidFill>
              </a:rPr>
              <a:t>a</a:t>
            </a:r>
            <a:r>
              <a:rPr sz="3600" lang="en-US">
                <a:solidFill>
                  <a:srgbClr val="000000"/>
                </a:solidFill>
              </a:rPr>
              <a:t>s</a:t>
            </a:r>
            <a:r>
              <a:rPr sz="3600" lang="en-US">
                <a:solidFill>
                  <a:srgbClr val="000000"/>
                </a:solidFill>
              </a:rPr>
              <a:t> </a:t>
            </a:r>
            <a:r>
              <a:rPr sz="3600" lang="en-US">
                <a:solidFill>
                  <a:srgbClr val="000000"/>
                </a:solidFill>
              </a:rPr>
              <a:t>a</a:t>
            </a:r>
            <a:r>
              <a:rPr sz="3600" lang="en-US">
                <a:solidFill>
                  <a:srgbClr val="000000"/>
                </a:solidFill>
              </a:rPr>
              <a:t>n</a:t>
            </a:r>
            <a:r>
              <a:rPr sz="3600" lang="en-US">
                <a:solidFill>
                  <a:srgbClr val="000000"/>
                </a:solidFill>
              </a:rPr>
              <a:t>a</a:t>
            </a:r>
            <a:r>
              <a:rPr sz="3600" lang="en-US">
                <a:solidFill>
                  <a:srgbClr val="000000"/>
                </a:solidFill>
              </a:rPr>
              <a:t>l</a:t>
            </a:r>
            <a:r>
              <a:rPr sz="3600" lang="en-US">
                <a:solidFill>
                  <a:srgbClr val="000000"/>
                </a:solidFill>
              </a:rPr>
              <a:t>o</a:t>
            </a:r>
            <a:r>
              <a:rPr sz="3600" lang="en-US">
                <a:solidFill>
                  <a:srgbClr val="000000"/>
                </a:solidFill>
              </a:rPr>
              <a:t>g</a:t>
            </a:r>
            <a:r>
              <a:rPr sz="3600" lang="en-US">
                <a:solidFill>
                  <a:srgbClr val="000000"/>
                </a:solidFill>
              </a:rPr>
              <a:t> </a:t>
            </a:r>
            <a:r>
              <a:rPr sz="3600" lang="en-US">
                <a:solidFill>
                  <a:srgbClr val="000000"/>
                </a:solidFill>
              </a:rPr>
              <a:t>circuitry</a:t>
            </a:r>
            <a:r>
              <a:rPr sz="3600" lang="en-US">
                <a:solidFill>
                  <a:srgbClr val="000000"/>
                </a:solidFill>
              </a:rPr>
              <a:t>,</a:t>
            </a:r>
            <a:r>
              <a:rPr sz="3600" lang="en-US">
                <a:solidFill>
                  <a:srgbClr val="000000"/>
                </a:solidFill>
              </a:rPr>
              <a:t> </a:t>
            </a:r>
            <a:r>
              <a:rPr sz="3600" lang="en-US">
                <a:solidFill>
                  <a:srgbClr val="000000"/>
                </a:solidFill>
              </a:rPr>
              <a:t>h</a:t>
            </a:r>
            <a:r>
              <a:rPr sz="3600" lang="en-US">
                <a:solidFill>
                  <a:srgbClr val="000000"/>
                </a:solidFill>
              </a:rPr>
              <a:t>o</a:t>
            </a:r>
            <a:r>
              <a:rPr sz="3600" lang="en-US">
                <a:solidFill>
                  <a:srgbClr val="000000"/>
                </a:solidFill>
              </a:rPr>
              <a:t>w</a:t>
            </a:r>
            <a:r>
              <a:rPr sz="3600" lang="en-US">
                <a:solidFill>
                  <a:srgbClr val="000000"/>
                </a:solidFill>
              </a:rPr>
              <a:t>e</a:t>
            </a:r>
            <a:r>
              <a:rPr sz="3600" lang="en-US">
                <a:solidFill>
                  <a:srgbClr val="000000"/>
                </a:solidFill>
              </a:rPr>
              <a:t>ver</a:t>
            </a:r>
            <a:r>
              <a:rPr sz="3600" lang="en-US">
                <a:solidFill>
                  <a:srgbClr val="000000"/>
                </a:solidFill>
              </a:rPr>
              <a:t> </a:t>
            </a: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 </a:t>
            </a:r>
            <a:r>
              <a:rPr sz="3600" lang="en-US">
                <a:solidFill>
                  <a:srgbClr val="000000"/>
                </a:solidFill>
              </a:rPr>
              <a:t>p</a:t>
            </a:r>
            <a:r>
              <a:rPr sz="3600" lang="en-US">
                <a:solidFill>
                  <a:srgbClr val="000000"/>
                </a:solidFill>
              </a:rPr>
              <a:t>a</a:t>
            </a:r>
            <a:r>
              <a:rPr sz="3600" lang="en-US">
                <a:solidFill>
                  <a:srgbClr val="000000"/>
                </a:solidFill>
              </a:rPr>
              <a:t>r</a:t>
            </a:r>
            <a:r>
              <a:rPr sz="3600" lang="en-US">
                <a:solidFill>
                  <a:srgbClr val="000000"/>
                </a:solidFill>
              </a:rPr>
              <a:t>a</a:t>
            </a:r>
            <a:r>
              <a:rPr sz="3600" lang="en-US">
                <a:solidFill>
                  <a:srgbClr val="000000"/>
                </a:solidFill>
              </a:rPr>
              <a:t>m</a:t>
            </a:r>
            <a:r>
              <a:rPr sz="3600" lang="en-US">
                <a:solidFill>
                  <a:srgbClr val="000000"/>
                </a:solidFill>
              </a:rPr>
              <a:t>e</a:t>
            </a:r>
            <a:r>
              <a:rPr sz="3600" lang="en-US">
                <a:solidFill>
                  <a:srgbClr val="000000"/>
                </a:solidFill>
              </a:rPr>
              <a:t>ters</a:t>
            </a:r>
            <a:r>
              <a:rPr sz="3600" lang="en-US">
                <a:solidFill>
                  <a:srgbClr val="000000"/>
                </a:solidFill>
              </a:rPr>
              <a:t> </a:t>
            </a:r>
            <a:r>
              <a:rPr sz="3600" lang="en-US">
                <a:solidFill>
                  <a:srgbClr val="000000"/>
                </a:solidFill>
              </a:rPr>
              <a:t>o</a:t>
            </a:r>
            <a:r>
              <a:rPr sz="3600" lang="en-US">
                <a:solidFill>
                  <a:srgbClr val="000000"/>
                </a:solidFill>
              </a:rPr>
              <a:t>f</a:t>
            </a:r>
            <a:r>
              <a:rPr sz="3600" lang="en-US">
                <a:solidFill>
                  <a:srgbClr val="000000"/>
                </a:solidFill>
              </a:rPr>
              <a:t> </a:t>
            </a:r>
            <a:r>
              <a:rPr sz="3600" lang="en-US">
                <a:solidFill>
                  <a:srgbClr val="000000"/>
                </a:solidFill>
              </a:rPr>
              <a:t>s</a:t>
            </a:r>
            <a:r>
              <a:rPr sz="3600" lang="en-US">
                <a:solidFill>
                  <a:srgbClr val="000000"/>
                </a:solidFill>
              </a:rPr>
              <a:t>i</a:t>
            </a:r>
            <a:r>
              <a:rPr sz="3600" lang="en-US">
                <a:solidFill>
                  <a:srgbClr val="000000"/>
                </a:solidFill>
              </a:rPr>
              <a:t>g</a:t>
            </a:r>
            <a:r>
              <a:rPr sz="3600" lang="en-US">
                <a:solidFill>
                  <a:srgbClr val="000000"/>
                </a:solidFill>
              </a:rPr>
              <a:t>n</a:t>
            </a:r>
            <a:r>
              <a:rPr sz="3600" lang="en-US">
                <a:solidFill>
                  <a:srgbClr val="000000"/>
                </a:solidFill>
              </a:rPr>
              <a:t>a</a:t>
            </a:r>
            <a:r>
              <a:rPr sz="3600" lang="en-US">
                <a:solidFill>
                  <a:srgbClr val="000000"/>
                </a:solidFill>
              </a:rPr>
              <a:t>l</a:t>
            </a:r>
            <a:r>
              <a:rPr sz="3600" lang="en-US">
                <a:solidFill>
                  <a:srgbClr val="000000"/>
                </a:solidFill>
              </a:rPr>
              <a:t>s</a:t>
            </a:r>
            <a:r>
              <a:rPr sz="3600" lang="en-US">
                <a:solidFill>
                  <a:srgbClr val="000000"/>
                </a:solidFill>
              </a:rPr>
              <a:t> </a:t>
            </a:r>
            <a:r>
              <a:rPr sz="3600" lang="en-US">
                <a:solidFill>
                  <a:srgbClr val="000000"/>
                </a:solidFill>
              </a:rPr>
              <a:t>a</a:t>
            </a:r>
            <a:r>
              <a:rPr sz="3600" lang="en-US">
                <a:solidFill>
                  <a:srgbClr val="000000"/>
                </a:solidFill>
              </a:rPr>
              <a:t>r</a:t>
            </a:r>
            <a:r>
              <a:rPr sz="3600" lang="en-US">
                <a:solidFill>
                  <a:srgbClr val="000000"/>
                </a:solidFill>
              </a:rPr>
              <a:t>e</a:t>
            </a:r>
            <a:r>
              <a:rPr sz="3600" lang="en-US">
                <a:solidFill>
                  <a:srgbClr val="000000"/>
                </a:solidFill>
              </a:rPr>
              <a:t> </a:t>
            </a:r>
            <a:r>
              <a:rPr sz="3600" lang="en-US">
                <a:solidFill>
                  <a:srgbClr val="000000"/>
                </a:solidFill>
              </a:rPr>
              <a:t>c</a:t>
            </a:r>
            <a:r>
              <a:rPr sz="3600" lang="en-US">
                <a:solidFill>
                  <a:srgbClr val="000000"/>
                </a:solidFill>
              </a:rPr>
              <a:t>o</a:t>
            </a:r>
            <a:r>
              <a:rPr sz="3600" lang="en-US">
                <a:solidFill>
                  <a:srgbClr val="000000"/>
                </a:solidFill>
              </a:rPr>
              <a:t>n</a:t>
            </a:r>
            <a:r>
              <a:rPr sz="3600" lang="en-US">
                <a:solidFill>
                  <a:srgbClr val="000000"/>
                </a:solidFill>
              </a:rPr>
              <a:t>t</a:t>
            </a:r>
            <a:r>
              <a:rPr sz="3600" lang="en-US">
                <a:solidFill>
                  <a:srgbClr val="000000"/>
                </a:solidFill>
              </a:rPr>
              <a:t>r</a:t>
            </a:r>
            <a:r>
              <a:rPr sz="3600" lang="en-US">
                <a:solidFill>
                  <a:srgbClr val="000000"/>
                </a:solidFill>
              </a:rPr>
              <a:t>o</a:t>
            </a:r>
            <a:r>
              <a:rPr sz="3600" lang="en-US">
                <a:solidFill>
                  <a:srgbClr val="000000"/>
                </a:solidFill>
              </a:rPr>
              <a:t>l</a:t>
            </a:r>
            <a:r>
              <a:rPr sz="3600" lang="en-US">
                <a:solidFill>
                  <a:srgbClr val="000000"/>
                </a:solidFill>
              </a:rPr>
              <a:t>l</a:t>
            </a:r>
            <a:r>
              <a:rPr sz="3600" lang="en-US">
                <a:solidFill>
                  <a:srgbClr val="000000"/>
                </a:solidFill>
              </a:rPr>
              <a:t>ed</a:t>
            </a:r>
            <a:r>
              <a:rPr sz="3600" lang="en-US">
                <a:solidFill>
                  <a:srgbClr val="000000"/>
                </a:solidFill>
              </a:rPr>
              <a:t> </a:t>
            </a:r>
            <a:r>
              <a:rPr sz="3600" lang="en-US">
                <a:solidFill>
                  <a:srgbClr val="000000"/>
                </a:solidFill>
              </a:rPr>
              <a:t>d</a:t>
            </a:r>
            <a:r>
              <a:rPr sz="3600" lang="en-US">
                <a:solidFill>
                  <a:srgbClr val="000000"/>
                </a:solidFill>
              </a:rPr>
              <a:t>i</a:t>
            </a:r>
            <a:r>
              <a:rPr sz="3600" lang="en-US">
                <a:solidFill>
                  <a:srgbClr val="000000"/>
                </a:solidFill>
              </a:rPr>
              <a:t>g</a:t>
            </a:r>
            <a:r>
              <a:rPr sz="3600" lang="en-US">
                <a:solidFill>
                  <a:srgbClr val="000000"/>
                </a:solidFill>
              </a:rPr>
              <a:t>i</a:t>
            </a:r>
            <a:r>
              <a:rPr sz="3600" lang="en-US">
                <a:solidFill>
                  <a:srgbClr val="000000"/>
                </a:solidFill>
              </a:rPr>
              <a:t>t</a:t>
            </a:r>
            <a:r>
              <a:rPr sz="3600" lang="en-US">
                <a:solidFill>
                  <a:srgbClr val="000000"/>
                </a:solidFill>
              </a:rPr>
              <a:t>a</a:t>
            </a:r>
            <a:r>
              <a:rPr sz="3600" lang="en-US">
                <a:solidFill>
                  <a:srgbClr val="000000"/>
                </a:solidFill>
              </a:rPr>
              <a:t>l</a:t>
            </a:r>
            <a:r>
              <a:rPr sz="3600" lang="en-US">
                <a:solidFill>
                  <a:srgbClr val="000000"/>
                </a:solidFill>
              </a:rPr>
              <a:t>ly</a:t>
            </a:r>
            <a:r>
              <a:rPr sz="3600" lang="en-US">
                <a:solidFill>
                  <a:srgbClr val="000000"/>
                </a:solidFill>
              </a:rPr>
              <a:t>.</a:t>
            </a:r>
            <a:endParaRPr sz="3600" lang="en-US">
              <a:solidFill>
                <a:srgbClr val="000000"/>
              </a:solidFill>
            </a:endParaRPr>
          </a:p>
          <a:p>
            <a:endParaRPr sz="3600" lang="en-US">
              <a:solidFill>
                <a:srgbClr val="000000"/>
              </a:solidFill>
            </a:endParaRPr>
          </a:p>
          <a:p>
            <a:pPr indent="-571500" marL="571500">
              <a:buFont typeface="Arial"/>
              <a:buChar char="•"/>
            </a:pP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s</a:t>
            </a:r>
            <a:r>
              <a:rPr sz="3600" lang="en-US">
                <a:solidFill>
                  <a:srgbClr val="000000"/>
                </a:solidFill>
              </a:rPr>
              <a:t>e</a:t>
            </a:r>
            <a:r>
              <a:rPr sz="3600" lang="en-US">
                <a:solidFill>
                  <a:srgbClr val="000000"/>
                </a:solidFill>
              </a:rPr>
              <a:t> </a:t>
            </a:r>
            <a:r>
              <a:rPr sz="3600" lang="en-US">
                <a:solidFill>
                  <a:srgbClr val="000000"/>
                </a:solidFill>
              </a:rPr>
              <a:t>a</a:t>
            </a:r>
            <a:r>
              <a:rPr sz="3600" lang="en-US">
                <a:solidFill>
                  <a:srgbClr val="000000"/>
                </a:solidFill>
              </a:rPr>
              <a:t>i</a:t>
            </a:r>
            <a:r>
              <a:rPr sz="3600" lang="en-US">
                <a:solidFill>
                  <a:srgbClr val="000000"/>
                </a:solidFill>
              </a:rPr>
              <a:t>d</a:t>
            </a:r>
            <a:r>
              <a:rPr sz="3600" lang="en-US">
                <a:solidFill>
                  <a:srgbClr val="000000"/>
                </a:solidFill>
              </a:rPr>
              <a:t>s</a:t>
            </a:r>
            <a:r>
              <a:rPr sz="3600" lang="en-US">
                <a:solidFill>
                  <a:srgbClr val="000000"/>
                </a:solidFill>
              </a:rPr>
              <a:t> </a:t>
            </a:r>
            <a:r>
              <a:rPr sz="3600" lang="en-US">
                <a:solidFill>
                  <a:srgbClr val="000000"/>
                </a:solidFill>
              </a:rPr>
              <a:t>a</a:t>
            </a:r>
            <a:r>
              <a:rPr sz="3600" lang="en-US">
                <a:solidFill>
                  <a:srgbClr val="000000"/>
                </a:solidFill>
              </a:rPr>
              <a:t>r</a:t>
            </a:r>
            <a:r>
              <a:rPr sz="3600" lang="en-US">
                <a:solidFill>
                  <a:srgbClr val="000000"/>
                </a:solidFill>
              </a:rPr>
              <a:t>e</a:t>
            </a:r>
            <a:r>
              <a:rPr sz="3600" lang="en-US">
                <a:solidFill>
                  <a:srgbClr val="000000"/>
                </a:solidFill>
              </a:rPr>
              <a:t> </a:t>
            </a:r>
            <a:r>
              <a:rPr sz="3600" lang="en-US">
                <a:solidFill>
                  <a:srgbClr val="000000"/>
                </a:solidFill>
              </a:rPr>
              <a:t>m</a:t>
            </a:r>
            <a:r>
              <a:rPr sz="3600" lang="en-US">
                <a:solidFill>
                  <a:srgbClr val="000000"/>
                </a:solidFill>
              </a:rPr>
              <a:t>o</a:t>
            </a:r>
            <a:r>
              <a:rPr sz="3600" lang="en-US">
                <a:solidFill>
                  <a:srgbClr val="000000"/>
                </a:solidFill>
              </a:rPr>
              <a:t>r</a:t>
            </a:r>
            <a:r>
              <a:rPr sz="3600" lang="en-US">
                <a:solidFill>
                  <a:srgbClr val="000000"/>
                </a:solidFill>
              </a:rPr>
              <a:t>e</a:t>
            </a:r>
            <a:r>
              <a:rPr sz="3600" lang="en-US">
                <a:solidFill>
                  <a:srgbClr val="000000"/>
                </a:solidFill>
              </a:rPr>
              <a:t> </a:t>
            </a:r>
            <a:r>
              <a:rPr sz="3600" lang="en-US">
                <a:solidFill>
                  <a:srgbClr val="000000"/>
                </a:solidFill>
              </a:rPr>
              <a:t>c</a:t>
            </a:r>
            <a:r>
              <a:rPr sz="3600" lang="en-US">
                <a:solidFill>
                  <a:srgbClr val="000000"/>
                </a:solidFill>
              </a:rPr>
              <a:t>o</a:t>
            </a:r>
            <a:r>
              <a:rPr sz="3600" lang="en-US">
                <a:solidFill>
                  <a:srgbClr val="000000"/>
                </a:solidFill>
              </a:rPr>
              <a:t>m</a:t>
            </a:r>
            <a:r>
              <a:rPr sz="3600" lang="en-US">
                <a:solidFill>
                  <a:srgbClr val="000000"/>
                </a:solidFill>
              </a:rPr>
              <a:t>fortable</a:t>
            </a:r>
            <a:r>
              <a:rPr sz="3600" lang="en-US">
                <a:solidFill>
                  <a:srgbClr val="000000"/>
                </a:solidFill>
              </a:rPr>
              <a:t> </a:t>
            </a:r>
            <a:r>
              <a:rPr sz="3600" lang="en-US">
                <a:solidFill>
                  <a:srgbClr val="000000"/>
                </a:solidFill>
              </a:rPr>
              <a:t>a</a:t>
            </a:r>
            <a:r>
              <a:rPr sz="3600" lang="en-US">
                <a:solidFill>
                  <a:srgbClr val="000000"/>
                </a:solidFill>
              </a:rPr>
              <a:t>n</a:t>
            </a:r>
            <a:r>
              <a:rPr sz="3600" lang="en-US">
                <a:solidFill>
                  <a:srgbClr val="000000"/>
                </a:solidFill>
              </a:rPr>
              <a:t>d</a:t>
            </a:r>
            <a:r>
              <a:rPr sz="3600" lang="en-US">
                <a:solidFill>
                  <a:srgbClr val="000000"/>
                </a:solidFill>
              </a:rPr>
              <a:t> </a:t>
            </a:r>
            <a:r>
              <a:rPr sz="3600" lang="en-US">
                <a:solidFill>
                  <a:srgbClr val="000000"/>
                </a:solidFill>
              </a:rPr>
              <a:t>c</a:t>
            </a:r>
            <a:r>
              <a:rPr sz="3600" lang="en-US">
                <a:solidFill>
                  <a:srgbClr val="000000"/>
                </a:solidFill>
              </a:rPr>
              <a:t>o</a:t>
            </a:r>
            <a:r>
              <a:rPr sz="3600" lang="en-US">
                <a:solidFill>
                  <a:srgbClr val="000000"/>
                </a:solidFill>
              </a:rPr>
              <a:t>m</a:t>
            </a:r>
            <a:r>
              <a:rPr sz="3600" lang="en-US">
                <a:solidFill>
                  <a:srgbClr val="000000"/>
                </a:solidFill>
              </a:rPr>
              <a:t>p</a:t>
            </a:r>
            <a:r>
              <a:rPr sz="3600" lang="en-US">
                <a:solidFill>
                  <a:srgbClr val="000000"/>
                </a:solidFill>
              </a:rPr>
              <a:t>a</a:t>
            </a:r>
            <a:r>
              <a:rPr sz="3600" lang="en-US">
                <a:solidFill>
                  <a:srgbClr val="000000"/>
                </a:solidFill>
              </a:rPr>
              <a:t>t</a:t>
            </a:r>
            <a:r>
              <a:rPr sz="3600" lang="en-US">
                <a:solidFill>
                  <a:srgbClr val="000000"/>
                </a:solidFill>
              </a:rPr>
              <a:t>i</a:t>
            </a:r>
            <a:r>
              <a:rPr sz="3600" lang="en-US">
                <a:solidFill>
                  <a:srgbClr val="000000"/>
                </a:solidFill>
              </a:rPr>
              <a:t>ble</a:t>
            </a:r>
            <a:r>
              <a:rPr sz="3600" lang="en-US">
                <a:solidFill>
                  <a:srgbClr val="000000"/>
                </a:solidFill>
              </a:rPr>
              <a:t> </a:t>
            </a:r>
            <a:r>
              <a:rPr sz="3600" lang="en-US">
                <a:solidFill>
                  <a:srgbClr val="000000"/>
                </a:solidFill>
              </a:rPr>
              <a:t>w</a:t>
            </a:r>
            <a:r>
              <a:rPr sz="3600" lang="en-US">
                <a:solidFill>
                  <a:srgbClr val="000000"/>
                </a:solidFill>
              </a:rPr>
              <a:t>i</a:t>
            </a:r>
            <a:r>
              <a:rPr sz="3600" lang="en-US">
                <a:solidFill>
                  <a:srgbClr val="000000"/>
                </a:solidFill>
              </a:rPr>
              <a:t>t</a:t>
            </a:r>
            <a:r>
              <a:rPr sz="3600" lang="en-US">
                <a:solidFill>
                  <a:srgbClr val="000000"/>
                </a:solidFill>
              </a:rPr>
              <a:t>h</a:t>
            </a:r>
            <a:r>
              <a:rPr sz="3600" lang="en-US">
                <a:solidFill>
                  <a:srgbClr val="000000"/>
                </a:solidFill>
              </a:rPr>
              <a:t> </a:t>
            </a: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 </a:t>
            </a:r>
            <a:r>
              <a:rPr sz="3600" lang="en-US">
                <a:solidFill>
                  <a:srgbClr val="000000"/>
                </a:solidFill>
              </a:rPr>
              <a:t>p</a:t>
            </a:r>
            <a:r>
              <a:rPr sz="3600" lang="en-US">
                <a:solidFill>
                  <a:srgbClr val="000000"/>
                </a:solidFill>
              </a:rPr>
              <a:t>e</a:t>
            </a:r>
            <a:r>
              <a:rPr sz="3600" lang="en-US">
                <a:solidFill>
                  <a:srgbClr val="000000"/>
                </a:solidFill>
              </a:rPr>
              <a:t>r</a:t>
            </a:r>
            <a:r>
              <a:rPr sz="3600" lang="en-US">
                <a:solidFill>
                  <a:srgbClr val="000000"/>
                </a:solidFill>
              </a:rPr>
              <a:t>s</a:t>
            </a:r>
            <a:r>
              <a:rPr sz="3600" lang="en-US">
                <a:solidFill>
                  <a:srgbClr val="000000"/>
                </a:solidFill>
              </a:rPr>
              <a:t>o</a:t>
            </a:r>
            <a:r>
              <a:rPr sz="3600" lang="en-US">
                <a:solidFill>
                  <a:srgbClr val="000000"/>
                </a:solidFill>
              </a:rPr>
              <a:t>n</a:t>
            </a:r>
            <a:r>
              <a:rPr sz="3600" lang="en-US">
                <a:solidFill>
                  <a:srgbClr val="000000"/>
                </a:solidFill>
              </a:rPr>
              <a:t>'s</a:t>
            </a:r>
            <a:r>
              <a:rPr sz="3600" lang="en-US">
                <a:solidFill>
                  <a:srgbClr val="000000"/>
                </a:solidFill>
              </a:rPr>
              <a:t> </a:t>
            </a:r>
            <a:r>
              <a:rPr sz="3600" lang="en-US">
                <a:solidFill>
                  <a:srgbClr val="000000"/>
                </a:solidFill>
              </a:rPr>
              <a:t>h</a:t>
            </a:r>
            <a:r>
              <a:rPr sz="3600" lang="en-US">
                <a:solidFill>
                  <a:srgbClr val="000000"/>
                </a:solidFill>
              </a:rPr>
              <a:t>e</a:t>
            </a:r>
            <a:r>
              <a:rPr sz="3600" lang="en-US">
                <a:solidFill>
                  <a:srgbClr val="000000"/>
                </a:solidFill>
              </a:rPr>
              <a:t>a</a:t>
            </a:r>
            <a:r>
              <a:rPr sz="3600" lang="en-US">
                <a:solidFill>
                  <a:srgbClr val="000000"/>
                </a:solidFill>
              </a:rPr>
              <a:t>r</a:t>
            </a:r>
            <a:r>
              <a:rPr sz="3600" lang="en-US">
                <a:solidFill>
                  <a:srgbClr val="000000"/>
                </a:solidFill>
              </a:rPr>
              <a:t>i</a:t>
            </a:r>
            <a:r>
              <a:rPr sz="3600" lang="en-US">
                <a:solidFill>
                  <a:srgbClr val="000000"/>
                </a:solidFill>
              </a:rPr>
              <a:t>ng</a:t>
            </a:r>
            <a:r>
              <a:rPr sz="3600" lang="en-US">
                <a:solidFill>
                  <a:srgbClr val="000000"/>
                </a:solidFill>
              </a:rPr>
              <a:t> </a:t>
            </a:r>
            <a:r>
              <a:rPr sz="3600" lang="en-US">
                <a:solidFill>
                  <a:srgbClr val="000000"/>
                </a:solidFill>
              </a:rPr>
              <a:t>l</a:t>
            </a:r>
            <a:r>
              <a:rPr sz="3600" lang="en-US">
                <a:solidFill>
                  <a:srgbClr val="000000"/>
                </a:solidFill>
              </a:rPr>
              <a:t>o</a:t>
            </a:r>
            <a:r>
              <a:rPr sz="3600" lang="en-US">
                <a:solidFill>
                  <a:srgbClr val="000000"/>
                </a:solidFill>
              </a:rPr>
              <a:t>s</a:t>
            </a:r>
            <a:r>
              <a:rPr sz="3600" lang="en-US">
                <a:solidFill>
                  <a:srgbClr val="000000"/>
                </a:solidFill>
              </a:rPr>
              <a:t>s</a:t>
            </a:r>
            <a:r>
              <a:rPr sz="3600" lang="en-US">
                <a:solidFill>
                  <a:srgbClr val="000000"/>
                </a:solidFill>
              </a:rPr>
              <a:t> </a:t>
            </a:r>
            <a:r>
              <a:rPr sz="3600" lang="en-US">
                <a:solidFill>
                  <a:srgbClr val="000000"/>
                </a:solidFill>
              </a:rPr>
              <a:t>a</a:t>
            </a:r>
            <a:r>
              <a:rPr sz="3600" lang="en-US">
                <a:solidFill>
                  <a:srgbClr val="000000"/>
                </a:solidFill>
              </a:rPr>
              <a:t>s</a:t>
            </a:r>
            <a:r>
              <a:rPr sz="3600" lang="en-US">
                <a:solidFill>
                  <a:srgbClr val="000000"/>
                </a:solidFill>
              </a:rPr>
              <a:t> </a:t>
            </a: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y</a:t>
            </a:r>
            <a:r>
              <a:rPr sz="3600" lang="en-US">
                <a:solidFill>
                  <a:srgbClr val="000000"/>
                </a:solidFill>
              </a:rPr>
              <a:t> </a:t>
            </a:r>
            <a:r>
              <a:rPr sz="3600" lang="en-US">
                <a:solidFill>
                  <a:srgbClr val="000000"/>
                </a:solidFill>
              </a:rPr>
              <a:t>c</a:t>
            </a:r>
            <a:r>
              <a:rPr sz="3600" lang="en-US">
                <a:solidFill>
                  <a:srgbClr val="000000"/>
                </a:solidFill>
              </a:rPr>
              <a:t>a</a:t>
            </a:r>
            <a:r>
              <a:rPr sz="3600" lang="en-US">
                <a:solidFill>
                  <a:srgbClr val="000000"/>
                </a:solidFill>
              </a:rPr>
              <a:t>n</a:t>
            </a:r>
            <a:r>
              <a:rPr sz="3600" lang="en-US">
                <a:solidFill>
                  <a:srgbClr val="000000"/>
                </a:solidFill>
              </a:rPr>
              <a:t> </a:t>
            </a:r>
            <a:r>
              <a:rPr sz="3600" lang="en-US">
                <a:solidFill>
                  <a:srgbClr val="000000"/>
                </a:solidFill>
              </a:rPr>
              <a:t>b</a:t>
            </a:r>
            <a:r>
              <a:rPr sz="3600" lang="en-US">
                <a:solidFill>
                  <a:srgbClr val="000000"/>
                </a:solidFill>
              </a:rPr>
              <a:t>e</a:t>
            </a:r>
            <a:r>
              <a:rPr sz="3600" lang="en-US">
                <a:solidFill>
                  <a:srgbClr val="000000"/>
                </a:solidFill>
              </a:rPr>
              <a:t> </a:t>
            </a:r>
            <a:r>
              <a:rPr sz="3600" lang="en-US">
                <a:solidFill>
                  <a:srgbClr val="000000"/>
                </a:solidFill>
              </a:rPr>
              <a:t>p</a:t>
            </a:r>
            <a:r>
              <a:rPr sz="3600" lang="en-US">
                <a:solidFill>
                  <a:srgbClr val="000000"/>
                </a:solidFill>
              </a:rPr>
              <a:t>r</a:t>
            </a:r>
            <a:r>
              <a:rPr sz="3600" lang="en-US">
                <a:solidFill>
                  <a:srgbClr val="000000"/>
                </a:solidFill>
              </a:rPr>
              <a:t>o</a:t>
            </a:r>
            <a:r>
              <a:rPr sz="3600" lang="en-US">
                <a:solidFill>
                  <a:srgbClr val="000000"/>
                </a:solidFill>
              </a:rPr>
              <a:t>g</a:t>
            </a:r>
            <a:r>
              <a:rPr sz="3600" lang="en-US">
                <a:solidFill>
                  <a:srgbClr val="000000"/>
                </a:solidFill>
              </a:rPr>
              <a:t>r</a:t>
            </a:r>
            <a:r>
              <a:rPr sz="3600" lang="en-US">
                <a:solidFill>
                  <a:srgbClr val="000000"/>
                </a:solidFill>
              </a:rPr>
              <a:t>ammed</a:t>
            </a:r>
            <a:r>
              <a:rPr sz="3600" lang="en-US">
                <a:solidFill>
                  <a:srgbClr val="000000"/>
                </a:solidFill>
              </a:rPr>
              <a:t> </a:t>
            </a:r>
            <a:r>
              <a:rPr sz="3600" lang="en-US">
                <a:solidFill>
                  <a:srgbClr val="000000"/>
                </a:solidFill>
              </a:rPr>
              <a:t>a</a:t>
            </a:r>
            <a:r>
              <a:rPr sz="3600" lang="en-US">
                <a:solidFill>
                  <a:srgbClr val="000000"/>
                </a:solidFill>
              </a:rPr>
              <a:t>s</a:t>
            </a:r>
            <a:r>
              <a:rPr sz="3600" lang="en-US">
                <a:solidFill>
                  <a:srgbClr val="000000"/>
                </a:solidFill>
              </a:rPr>
              <a:t> </a:t>
            </a:r>
            <a:r>
              <a:rPr sz="3600" lang="en-US">
                <a:solidFill>
                  <a:srgbClr val="000000"/>
                </a:solidFill>
              </a:rPr>
              <a:t>p</a:t>
            </a:r>
            <a:r>
              <a:rPr sz="3600" lang="en-US">
                <a:solidFill>
                  <a:srgbClr val="000000"/>
                </a:solidFill>
              </a:rPr>
              <a:t>e</a:t>
            </a:r>
            <a:r>
              <a:rPr sz="3600" lang="en-US">
                <a:solidFill>
                  <a:srgbClr val="000000"/>
                </a:solidFill>
              </a:rPr>
              <a:t>r</a:t>
            </a:r>
            <a:r>
              <a:rPr sz="3600" lang="en-US">
                <a:solidFill>
                  <a:srgbClr val="000000"/>
                </a:solidFill>
              </a:rPr>
              <a:t> </a:t>
            </a: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 </a:t>
            </a:r>
            <a:r>
              <a:rPr sz="3600" lang="en-US">
                <a:solidFill>
                  <a:srgbClr val="000000"/>
                </a:solidFill>
              </a:rPr>
              <a:t>n</a:t>
            </a:r>
            <a:r>
              <a:rPr sz="3600" lang="en-US">
                <a:solidFill>
                  <a:srgbClr val="000000"/>
                </a:solidFill>
              </a:rPr>
              <a:t>e</a:t>
            </a:r>
            <a:r>
              <a:rPr sz="3600" lang="en-US">
                <a:solidFill>
                  <a:srgbClr val="000000"/>
                </a:solidFill>
              </a:rPr>
              <a:t>e</a:t>
            </a:r>
            <a:r>
              <a:rPr sz="3600" lang="en-US">
                <a:solidFill>
                  <a:srgbClr val="000000"/>
                </a:solidFill>
              </a:rPr>
              <a:t>d</a:t>
            </a:r>
            <a:r>
              <a:rPr sz="3600" lang="en-US">
                <a:solidFill>
                  <a:srgbClr val="000000"/>
                </a:solidFill>
              </a:rPr>
              <a:t>s</a:t>
            </a:r>
            <a:r>
              <a:rPr sz="3600" lang="en-US">
                <a:solidFill>
                  <a:srgbClr val="000000"/>
                </a:solidFill>
              </a:rPr>
              <a:t> </a:t>
            </a:r>
            <a:r>
              <a:rPr sz="3600" lang="en-US">
                <a:solidFill>
                  <a:srgbClr val="000000"/>
                </a:solidFill>
              </a:rPr>
              <a:t>o</a:t>
            </a:r>
            <a:r>
              <a:rPr sz="3600" lang="en-US">
                <a:solidFill>
                  <a:srgbClr val="000000"/>
                </a:solidFill>
              </a:rPr>
              <a:t>f</a:t>
            </a:r>
            <a:r>
              <a:rPr sz="3600" lang="en-US">
                <a:solidFill>
                  <a:srgbClr val="000000"/>
                </a:solidFill>
              </a:rPr>
              <a:t> </a:t>
            </a:r>
            <a:r>
              <a:rPr sz="3600" lang="en-US">
                <a:solidFill>
                  <a:srgbClr val="000000"/>
                </a:solidFill>
              </a:rPr>
              <a:t>t</a:t>
            </a:r>
            <a:r>
              <a:rPr sz="3600" lang="en-US">
                <a:solidFill>
                  <a:srgbClr val="000000"/>
                </a:solidFill>
              </a:rPr>
              <a:t>h</a:t>
            </a:r>
            <a:r>
              <a:rPr sz="3600" lang="en-US">
                <a:solidFill>
                  <a:srgbClr val="000000"/>
                </a:solidFill>
              </a:rPr>
              <a:t>e</a:t>
            </a:r>
            <a:r>
              <a:rPr sz="3600" lang="en-US">
                <a:solidFill>
                  <a:srgbClr val="000000"/>
                </a:solidFill>
              </a:rPr>
              <a:t> </a:t>
            </a:r>
            <a:r>
              <a:rPr sz="3600" lang="en-US">
                <a:solidFill>
                  <a:srgbClr val="000000"/>
                </a:solidFill>
              </a:rPr>
              <a:t>c</a:t>
            </a:r>
            <a:r>
              <a:rPr sz="3600" lang="en-US">
                <a:solidFill>
                  <a:srgbClr val="000000"/>
                </a:solidFill>
              </a:rPr>
              <a:t>l</a:t>
            </a:r>
            <a:r>
              <a:rPr sz="3600" lang="en-US">
                <a:solidFill>
                  <a:srgbClr val="000000"/>
                </a:solidFill>
              </a:rPr>
              <a:t>i</a:t>
            </a:r>
            <a:r>
              <a:rPr sz="3600" lang="en-US">
                <a:solidFill>
                  <a:srgbClr val="000000"/>
                </a:solidFill>
              </a:rPr>
              <a:t>e</a:t>
            </a:r>
            <a:r>
              <a:rPr sz="3600" lang="en-US">
                <a:solidFill>
                  <a:srgbClr val="000000"/>
                </a:solidFill>
              </a:rPr>
              <a:t>n</a:t>
            </a:r>
            <a:r>
              <a:rPr sz="3600" lang="en-US">
                <a:solidFill>
                  <a:srgbClr val="000000"/>
                </a:solidFill>
              </a:rPr>
              <a:t>t</a:t>
            </a:r>
            <a:r>
              <a:rPr sz="3600" lang="en-US">
                <a:solidFill>
                  <a:srgbClr val="000000"/>
                </a:solidFill>
              </a:rPr>
              <a:t>.</a:t>
            </a:r>
            <a:endParaRPr sz="3600" lang="en-US">
              <a:solidFill>
                <a:srgbClr val="000000"/>
              </a:solidFill>
            </a:endParaRPr>
          </a:p>
        </p:txBody>
      </p:sp>
      <p:sp>
        <p:nvSpPr>
          <p:cNvPr id="1048653" name=""/>
          <p:cNvSpPr txBox="1"/>
          <p:nvPr/>
        </p:nvSpPr>
        <p:spPr>
          <a:xfrm>
            <a:off x="820278" y="773390"/>
            <a:ext cx="9528633" cy="713740"/>
          </a:xfrm>
          <a:prstGeom prst="rect"/>
        </p:spPr>
        <p:txBody>
          <a:bodyPr rtlCol="0" wrap="square">
            <a:spAutoFit/>
          </a:bodyPr>
          <a:p>
            <a:pPr indent="-457200" marL="457200">
              <a:buFont typeface="Wingdings" charset="2"/>
              <a:buChar char="l"/>
            </a:pPr>
            <a:r>
              <a:rPr b="1" sz="4300" lang="en-US" u="sng">
                <a:solidFill>
                  <a:srgbClr val="002060"/>
                </a:solidFill>
              </a:rPr>
              <a:t>Programmable</a:t>
            </a:r>
            <a:r>
              <a:rPr b="1" sz="4300" lang="en-US" u="sng">
                <a:solidFill>
                  <a:srgbClr val="002060"/>
                </a:solidFill>
              </a:rPr>
              <a:t> </a:t>
            </a:r>
            <a:r>
              <a:rPr b="1" sz="4300" lang="en-US" u="sng">
                <a:solidFill>
                  <a:srgbClr val="002060"/>
                </a:solidFill>
              </a:rPr>
              <a:t>h</a:t>
            </a:r>
            <a:r>
              <a:rPr b="1" sz="4300" lang="en-US" u="sng">
                <a:solidFill>
                  <a:srgbClr val="002060"/>
                </a:solidFill>
              </a:rPr>
              <a:t>e</a:t>
            </a:r>
            <a:r>
              <a:rPr b="1" sz="4300" lang="en-US" u="sng">
                <a:solidFill>
                  <a:srgbClr val="002060"/>
                </a:solidFill>
              </a:rPr>
              <a:t>a</a:t>
            </a:r>
            <a:r>
              <a:rPr b="1" sz="4300" lang="en-US" u="sng">
                <a:solidFill>
                  <a:srgbClr val="002060"/>
                </a:solidFill>
              </a:rPr>
              <a:t>r</a:t>
            </a:r>
            <a:r>
              <a:rPr b="1" sz="4300" lang="en-US" u="sng">
                <a:solidFill>
                  <a:srgbClr val="002060"/>
                </a:solidFill>
              </a:rPr>
              <a:t>i</a:t>
            </a:r>
            <a:r>
              <a:rPr b="1" sz="4300" lang="en-US" u="sng">
                <a:solidFill>
                  <a:srgbClr val="002060"/>
                </a:solidFill>
              </a:rPr>
              <a:t>ng</a:t>
            </a:r>
            <a:r>
              <a:rPr b="1" sz="4300" lang="en-US" u="sng">
                <a:solidFill>
                  <a:srgbClr val="002060"/>
                </a:solidFill>
              </a:rPr>
              <a:t> </a:t>
            </a:r>
            <a:r>
              <a:rPr b="1" sz="4300" lang="en-US" u="sng">
                <a:solidFill>
                  <a:srgbClr val="002060"/>
                </a:solidFill>
              </a:rPr>
              <a:t>aid</a:t>
            </a:r>
            <a:r>
              <a:rPr b="1" sz="4300" lang="en-US" u="sng">
                <a:solidFill>
                  <a:srgbClr val="002060"/>
                </a:solidFill>
              </a:rPr>
              <a:t>:</a:t>
            </a:r>
            <a:endParaRPr b="1" sz="4300" lang="en-US" u="sng">
              <a:solidFill>
                <a:srgbClr val="002060"/>
              </a:solidFill>
            </a:endParaRPr>
          </a:p>
        </p:txBody>
      </p:sp>
    </p:spTree>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9128"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29"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30"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31"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32"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33"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34"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35"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36"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37" name=""/>
          <p:cNvSpPr txBox="1"/>
          <p:nvPr/>
        </p:nvSpPr>
        <p:spPr>
          <a:xfrm>
            <a:off x="1000344" y="786090"/>
            <a:ext cx="10320167" cy="688340"/>
          </a:xfrm>
          <a:prstGeom prst="rect"/>
        </p:spPr>
        <p:txBody>
          <a:bodyPr rtlCol="0" wrap="square">
            <a:spAutoFit/>
          </a:bodyPr>
          <a:p>
            <a:pPr indent="-571500" marL="571500">
              <a:buFont typeface="Wingdings" charset="2"/>
              <a:buChar char="l"/>
            </a:pPr>
            <a:r>
              <a:rPr b="1" sz="4100" lang="en-US" u="sng">
                <a:solidFill>
                  <a:srgbClr val="002060"/>
                </a:solidFill>
              </a:rPr>
              <a:t>D</a:t>
            </a:r>
            <a:r>
              <a:rPr b="1" sz="4100" lang="en-US" u="sng">
                <a:solidFill>
                  <a:srgbClr val="002060"/>
                </a:solidFill>
              </a:rPr>
              <a:t>i</a:t>
            </a:r>
            <a:r>
              <a:rPr b="1" sz="4100" lang="en-US" u="sng">
                <a:solidFill>
                  <a:srgbClr val="002060"/>
                </a:solidFill>
              </a:rPr>
              <a:t>g</a:t>
            </a:r>
            <a:r>
              <a:rPr b="1" sz="4100" lang="en-US" u="sng">
                <a:solidFill>
                  <a:srgbClr val="002060"/>
                </a:solidFill>
              </a:rPr>
              <a:t>i</a:t>
            </a:r>
            <a:r>
              <a:rPr b="1" sz="4100" lang="en-US" u="sng">
                <a:solidFill>
                  <a:srgbClr val="002060"/>
                </a:solidFill>
              </a:rPr>
              <a:t>tal</a:t>
            </a:r>
            <a:r>
              <a:rPr b="1" sz="4100" lang="en-US" u="sng">
                <a:solidFill>
                  <a:srgbClr val="002060"/>
                </a:solidFill>
              </a:rPr>
              <a:t> </a:t>
            </a:r>
            <a:r>
              <a:rPr b="1" sz="4100" lang="en-US" u="sng">
                <a:solidFill>
                  <a:srgbClr val="002060"/>
                </a:solidFill>
              </a:rPr>
              <a:t>h</a:t>
            </a:r>
            <a:r>
              <a:rPr b="1" sz="4100" lang="en-US" u="sng">
                <a:solidFill>
                  <a:srgbClr val="002060"/>
                </a:solidFill>
              </a:rPr>
              <a:t>e</a:t>
            </a:r>
            <a:r>
              <a:rPr b="1" sz="4100" lang="en-US" u="sng">
                <a:solidFill>
                  <a:srgbClr val="002060"/>
                </a:solidFill>
              </a:rPr>
              <a:t>a</a:t>
            </a:r>
            <a:r>
              <a:rPr b="1" sz="4100" lang="en-US" u="sng">
                <a:solidFill>
                  <a:srgbClr val="002060"/>
                </a:solidFill>
              </a:rPr>
              <a:t>r</a:t>
            </a:r>
            <a:r>
              <a:rPr b="1" sz="4100" lang="en-US" u="sng">
                <a:solidFill>
                  <a:srgbClr val="002060"/>
                </a:solidFill>
              </a:rPr>
              <a:t>i</a:t>
            </a:r>
            <a:r>
              <a:rPr b="1" sz="4100" lang="en-US" u="sng">
                <a:solidFill>
                  <a:srgbClr val="002060"/>
                </a:solidFill>
              </a:rPr>
              <a:t>ng</a:t>
            </a:r>
            <a:r>
              <a:rPr b="1" sz="4100" lang="en-US" u="sng">
                <a:solidFill>
                  <a:srgbClr val="002060"/>
                </a:solidFill>
              </a:rPr>
              <a:t> </a:t>
            </a:r>
            <a:r>
              <a:rPr b="1" sz="4100" lang="en-US" u="sng">
                <a:solidFill>
                  <a:srgbClr val="002060"/>
                </a:solidFill>
              </a:rPr>
              <a:t>a</a:t>
            </a:r>
            <a:r>
              <a:rPr b="1" sz="4100" lang="en-US" u="sng">
                <a:solidFill>
                  <a:srgbClr val="002060"/>
                </a:solidFill>
              </a:rPr>
              <a:t>i</a:t>
            </a:r>
            <a:r>
              <a:rPr b="1" sz="4100" lang="en-US" u="sng">
                <a:solidFill>
                  <a:srgbClr val="002060"/>
                </a:solidFill>
              </a:rPr>
              <a:t>d</a:t>
            </a:r>
            <a:r>
              <a:rPr b="1" sz="4100" lang="en-US" u="sng">
                <a:solidFill>
                  <a:srgbClr val="002060"/>
                </a:solidFill>
              </a:rPr>
              <a:t>:</a:t>
            </a:r>
            <a:endParaRPr b="1" sz="4100" lang="en-US" u="sng">
              <a:solidFill>
                <a:srgbClr val="002060"/>
              </a:solidFill>
            </a:endParaRPr>
          </a:p>
        </p:txBody>
      </p:sp>
      <p:sp>
        <p:nvSpPr>
          <p:cNvPr id="1049138" name=""/>
          <p:cNvSpPr txBox="1"/>
          <p:nvPr/>
        </p:nvSpPr>
        <p:spPr>
          <a:xfrm>
            <a:off x="1000343" y="1667806"/>
            <a:ext cx="10107258" cy="4536440"/>
          </a:xfrm>
          <a:prstGeom prst="rect"/>
        </p:spPr>
        <p:txBody>
          <a:bodyPr rtlCol="0" wrap="square">
            <a:spAutoFit/>
          </a:bodyPr>
          <a:p>
            <a:pPr indent="-457200" marL="457200">
              <a:buFont typeface="Arial"/>
              <a:buChar char="•"/>
            </a:pPr>
            <a:r>
              <a:rPr b="0" sz="3000" lang="en-US">
                <a:solidFill>
                  <a:srgbClr val="000000"/>
                </a:solidFill>
              </a:rPr>
              <a:t>F</a:t>
            </a:r>
            <a:r>
              <a:rPr b="0" sz="3000" lang="en-US">
                <a:solidFill>
                  <a:srgbClr val="000000"/>
                </a:solidFill>
              </a:rPr>
              <a:t>u</a:t>
            </a:r>
            <a:r>
              <a:rPr b="0" sz="3000" lang="en-US">
                <a:solidFill>
                  <a:srgbClr val="000000"/>
                </a:solidFill>
              </a:rPr>
              <a:t>l</a:t>
            </a:r>
            <a:r>
              <a:rPr b="0" sz="3000" lang="en-US">
                <a:solidFill>
                  <a:srgbClr val="000000"/>
                </a:solidFill>
              </a:rPr>
              <a:t>l</a:t>
            </a:r>
            <a:r>
              <a:rPr b="0" sz="3000" lang="en-US">
                <a:solidFill>
                  <a:srgbClr val="000000"/>
                </a:solidFill>
              </a:rPr>
              <a:t>y</a:t>
            </a:r>
            <a:r>
              <a:rPr b="0" sz="3000" lang="en-US">
                <a:solidFill>
                  <a:srgbClr val="000000"/>
                </a:solidFill>
              </a:rPr>
              <a:t> </a:t>
            </a:r>
            <a:r>
              <a:rPr b="0" sz="3000" lang="en-US">
                <a:solidFill>
                  <a:srgbClr val="000000"/>
                </a:solidFill>
              </a:rPr>
              <a:t>d</a:t>
            </a:r>
            <a:r>
              <a:rPr b="0" sz="3000" lang="en-US">
                <a:solidFill>
                  <a:srgbClr val="000000"/>
                </a:solidFill>
              </a:rPr>
              <a:t>i</a:t>
            </a:r>
            <a:r>
              <a:rPr b="0" sz="3000" lang="en-US">
                <a:solidFill>
                  <a:srgbClr val="000000"/>
                </a:solidFill>
              </a:rPr>
              <a:t>g</a:t>
            </a:r>
            <a:r>
              <a:rPr b="0" sz="3000" lang="en-US">
                <a:solidFill>
                  <a:srgbClr val="000000"/>
                </a:solidFill>
              </a:rPr>
              <a:t>i</a:t>
            </a:r>
            <a:r>
              <a:rPr b="0" sz="3000" lang="en-US">
                <a:solidFill>
                  <a:srgbClr val="000000"/>
                </a:solidFill>
              </a:rPr>
              <a:t>tal</a:t>
            </a:r>
            <a:r>
              <a:rPr b="0" sz="3000" lang="en-US">
                <a:solidFill>
                  <a:srgbClr val="000000"/>
                </a:solidFill>
              </a:rPr>
              <a:t> </a:t>
            </a:r>
            <a:r>
              <a:rPr b="0" sz="3000" lang="en-US">
                <a:solidFill>
                  <a:srgbClr val="000000"/>
                </a:solidFill>
              </a:rPr>
              <a:t>h</a:t>
            </a:r>
            <a:r>
              <a:rPr b="0" sz="3000" lang="en-US">
                <a:solidFill>
                  <a:srgbClr val="000000"/>
                </a:solidFill>
              </a:rPr>
              <a:t>e</a:t>
            </a:r>
            <a:r>
              <a:rPr b="0" sz="3000" lang="en-US">
                <a:solidFill>
                  <a:srgbClr val="000000"/>
                </a:solidFill>
              </a:rPr>
              <a:t>a</a:t>
            </a:r>
            <a:r>
              <a:rPr b="0" sz="3000" lang="en-US">
                <a:solidFill>
                  <a:srgbClr val="000000"/>
                </a:solidFill>
              </a:rPr>
              <a:t>ring</a:t>
            </a:r>
            <a:r>
              <a:rPr b="0" sz="3000" lang="en-US">
                <a:solidFill>
                  <a:srgbClr val="000000"/>
                </a:solidFill>
              </a:rPr>
              <a:t> </a:t>
            </a:r>
            <a:r>
              <a:rPr b="0" sz="3000" lang="en-US">
                <a:solidFill>
                  <a:srgbClr val="000000"/>
                </a:solidFill>
              </a:rPr>
              <a:t>a</a:t>
            </a:r>
            <a:r>
              <a:rPr b="0" sz="3000" lang="en-US">
                <a:solidFill>
                  <a:srgbClr val="000000"/>
                </a:solidFill>
              </a:rPr>
              <a:t>i</a:t>
            </a:r>
            <a:r>
              <a:rPr b="0" sz="3000" lang="en-US">
                <a:solidFill>
                  <a:srgbClr val="000000"/>
                </a:solidFill>
              </a:rPr>
              <a:t>d</a:t>
            </a:r>
            <a:r>
              <a:rPr b="0" sz="3000" lang="en-US">
                <a:solidFill>
                  <a:srgbClr val="000000"/>
                </a:solidFill>
              </a:rPr>
              <a:t>s</a:t>
            </a:r>
            <a:r>
              <a:rPr b="0" sz="3000" lang="en-US">
                <a:solidFill>
                  <a:srgbClr val="000000"/>
                </a:solidFill>
              </a:rPr>
              <a:t> </a:t>
            </a:r>
            <a:r>
              <a:rPr b="0" sz="3000" lang="en-US">
                <a:solidFill>
                  <a:srgbClr val="000000"/>
                </a:solidFill>
              </a:rPr>
              <a:t>h</a:t>
            </a:r>
            <a:r>
              <a:rPr b="0" sz="3000" lang="en-US">
                <a:solidFill>
                  <a:srgbClr val="000000"/>
                </a:solidFill>
              </a:rPr>
              <a:t>a</a:t>
            </a:r>
            <a:r>
              <a:rPr b="0" sz="3000" lang="en-US">
                <a:solidFill>
                  <a:srgbClr val="000000"/>
                </a:solidFill>
              </a:rPr>
              <a:t>v</a:t>
            </a:r>
            <a:r>
              <a:rPr b="0" sz="3000" lang="en-US">
                <a:solidFill>
                  <a:srgbClr val="000000"/>
                </a:solidFill>
              </a:rPr>
              <a:t>e</a:t>
            </a:r>
            <a:r>
              <a:rPr b="0" sz="3000" lang="en-US">
                <a:solidFill>
                  <a:srgbClr val="000000"/>
                </a:solidFill>
              </a:rPr>
              <a:t> </a:t>
            </a:r>
            <a:r>
              <a:rPr b="0" sz="3000" lang="en-US">
                <a:solidFill>
                  <a:srgbClr val="000000"/>
                </a:solidFill>
              </a:rPr>
              <a:t>m</a:t>
            </a:r>
            <a:r>
              <a:rPr b="0" sz="3000" lang="en-US">
                <a:solidFill>
                  <a:srgbClr val="000000"/>
                </a:solidFill>
              </a:rPr>
              <a:t>o</a:t>
            </a:r>
            <a:r>
              <a:rPr b="0" sz="3000" lang="en-US">
                <a:solidFill>
                  <a:srgbClr val="000000"/>
                </a:solidFill>
              </a:rPr>
              <a:t>s</a:t>
            </a:r>
            <a:r>
              <a:rPr b="0" sz="3000" lang="en-US">
                <a:solidFill>
                  <a:srgbClr val="000000"/>
                </a:solidFill>
              </a:rPr>
              <a:t>t</a:t>
            </a:r>
            <a:r>
              <a:rPr b="0" sz="3000" lang="en-US">
                <a:solidFill>
                  <a:srgbClr val="000000"/>
                </a:solidFill>
              </a:rPr>
              <a:t> </a:t>
            </a:r>
            <a:r>
              <a:rPr b="0" sz="3000" lang="en-US">
                <a:solidFill>
                  <a:srgbClr val="000000"/>
                </a:solidFill>
              </a:rPr>
              <a:t>a</a:t>
            </a:r>
            <a:r>
              <a:rPr b="0" sz="3000" lang="en-US">
                <a:solidFill>
                  <a:srgbClr val="000000"/>
                </a:solidFill>
              </a:rPr>
              <a:t>d</a:t>
            </a:r>
            <a:r>
              <a:rPr b="0" sz="3000" lang="en-US">
                <a:solidFill>
                  <a:srgbClr val="000000"/>
                </a:solidFill>
              </a:rPr>
              <a:t>v</a:t>
            </a:r>
            <a:r>
              <a:rPr b="0" sz="3000" lang="en-US">
                <a:solidFill>
                  <a:srgbClr val="000000"/>
                </a:solidFill>
              </a:rPr>
              <a:t>a</a:t>
            </a:r>
            <a:r>
              <a:rPr b="0" sz="3000" lang="en-US">
                <a:solidFill>
                  <a:srgbClr val="000000"/>
                </a:solidFill>
              </a:rPr>
              <a:t>nced</a:t>
            </a:r>
            <a:r>
              <a:rPr b="0" sz="3000" lang="en-US">
                <a:solidFill>
                  <a:srgbClr val="000000"/>
                </a:solidFill>
              </a:rPr>
              <a:t> </a:t>
            </a:r>
            <a:r>
              <a:rPr b="0" sz="3000" lang="en-US">
                <a:solidFill>
                  <a:srgbClr val="000000"/>
                </a:solidFill>
              </a:rPr>
              <a:t>a</a:t>
            </a:r>
            <a:r>
              <a:rPr b="0" sz="3000" lang="en-US">
                <a:solidFill>
                  <a:srgbClr val="000000"/>
                </a:solidFill>
              </a:rPr>
              <a:t>n</a:t>
            </a:r>
            <a:r>
              <a:rPr b="0" sz="3000" lang="en-US">
                <a:solidFill>
                  <a:srgbClr val="000000"/>
                </a:solidFill>
              </a:rPr>
              <a:t>d</a:t>
            </a:r>
            <a:r>
              <a:rPr b="0" sz="3000" lang="en-US">
                <a:solidFill>
                  <a:srgbClr val="000000"/>
                </a:solidFill>
              </a:rPr>
              <a:t> </a:t>
            </a:r>
            <a:r>
              <a:rPr b="0" sz="3000" lang="en-US">
                <a:solidFill>
                  <a:srgbClr val="000000"/>
                </a:solidFill>
              </a:rPr>
              <a:t>e</a:t>
            </a:r>
            <a:r>
              <a:rPr b="0" sz="3000" lang="en-US">
                <a:solidFill>
                  <a:srgbClr val="000000"/>
                </a:solidFill>
              </a:rPr>
              <a:t>x</a:t>
            </a:r>
            <a:r>
              <a:rPr b="0" sz="3000" lang="en-US">
                <a:solidFill>
                  <a:srgbClr val="000000"/>
                </a:solidFill>
              </a:rPr>
              <a:t>p</a:t>
            </a:r>
            <a:r>
              <a:rPr b="0" sz="3000" lang="en-US">
                <a:solidFill>
                  <a:srgbClr val="000000"/>
                </a:solidFill>
              </a:rPr>
              <a:t>e</a:t>
            </a:r>
            <a:r>
              <a:rPr b="0" sz="3000" lang="en-US">
                <a:solidFill>
                  <a:srgbClr val="000000"/>
                </a:solidFill>
              </a:rPr>
              <a:t>n</a:t>
            </a:r>
            <a:r>
              <a:rPr b="0" sz="3000" lang="en-US">
                <a:solidFill>
                  <a:srgbClr val="000000"/>
                </a:solidFill>
              </a:rPr>
              <a:t>s</a:t>
            </a:r>
            <a:r>
              <a:rPr b="0" sz="3000" lang="en-US">
                <a:solidFill>
                  <a:srgbClr val="000000"/>
                </a:solidFill>
              </a:rPr>
              <a:t>ive</a:t>
            </a:r>
            <a:r>
              <a:rPr b="0" sz="3000" lang="en-US">
                <a:solidFill>
                  <a:srgbClr val="000000"/>
                </a:solidFill>
              </a:rPr>
              <a:t> </a:t>
            </a:r>
            <a:r>
              <a:rPr b="0" sz="3000" lang="en-US">
                <a:solidFill>
                  <a:srgbClr val="000000"/>
                </a:solidFill>
              </a:rPr>
              <a:t>t</a:t>
            </a:r>
            <a:r>
              <a:rPr b="0" sz="3000" lang="en-US">
                <a:solidFill>
                  <a:srgbClr val="000000"/>
                </a:solidFill>
              </a:rPr>
              <a:t>y</a:t>
            </a:r>
            <a:r>
              <a:rPr b="0" sz="3000" lang="en-US">
                <a:solidFill>
                  <a:srgbClr val="000000"/>
                </a:solidFill>
              </a:rPr>
              <a:t>p</a:t>
            </a:r>
            <a:r>
              <a:rPr b="0" sz="3000" lang="en-US">
                <a:solidFill>
                  <a:srgbClr val="000000"/>
                </a:solidFill>
              </a:rPr>
              <a:t>e</a:t>
            </a:r>
            <a:r>
              <a:rPr b="0" sz="3000" lang="en-US">
                <a:solidFill>
                  <a:srgbClr val="000000"/>
                </a:solidFill>
              </a:rPr>
              <a:t> </a:t>
            </a:r>
            <a:r>
              <a:rPr b="0" sz="3000" lang="en-US">
                <a:solidFill>
                  <a:srgbClr val="000000"/>
                </a:solidFill>
              </a:rPr>
              <a:t>o</a:t>
            </a:r>
            <a:r>
              <a:rPr b="0" sz="3000" lang="en-US">
                <a:solidFill>
                  <a:srgbClr val="000000"/>
                </a:solidFill>
              </a:rPr>
              <a:t>f</a:t>
            </a:r>
            <a:r>
              <a:rPr b="0" sz="3000" lang="en-US">
                <a:solidFill>
                  <a:srgbClr val="000000"/>
                </a:solidFill>
              </a:rPr>
              <a:t> </a:t>
            </a:r>
            <a:r>
              <a:rPr b="0" sz="3000" lang="en-US">
                <a:solidFill>
                  <a:srgbClr val="000000"/>
                </a:solidFill>
              </a:rPr>
              <a:t>c</a:t>
            </a:r>
            <a:r>
              <a:rPr b="0" sz="3000" lang="en-US">
                <a:solidFill>
                  <a:srgbClr val="000000"/>
                </a:solidFill>
              </a:rPr>
              <a:t>i</a:t>
            </a:r>
            <a:r>
              <a:rPr b="0" sz="3000" lang="en-US">
                <a:solidFill>
                  <a:srgbClr val="000000"/>
                </a:solidFill>
              </a:rPr>
              <a:t>r</a:t>
            </a:r>
            <a:r>
              <a:rPr b="0" sz="3000" lang="en-US">
                <a:solidFill>
                  <a:srgbClr val="000000"/>
                </a:solidFill>
              </a:rPr>
              <a:t>c</a:t>
            </a:r>
            <a:r>
              <a:rPr b="0" sz="3000" lang="en-US">
                <a:solidFill>
                  <a:srgbClr val="000000"/>
                </a:solidFill>
              </a:rPr>
              <a:t>u</a:t>
            </a:r>
            <a:r>
              <a:rPr b="0" sz="3000" lang="en-US">
                <a:solidFill>
                  <a:srgbClr val="000000"/>
                </a:solidFill>
              </a:rPr>
              <a:t>i</a:t>
            </a:r>
            <a:r>
              <a:rPr b="0" sz="3000" lang="en-US">
                <a:solidFill>
                  <a:srgbClr val="000000"/>
                </a:solidFill>
              </a:rPr>
              <a:t>t</a:t>
            </a:r>
            <a:r>
              <a:rPr b="0" sz="3000" lang="en-US">
                <a:solidFill>
                  <a:srgbClr val="000000"/>
                </a:solidFill>
              </a:rPr>
              <a:t> </a:t>
            </a:r>
            <a:r>
              <a:rPr b="0" sz="3000" lang="en-US">
                <a:solidFill>
                  <a:srgbClr val="000000"/>
                </a:solidFill>
              </a:rPr>
              <a:t>c</a:t>
            </a:r>
            <a:r>
              <a:rPr b="0" sz="3000" lang="en-US">
                <a:solidFill>
                  <a:srgbClr val="000000"/>
                </a:solidFill>
              </a:rPr>
              <a:t>a</a:t>
            </a:r>
            <a:r>
              <a:rPr b="0" sz="3000" lang="en-US">
                <a:solidFill>
                  <a:srgbClr val="000000"/>
                </a:solidFill>
              </a:rPr>
              <a:t>l</a:t>
            </a:r>
            <a:r>
              <a:rPr b="0" sz="3000" lang="en-US">
                <a:solidFill>
                  <a:srgbClr val="000000"/>
                </a:solidFill>
              </a:rPr>
              <a:t>l</a:t>
            </a:r>
            <a:r>
              <a:rPr b="0" sz="3000" lang="en-US">
                <a:solidFill>
                  <a:srgbClr val="000000"/>
                </a:solidFill>
              </a:rPr>
              <a:t>e</a:t>
            </a:r>
            <a:r>
              <a:rPr b="0" sz="3000" lang="en-US">
                <a:solidFill>
                  <a:srgbClr val="000000"/>
                </a:solidFill>
              </a:rPr>
              <a:t>d</a:t>
            </a:r>
            <a:r>
              <a:rPr b="0" sz="3000" lang="en-US">
                <a:solidFill>
                  <a:srgbClr val="000000"/>
                </a:solidFill>
              </a:rPr>
              <a:t> </a:t>
            </a:r>
            <a:r>
              <a:rPr b="0" sz="3000" lang="en-US">
                <a:solidFill>
                  <a:srgbClr val="000000"/>
                </a:solidFill>
              </a:rPr>
              <a:t>d</a:t>
            </a:r>
            <a:r>
              <a:rPr b="0" sz="3000" lang="en-US">
                <a:solidFill>
                  <a:srgbClr val="000000"/>
                </a:solidFill>
              </a:rPr>
              <a:t>i</a:t>
            </a:r>
            <a:r>
              <a:rPr b="0" sz="3000" lang="en-US">
                <a:solidFill>
                  <a:srgbClr val="000000"/>
                </a:solidFill>
              </a:rPr>
              <a:t>g</a:t>
            </a:r>
            <a:r>
              <a:rPr b="0" sz="3000" lang="en-US">
                <a:solidFill>
                  <a:srgbClr val="000000"/>
                </a:solidFill>
              </a:rPr>
              <a:t>i</a:t>
            </a:r>
            <a:r>
              <a:rPr b="0" sz="3000" lang="en-US">
                <a:solidFill>
                  <a:srgbClr val="000000"/>
                </a:solidFill>
              </a:rPr>
              <a:t>tal</a:t>
            </a:r>
            <a:r>
              <a:rPr b="0" sz="3000" lang="en-US">
                <a:solidFill>
                  <a:srgbClr val="000000"/>
                </a:solidFill>
              </a:rPr>
              <a:t> </a:t>
            </a:r>
            <a:r>
              <a:rPr b="0" sz="3000" lang="en-US">
                <a:solidFill>
                  <a:srgbClr val="000000"/>
                </a:solidFill>
              </a:rPr>
              <a:t>s</a:t>
            </a:r>
            <a:r>
              <a:rPr b="0" sz="3000" lang="en-US">
                <a:solidFill>
                  <a:srgbClr val="000000"/>
                </a:solidFill>
              </a:rPr>
              <a:t>i</a:t>
            </a:r>
            <a:r>
              <a:rPr b="0" sz="3000" lang="en-US">
                <a:solidFill>
                  <a:srgbClr val="000000"/>
                </a:solidFill>
              </a:rPr>
              <a:t>g</a:t>
            </a:r>
            <a:r>
              <a:rPr b="0" sz="3000" lang="en-US">
                <a:solidFill>
                  <a:srgbClr val="000000"/>
                </a:solidFill>
              </a:rPr>
              <a:t>n</a:t>
            </a:r>
            <a:r>
              <a:rPr b="0" sz="3000" lang="en-US">
                <a:solidFill>
                  <a:srgbClr val="000000"/>
                </a:solidFill>
              </a:rPr>
              <a:t>a</a:t>
            </a:r>
            <a:r>
              <a:rPr b="0" sz="3000" lang="en-US">
                <a:solidFill>
                  <a:srgbClr val="000000"/>
                </a:solidFill>
              </a:rPr>
              <a:t>l</a:t>
            </a:r>
            <a:r>
              <a:rPr b="0" sz="3000" lang="en-US">
                <a:solidFill>
                  <a:srgbClr val="000000"/>
                </a:solidFill>
              </a:rPr>
              <a:t> </a:t>
            </a:r>
            <a:r>
              <a:rPr b="0" sz="3000" lang="en-US">
                <a:solidFill>
                  <a:srgbClr val="000000"/>
                </a:solidFill>
              </a:rPr>
              <a:t>p</a:t>
            </a:r>
            <a:r>
              <a:rPr b="0" sz="3000" lang="en-US">
                <a:solidFill>
                  <a:srgbClr val="000000"/>
                </a:solidFill>
              </a:rPr>
              <a:t>r</a:t>
            </a:r>
            <a:r>
              <a:rPr b="0" sz="3000" lang="en-US">
                <a:solidFill>
                  <a:srgbClr val="000000"/>
                </a:solidFill>
              </a:rPr>
              <a:t>o</a:t>
            </a:r>
            <a:r>
              <a:rPr b="0" sz="3000" lang="en-US">
                <a:solidFill>
                  <a:srgbClr val="000000"/>
                </a:solidFill>
              </a:rPr>
              <a:t>cessing</a:t>
            </a:r>
            <a:r>
              <a:rPr b="0" sz="3000" lang="en-US">
                <a:solidFill>
                  <a:srgbClr val="000000"/>
                </a:solidFill>
              </a:rPr>
              <a:t> </a:t>
            </a:r>
            <a:r>
              <a:rPr b="0" sz="3000" lang="en-US">
                <a:solidFill>
                  <a:srgbClr val="000000"/>
                </a:solidFill>
              </a:rPr>
              <a:t>(</a:t>
            </a:r>
            <a:r>
              <a:rPr b="0" sz="3000" lang="en-US">
                <a:solidFill>
                  <a:srgbClr val="000000"/>
                </a:solidFill>
              </a:rPr>
              <a:t>D</a:t>
            </a:r>
            <a:r>
              <a:rPr b="0" sz="3000" lang="en-US">
                <a:solidFill>
                  <a:srgbClr val="000000"/>
                </a:solidFill>
              </a:rPr>
              <a:t>S</a:t>
            </a:r>
            <a:r>
              <a:rPr b="0" sz="3000" lang="en-US">
                <a:solidFill>
                  <a:srgbClr val="000000"/>
                </a:solidFill>
              </a:rPr>
              <a:t>P</a:t>
            </a:r>
            <a:r>
              <a:rPr b="0" sz="3000" lang="en-US">
                <a:solidFill>
                  <a:srgbClr val="000000"/>
                </a:solidFill>
              </a:rPr>
              <a:t>)</a:t>
            </a:r>
            <a:r>
              <a:rPr b="0" sz="3000" lang="en-US">
                <a:solidFill>
                  <a:srgbClr val="000000"/>
                </a:solidFill>
              </a:rPr>
              <a:t>.</a:t>
            </a:r>
            <a:endParaRPr b="0" sz="3000" lang="en-US">
              <a:solidFill>
                <a:srgbClr val="000000"/>
              </a:solidFill>
            </a:endParaRPr>
          </a:p>
          <a:p>
            <a:pPr indent="-457200" marL="457200">
              <a:buFont typeface="Arial"/>
              <a:buChar char="•"/>
            </a:pPr>
            <a:endParaRPr b="0" sz="3000" lang="en-US">
              <a:solidFill>
                <a:srgbClr val="000000"/>
              </a:solidFill>
            </a:endParaRPr>
          </a:p>
          <a:p>
            <a:pPr indent="-457200" marL="457200">
              <a:buFont typeface="Arial"/>
              <a:buChar char="•"/>
            </a:pPr>
            <a:r>
              <a:rPr b="0" sz="3000" lang="en-US">
                <a:solidFill>
                  <a:srgbClr val="000000"/>
                </a:solidFill>
              </a:rPr>
              <a:t>T</a:t>
            </a:r>
            <a:r>
              <a:rPr b="0" sz="3000" lang="en-US">
                <a:solidFill>
                  <a:srgbClr val="000000"/>
                </a:solidFill>
              </a:rPr>
              <a:t>h</a:t>
            </a:r>
            <a:r>
              <a:rPr b="0" sz="3000" lang="en-US">
                <a:solidFill>
                  <a:srgbClr val="000000"/>
                </a:solidFill>
              </a:rPr>
              <a:t>e</a:t>
            </a:r>
            <a:r>
              <a:rPr b="0" sz="3000" lang="en-US">
                <a:solidFill>
                  <a:srgbClr val="000000"/>
                </a:solidFill>
              </a:rPr>
              <a:t>s</a:t>
            </a:r>
            <a:r>
              <a:rPr b="0" sz="3000" lang="en-US">
                <a:solidFill>
                  <a:srgbClr val="000000"/>
                </a:solidFill>
              </a:rPr>
              <a:t>e</a:t>
            </a:r>
            <a:r>
              <a:rPr b="0" sz="3000" lang="en-US">
                <a:solidFill>
                  <a:srgbClr val="000000"/>
                </a:solidFill>
              </a:rPr>
              <a:t> </a:t>
            </a:r>
            <a:r>
              <a:rPr b="0" sz="3000" lang="en-US">
                <a:solidFill>
                  <a:srgbClr val="000000"/>
                </a:solidFill>
              </a:rPr>
              <a:t>a</a:t>
            </a:r>
            <a:r>
              <a:rPr b="0" sz="3000" lang="en-US">
                <a:solidFill>
                  <a:srgbClr val="000000"/>
                </a:solidFill>
              </a:rPr>
              <a:t>i</a:t>
            </a:r>
            <a:r>
              <a:rPr b="0" sz="3000" lang="en-US">
                <a:solidFill>
                  <a:srgbClr val="000000"/>
                </a:solidFill>
              </a:rPr>
              <a:t>d</a:t>
            </a:r>
            <a:r>
              <a:rPr b="0" sz="3000" lang="en-US">
                <a:solidFill>
                  <a:srgbClr val="000000"/>
                </a:solidFill>
              </a:rPr>
              <a:t>s</a:t>
            </a:r>
            <a:r>
              <a:rPr b="0" sz="3000" lang="en-US">
                <a:solidFill>
                  <a:srgbClr val="000000"/>
                </a:solidFill>
              </a:rPr>
              <a:t> </a:t>
            </a:r>
            <a:r>
              <a:rPr b="0" sz="3000" lang="en-US">
                <a:solidFill>
                  <a:srgbClr val="000000"/>
                </a:solidFill>
              </a:rPr>
              <a:t>a</a:t>
            </a:r>
            <a:r>
              <a:rPr b="0" sz="3000" lang="en-US">
                <a:solidFill>
                  <a:srgbClr val="000000"/>
                </a:solidFill>
              </a:rPr>
              <a:t>r</a:t>
            </a:r>
            <a:r>
              <a:rPr b="0" sz="3000" lang="en-US">
                <a:solidFill>
                  <a:srgbClr val="000000"/>
                </a:solidFill>
              </a:rPr>
              <a:t>e</a:t>
            </a:r>
            <a:r>
              <a:rPr b="0" sz="3000" lang="en-US">
                <a:solidFill>
                  <a:srgbClr val="000000"/>
                </a:solidFill>
              </a:rPr>
              <a:t> </a:t>
            </a:r>
            <a:r>
              <a:rPr b="0" sz="3000" lang="en-US">
                <a:solidFill>
                  <a:srgbClr val="000000"/>
                </a:solidFill>
              </a:rPr>
              <a:t>n</a:t>
            </a:r>
            <a:r>
              <a:rPr b="0" sz="3000" lang="en-US">
                <a:solidFill>
                  <a:srgbClr val="000000"/>
                </a:solidFill>
              </a:rPr>
              <a:t>o</a:t>
            </a:r>
            <a:r>
              <a:rPr b="0" sz="3000" lang="en-US">
                <a:solidFill>
                  <a:srgbClr val="000000"/>
                </a:solidFill>
              </a:rPr>
              <a:t>t</a:t>
            </a:r>
            <a:r>
              <a:rPr b="0" sz="3000" lang="en-US">
                <a:solidFill>
                  <a:srgbClr val="000000"/>
                </a:solidFill>
              </a:rPr>
              <a:t>h</a:t>
            </a:r>
            <a:r>
              <a:rPr b="0" sz="3000" lang="en-US">
                <a:solidFill>
                  <a:srgbClr val="000000"/>
                </a:solidFill>
              </a:rPr>
              <a:t>i</a:t>
            </a:r>
            <a:r>
              <a:rPr b="0" sz="3000" lang="en-US">
                <a:solidFill>
                  <a:srgbClr val="000000"/>
                </a:solidFill>
              </a:rPr>
              <a:t>ng</a:t>
            </a:r>
            <a:r>
              <a:rPr b="0" sz="3000" lang="en-US">
                <a:solidFill>
                  <a:srgbClr val="000000"/>
                </a:solidFill>
              </a:rPr>
              <a:t> </a:t>
            </a:r>
            <a:r>
              <a:rPr b="0" sz="3000" lang="en-US">
                <a:solidFill>
                  <a:srgbClr val="000000"/>
                </a:solidFill>
              </a:rPr>
              <a:t>b</a:t>
            </a:r>
            <a:r>
              <a:rPr b="0" sz="3000" lang="en-US">
                <a:solidFill>
                  <a:srgbClr val="000000"/>
                </a:solidFill>
              </a:rPr>
              <a:t>u</a:t>
            </a:r>
            <a:r>
              <a:rPr b="0" sz="3000" lang="en-US">
                <a:solidFill>
                  <a:srgbClr val="000000"/>
                </a:solidFill>
              </a:rPr>
              <a:t>t</a:t>
            </a:r>
            <a:r>
              <a:rPr b="0" sz="3000" lang="en-US">
                <a:solidFill>
                  <a:srgbClr val="000000"/>
                </a:solidFill>
              </a:rPr>
              <a:t> </a:t>
            </a:r>
            <a:r>
              <a:rPr b="0" sz="3000" lang="en-US">
                <a:solidFill>
                  <a:srgbClr val="000000"/>
                </a:solidFill>
              </a:rPr>
              <a:t>a</a:t>
            </a:r>
            <a:r>
              <a:rPr b="0" sz="3000" lang="en-US">
                <a:solidFill>
                  <a:srgbClr val="000000"/>
                </a:solidFill>
              </a:rPr>
              <a:t> </a:t>
            </a:r>
            <a:r>
              <a:rPr b="0" sz="3000" lang="en-US">
                <a:solidFill>
                  <a:srgbClr val="000000"/>
                </a:solidFill>
              </a:rPr>
              <a:t>w</a:t>
            </a:r>
            <a:r>
              <a:rPr b="0" sz="3000" lang="en-US">
                <a:solidFill>
                  <a:srgbClr val="000000"/>
                </a:solidFill>
              </a:rPr>
              <a:t>e</a:t>
            </a:r>
            <a:r>
              <a:rPr b="0" sz="3000" lang="en-US">
                <a:solidFill>
                  <a:srgbClr val="000000"/>
                </a:solidFill>
              </a:rPr>
              <a:t>a</a:t>
            </a:r>
            <a:r>
              <a:rPr b="0" sz="3000" lang="en-US">
                <a:solidFill>
                  <a:srgbClr val="000000"/>
                </a:solidFill>
              </a:rPr>
              <a:t>r</a:t>
            </a:r>
            <a:r>
              <a:rPr b="0" sz="3000" lang="en-US">
                <a:solidFill>
                  <a:srgbClr val="000000"/>
                </a:solidFill>
              </a:rPr>
              <a:t>a</a:t>
            </a:r>
            <a:r>
              <a:rPr b="0" sz="3000" lang="en-US">
                <a:solidFill>
                  <a:srgbClr val="000000"/>
                </a:solidFill>
              </a:rPr>
              <a:t>b</a:t>
            </a:r>
            <a:r>
              <a:rPr b="0" sz="3000" lang="en-US">
                <a:solidFill>
                  <a:srgbClr val="000000"/>
                </a:solidFill>
              </a:rPr>
              <a:t>l</a:t>
            </a:r>
            <a:r>
              <a:rPr b="0" sz="3000" lang="en-US">
                <a:solidFill>
                  <a:srgbClr val="000000"/>
                </a:solidFill>
              </a:rPr>
              <a:t>e</a:t>
            </a:r>
            <a:r>
              <a:rPr b="0" sz="3000" lang="en-US">
                <a:solidFill>
                  <a:srgbClr val="000000"/>
                </a:solidFill>
              </a:rPr>
              <a:t> </a:t>
            </a:r>
            <a:r>
              <a:rPr b="0" sz="3000" lang="en-US">
                <a:solidFill>
                  <a:srgbClr val="000000"/>
                </a:solidFill>
              </a:rPr>
              <a:t>c</a:t>
            </a:r>
            <a:r>
              <a:rPr b="0" sz="3000" lang="en-US">
                <a:solidFill>
                  <a:srgbClr val="000000"/>
                </a:solidFill>
              </a:rPr>
              <a:t>o</a:t>
            </a:r>
            <a:r>
              <a:rPr b="0" sz="3000" lang="en-US">
                <a:solidFill>
                  <a:srgbClr val="000000"/>
                </a:solidFill>
              </a:rPr>
              <a:t>m</a:t>
            </a:r>
            <a:r>
              <a:rPr b="0" sz="3000" lang="en-US">
                <a:solidFill>
                  <a:srgbClr val="000000"/>
                </a:solidFill>
              </a:rPr>
              <a:t>p</a:t>
            </a:r>
            <a:r>
              <a:rPr b="0" sz="3000" lang="en-US">
                <a:solidFill>
                  <a:srgbClr val="000000"/>
                </a:solidFill>
              </a:rPr>
              <a:t>uter</a:t>
            </a:r>
            <a:r>
              <a:rPr b="0" sz="3000" lang="en-US">
                <a:solidFill>
                  <a:srgbClr val="000000"/>
                </a:solidFill>
              </a:rPr>
              <a:t> </a:t>
            </a:r>
            <a:r>
              <a:rPr b="0" sz="3000" lang="en-US">
                <a:solidFill>
                  <a:srgbClr val="000000"/>
                </a:solidFill>
              </a:rPr>
              <a:t>i</a:t>
            </a:r>
            <a:r>
              <a:rPr b="0" sz="3000" lang="en-US">
                <a:solidFill>
                  <a:srgbClr val="000000"/>
                </a:solidFill>
              </a:rPr>
              <a:t>n</a:t>
            </a:r>
            <a:r>
              <a:rPr b="0" sz="3000" lang="en-US">
                <a:solidFill>
                  <a:srgbClr val="000000"/>
                </a:solidFill>
              </a:rPr>
              <a:t> </a:t>
            </a:r>
            <a:r>
              <a:rPr b="0" sz="3000" lang="en-US">
                <a:solidFill>
                  <a:srgbClr val="000000"/>
                </a:solidFill>
              </a:rPr>
              <a:t>w</a:t>
            </a:r>
            <a:r>
              <a:rPr b="0" sz="3000" lang="en-US">
                <a:solidFill>
                  <a:srgbClr val="000000"/>
                </a:solidFill>
              </a:rPr>
              <a:t>h</a:t>
            </a:r>
            <a:r>
              <a:rPr b="0" sz="3000" lang="en-US">
                <a:solidFill>
                  <a:srgbClr val="000000"/>
                </a:solidFill>
              </a:rPr>
              <a:t>i</a:t>
            </a:r>
            <a:r>
              <a:rPr b="0" sz="3000" lang="en-US">
                <a:solidFill>
                  <a:srgbClr val="000000"/>
                </a:solidFill>
              </a:rPr>
              <a:t>ch</a:t>
            </a:r>
            <a:r>
              <a:rPr b="0" sz="3000" lang="en-US">
                <a:solidFill>
                  <a:srgbClr val="000000"/>
                </a:solidFill>
              </a:rPr>
              <a:t> </a:t>
            </a:r>
            <a:r>
              <a:rPr b="0" sz="3000" lang="en-US">
                <a:solidFill>
                  <a:srgbClr val="000000"/>
                </a:solidFill>
              </a:rPr>
              <a:t>a</a:t>
            </a:r>
            <a:r>
              <a:rPr b="0" sz="3000" lang="en-US">
                <a:solidFill>
                  <a:srgbClr val="000000"/>
                </a:solidFill>
              </a:rPr>
              <a:t>n</a:t>
            </a:r>
            <a:r>
              <a:rPr b="0" sz="3000" lang="en-US">
                <a:solidFill>
                  <a:srgbClr val="000000"/>
                </a:solidFill>
              </a:rPr>
              <a:t>a</a:t>
            </a:r>
            <a:r>
              <a:rPr b="0" sz="3000" lang="en-US">
                <a:solidFill>
                  <a:srgbClr val="000000"/>
                </a:solidFill>
              </a:rPr>
              <a:t>l</a:t>
            </a:r>
            <a:r>
              <a:rPr b="0" sz="3000" lang="en-US">
                <a:solidFill>
                  <a:srgbClr val="000000"/>
                </a:solidFill>
              </a:rPr>
              <a:t>og</a:t>
            </a:r>
            <a:r>
              <a:rPr b="0" sz="3000" lang="en-US">
                <a:solidFill>
                  <a:srgbClr val="000000"/>
                </a:solidFill>
              </a:rPr>
              <a:t> </a:t>
            </a:r>
            <a:r>
              <a:rPr b="0" sz="3000" lang="en-US">
                <a:solidFill>
                  <a:srgbClr val="000000"/>
                </a:solidFill>
              </a:rPr>
              <a:t>s</a:t>
            </a:r>
            <a:r>
              <a:rPr b="0" sz="3000" lang="en-US">
                <a:solidFill>
                  <a:srgbClr val="000000"/>
                </a:solidFill>
              </a:rPr>
              <a:t>i</a:t>
            </a:r>
            <a:r>
              <a:rPr b="0" sz="3000" lang="en-US">
                <a:solidFill>
                  <a:srgbClr val="000000"/>
                </a:solidFill>
              </a:rPr>
              <a:t>g</a:t>
            </a:r>
            <a:r>
              <a:rPr b="0" sz="3000" lang="en-US">
                <a:solidFill>
                  <a:srgbClr val="000000"/>
                </a:solidFill>
              </a:rPr>
              <a:t>n</a:t>
            </a:r>
            <a:r>
              <a:rPr b="0" sz="3000" lang="en-US">
                <a:solidFill>
                  <a:srgbClr val="000000"/>
                </a:solidFill>
              </a:rPr>
              <a:t>a</a:t>
            </a:r>
            <a:r>
              <a:rPr b="0" sz="3000" lang="en-US">
                <a:solidFill>
                  <a:srgbClr val="000000"/>
                </a:solidFill>
              </a:rPr>
              <a:t>l</a:t>
            </a:r>
            <a:r>
              <a:rPr b="0" sz="3000" lang="en-US">
                <a:solidFill>
                  <a:srgbClr val="000000"/>
                </a:solidFill>
              </a:rPr>
              <a:t> </a:t>
            </a:r>
            <a:r>
              <a:rPr b="0" sz="3000" lang="en-US">
                <a:solidFill>
                  <a:srgbClr val="000000"/>
                </a:solidFill>
              </a:rPr>
              <a:t>i</a:t>
            </a:r>
            <a:r>
              <a:rPr b="0" sz="3000" lang="en-US">
                <a:solidFill>
                  <a:srgbClr val="000000"/>
                </a:solidFill>
              </a:rPr>
              <a:t>s</a:t>
            </a:r>
            <a:r>
              <a:rPr b="0" sz="3000" lang="en-US">
                <a:solidFill>
                  <a:srgbClr val="000000"/>
                </a:solidFill>
              </a:rPr>
              <a:t> </a:t>
            </a:r>
            <a:r>
              <a:rPr b="0" sz="3000" lang="en-US">
                <a:solidFill>
                  <a:srgbClr val="000000"/>
                </a:solidFill>
              </a:rPr>
              <a:t>c</a:t>
            </a:r>
            <a:r>
              <a:rPr b="0" sz="3000" lang="en-US">
                <a:solidFill>
                  <a:srgbClr val="000000"/>
                </a:solidFill>
              </a:rPr>
              <a:t>o</a:t>
            </a:r>
            <a:r>
              <a:rPr b="0" sz="3000" lang="en-US">
                <a:solidFill>
                  <a:srgbClr val="000000"/>
                </a:solidFill>
              </a:rPr>
              <a:t>n</a:t>
            </a:r>
            <a:r>
              <a:rPr b="0" sz="3000" lang="en-US">
                <a:solidFill>
                  <a:srgbClr val="000000"/>
                </a:solidFill>
              </a:rPr>
              <a:t>v</a:t>
            </a:r>
            <a:r>
              <a:rPr b="0" sz="3000" lang="en-US">
                <a:solidFill>
                  <a:srgbClr val="000000"/>
                </a:solidFill>
              </a:rPr>
              <a:t>e</a:t>
            </a:r>
            <a:r>
              <a:rPr b="0" sz="3000" lang="en-US">
                <a:solidFill>
                  <a:srgbClr val="000000"/>
                </a:solidFill>
              </a:rPr>
              <a:t>r</a:t>
            </a:r>
            <a:r>
              <a:rPr b="0" sz="3000" lang="en-US">
                <a:solidFill>
                  <a:srgbClr val="000000"/>
                </a:solidFill>
              </a:rPr>
              <a:t>t</a:t>
            </a:r>
            <a:r>
              <a:rPr b="0" sz="3000" lang="en-US">
                <a:solidFill>
                  <a:srgbClr val="000000"/>
                </a:solidFill>
              </a:rPr>
              <a:t>e</a:t>
            </a:r>
            <a:r>
              <a:rPr b="0" sz="3000" lang="en-US">
                <a:solidFill>
                  <a:srgbClr val="000000"/>
                </a:solidFill>
              </a:rPr>
              <a:t>d</a:t>
            </a:r>
            <a:r>
              <a:rPr b="0" sz="3000" lang="en-US">
                <a:solidFill>
                  <a:srgbClr val="000000"/>
                </a:solidFill>
              </a:rPr>
              <a:t> </a:t>
            </a:r>
            <a:r>
              <a:rPr b="0" sz="3000" lang="en-US">
                <a:solidFill>
                  <a:srgbClr val="000000"/>
                </a:solidFill>
              </a:rPr>
              <a:t>t</a:t>
            </a:r>
            <a:r>
              <a:rPr b="0" sz="3000" lang="en-US">
                <a:solidFill>
                  <a:srgbClr val="000000"/>
                </a:solidFill>
              </a:rPr>
              <a:t>o</a:t>
            </a:r>
            <a:r>
              <a:rPr b="0" sz="3000" lang="en-US">
                <a:solidFill>
                  <a:srgbClr val="000000"/>
                </a:solidFill>
              </a:rPr>
              <a:t> </a:t>
            </a:r>
            <a:r>
              <a:rPr b="0" sz="3000" lang="en-US">
                <a:solidFill>
                  <a:srgbClr val="000000"/>
                </a:solidFill>
              </a:rPr>
              <a:t>d</a:t>
            </a:r>
            <a:r>
              <a:rPr b="0" sz="3000" lang="en-US">
                <a:solidFill>
                  <a:srgbClr val="000000"/>
                </a:solidFill>
              </a:rPr>
              <a:t>i</a:t>
            </a:r>
            <a:r>
              <a:rPr b="0" sz="3000" lang="en-US">
                <a:solidFill>
                  <a:srgbClr val="000000"/>
                </a:solidFill>
              </a:rPr>
              <a:t>g</a:t>
            </a:r>
            <a:r>
              <a:rPr b="0" sz="3000" lang="en-US">
                <a:solidFill>
                  <a:srgbClr val="000000"/>
                </a:solidFill>
              </a:rPr>
              <a:t>i</a:t>
            </a:r>
            <a:r>
              <a:rPr b="0" sz="3000" lang="en-US">
                <a:solidFill>
                  <a:srgbClr val="000000"/>
                </a:solidFill>
              </a:rPr>
              <a:t>tal</a:t>
            </a:r>
            <a:r>
              <a:rPr b="0" sz="3000" lang="en-US">
                <a:solidFill>
                  <a:srgbClr val="000000"/>
                </a:solidFill>
              </a:rPr>
              <a:t> </a:t>
            </a:r>
            <a:r>
              <a:rPr b="0" sz="3000" lang="en-US">
                <a:solidFill>
                  <a:srgbClr val="000000"/>
                </a:solidFill>
              </a:rPr>
              <a:t>s</a:t>
            </a:r>
            <a:r>
              <a:rPr b="0" sz="3000" lang="en-US">
                <a:solidFill>
                  <a:srgbClr val="000000"/>
                </a:solidFill>
              </a:rPr>
              <a:t>i</a:t>
            </a:r>
            <a:r>
              <a:rPr b="0" sz="3000" lang="en-US">
                <a:solidFill>
                  <a:srgbClr val="000000"/>
                </a:solidFill>
              </a:rPr>
              <a:t>g</a:t>
            </a:r>
            <a:r>
              <a:rPr b="0" sz="3000" lang="en-US">
                <a:solidFill>
                  <a:srgbClr val="000000"/>
                </a:solidFill>
              </a:rPr>
              <a:t>n</a:t>
            </a:r>
            <a:r>
              <a:rPr b="0" sz="3000" lang="en-US">
                <a:solidFill>
                  <a:srgbClr val="000000"/>
                </a:solidFill>
              </a:rPr>
              <a:t>a</a:t>
            </a:r>
            <a:r>
              <a:rPr b="0" sz="3000" lang="en-US">
                <a:solidFill>
                  <a:srgbClr val="000000"/>
                </a:solidFill>
              </a:rPr>
              <a:t>l</a:t>
            </a:r>
            <a:r>
              <a:rPr b="0" sz="3000" lang="en-US">
                <a:solidFill>
                  <a:srgbClr val="000000"/>
                </a:solidFill>
              </a:rPr>
              <a:t>.</a:t>
            </a:r>
            <a:r>
              <a:rPr b="0" sz="3000" lang="en-US">
                <a:solidFill>
                  <a:srgbClr val="000000"/>
                </a:solidFill>
              </a:rPr>
              <a:t> </a:t>
            </a:r>
            <a:r>
              <a:rPr b="0" sz="3000" lang="en-US">
                <a:solidFill>
                  <a:srgbClr val="000000"/>
                </a:solidFill>
              </a:rPr>
              <a:t>A</a:t>
            </a:r>
            <a:r>
              <a:rPr b="0" sz="3000" lang="en-US">
                <a:solidFill>
                  <a:srgbClr val="000000"/>
                </a:solidFill>
              </a:rPr>
              <a:t>l</a:t>
            </a:r>
            <a:r>
              <a:rPr b="0" sz="3000" lang="en-US">
                <a:solidFill>
                  <a:srgbClr val="000000"/>
                </a:solidFill>
              </a:rPr>
              <a:t>l</a:t>
            </a:r>
            <a:r>
              <a:rPr b="0" sz="3000" lang="en-US">
                <a:solidFill>
                  <a:srgbClr val="000000"/>
                </a:solidFill>
              </a:rPr>
              <a:t> </a:t>
            </a:r>
            <a:r>
              <a:rPr b="0" sz="3000" lang="en-US">
                <a:solidFill>
                  <a:srgbClr val="000000"/>
                </a:solidFill>
              </a:rPr>
              <a:t>f</a:t>
            </a:r>
            <a:r>
              <a:rPr b="0" sz="3000" lang="en-US">
                <a:solidFill>
                  <a:srgbClr val="000000"/>
                </a:solidFill>
              </a:rPr>
              <a:t>u</a:t>
            </a:r>
            <a:r>
              <a:rPr b="0" sz="3000" lang="en-US">
                <a:solidFill>
                  <a:srgbClr val="000000"/>
                </a:solidFill>
              </a:rPr>
              <a:t>n</a:t>
            </a:r>
            <a:r>
              <a:rPr b="0" sz="3000" lang="en-US">
                <a:solidFill>
                  <a:srgbClr val="000000"/>
                </a:solidFill>
              </a:rPr>
              <a:t>c</a:t>
            </a:r>
            <a:r>
              <a:rPr b="0" sz="3000" lang="en-US">
                <a:solidFill>
                  <a:srgbClr val="000000"/>
                </a:solidFill>
              </a:rPr>
              <a:t>tion</a:t>
            </a:r>
            <a:r>
              <a:rPr b="0" sz="3000" lang="en-US">
                <a:solidFill>
                  <a:srgbClr val="000000"/>
                </a:solidFill>
              </a:rPr>
              <a:t> </a:t>
            </a:r>
            <a:r>
              <a:rPr b="0" sz="3000" lang="en-US">
                <a:solidFill>
                  <a:srgbClr val="000000"/>
                </a:solidFill>
              </a:rPr>
              <a:t>of</a:t>
            </a:r>
            <a:r>
              <a:rPr b="0" sz="3000" lang="en-US">
                <a:solidFill>
                  <a:srgbClr val="000000"/>
                </a:solidFill>
              </a:rPr>
              <a:t> </a:t>
            </a:r>
            <a:r>
              <a:rPr b="0" sz="3000" lang="en-US">
                <a:solidFill>
                  <a:srgbClr val="000000"/>
                </a:solidFill>
              </a:rPr>
              <a:t>t</a:t>
            </a:r>
            <a:r>
              <a:rPr b="0" sz="3000" lang="en-US">
                <a:solidFill>
                  <a:srgbClr val="000000"/>
                </a:solidFill>
              </a:rPr>
              <a:t>h</a:t>
            </a:r>
            <a:r>
              <a:rPr b="0" sz="3000" lang="en-US">
                <a:solidFill>
                  <a:srgbClr val="000000"/>
                </a:solidFill>
              </a:rPr>
              <a:t>i</a:t>
            </a:r>
            <a:r>
              <a:rPr b="0" sz="3000" lang="en-US">
                <a:solidFill>
                  <a:srgbClr val="000000"/>
                </a:solidFill>
              </a:rPr>
              <a:t>s</a:t>
            </a:r>
            <a:r>
              <a:rPr b="0" sz="3000" lang="en-US">
                <a:solidFill>
                  <a:srgbClr val="000000"/>
                </a:solidFill>
              </a:rPr>
              <a:t> </a:t>
            </a:r>
            <a:r>
              <a:rPr b="0" sz="3000" lang="en-US">
                <a:solidFill>
                  <a:srgbClr val="000000"/>
                </a:solidFill>
              </a:rPr>
              <a:t>a</a:t>
            </a:r>
            <a:r>
              <a:rPr b="0" sz="3000" lang="en-US">
                <a:solidFill>
                  <a:srgbClr val="000000"/>
                </a:solidFill>
              </a:rPr>
              <a:t>i</a:t>
            </a:r>
            <a:r>
              <a:rPr b="0" sz="3000" lang="en-US">
                <a:solidFill>
                  <a:srgbClr val="000000"/>
                </a:solidFill>
              </a:rPr>
              <a:t>d</a:t>
            </a:r>
            <a:r>
              <a:rPr b="0" sz="3000" lang="en-US">
                <a:solidFill>
                  <a:srgbClr val="000000"/>
                </a:solidFill>
              </a:rPr>
              <a:t> </a:t>
            </a:r>
            <a:r>
              <a:rPr b="0" sz="3000" lang="en-US">
                <a:solidFill>
                  <a:srgbClr val="000000"/>
                </a:solidFill>
              </a:rPr>
              <a:t>a</a:t>
            </a:r>
            <a:r>
              <a:rPr b="0" sz="3000" lang="en-US">
                <a:solidFill>
                  <a:srgbClr val="000000"/>
                </a:solidFill>
              </a:rPr>
              <a:t>r</a:t>
            </a:r>
            <a:r>
              <a:rPr b="0" sz="3000" lang="en-US">
                <a:solidFill>
                  <a:srgbClr val="000000"/>
                </a:solidFill>
              </a:rPr>
              <a:t>e</a:t>
            </a:r>
            <a:r>
              <a:rPr b="0" sz="3000" lang="en-US">
                <a:solidFill>
                  <a:srgbClr val="000000"/>
                </a:solidFill>
              </a:rPr>
              <a:t> </a:t>
            </a:r>
            <a:r>
              <a:rPr b="0" sz="3000" lang="en-US">
                <a:solidFill>
                  <a:srgbClr val="000000"/>
                </a:solidFill>
              </a:rPr>
              <a:t>p</a:t>
            </a:r>
            <a:r>
              <a:rPr b="0" sz="3000" lang="en-US">
                <a:solidFill>
                  <a:srgbClr val="000000"/>
                </a:solidFill>
              </a:rPr>
              <a:t>r</a:t>
            </a:r>
            <a:r>
              <a:rPr b="0" sz="3000" lang="en-US">
                <a:solidFill>
                  <a:srgbClr val="000000"/>
                </a:solidFill>
              </a:rPr>
              <a:t>o</a:t>
            </a:r>
            <a:r>
              <a:rPr b="0" sz="3000" lang="en-US">
                <a:solidFill>
                  <a:srgbClr val="000000"/>
                </a:solidFill>
              </a:rPr>
              <a:t>g</a:t>
            </a:r>
            <a:r>
              <a:rPr b="0" sz="3000" lang="en-US">
                <a:solidFill>
                  <a:srgbClr val="000000"/>
                </a:solidFill>
              </a:rPr>
              <a:t>r</a:t>
            </a:r>
            <a:r>
              <a:rPr b="0" sz="3000" lang="en-US">
                <a:solidFill>
                  <a:srgbClr val="000000"/>
                </a:solidFill>
              </a:rPr>
              <a:t>a</a:t>
            </a:r>
            <a:r>
              <a:rPr b="0" sz="3000" lang="en-US">
                <a:solidFill>
                  <a:srgbClr val="000000"/>
                </a:solidFill>
              </a:rPr>
              <a:t>m</a:t>
            </a:r>
            <a:r>
              <a:rPr b="0" sz="3000" lang="en-US">
                <a:solidFill>
                  <a:srgbClr val="000000"/>
                </a:solidFill>
              </a:rPr>
              <a:t>m</a:t>
            </a:r>
            <a:r>
              <a:rPr b="0" sz="3000" lang="en-US">
                <a:solidFill>
                  <a:srgbClr val="000000"/>
                </a:solidFill>
              </a:rPr>
              <a:t>ed</a:t>
            </a:r>
            <a:r>
              <a:rPr b="0" sz="3000" lang="en-US">
                <a:solidFill>
                  <a:srgbClr val="000000"/>
                </a:solidFill>
              </a:rPr>
              <a:t> </a:t>
            </a:r>
            <a:r>
              <a:rPr b="0" sz="3000" lang="en-US">
                <a:solidFill>
                  <a:srgbClr val="000000"/>
                </a:solidFill>
              </a:rPr>
              <a:t>b</a:t>
            </a:r>
            <a:r>
              <a:rPr b="0" sz="3000" lang="en-US">
                <a:solidFill>
                  <a:srgbClr val="000000"/>
                </a:solidFill>
              </a:rPr>
              <a:t>y</a:t>
            </a:r>
            <a:r>
              <a:rPr b="0" sz="3000" lang="en-US">
                <a:solidFill>
                  <a:srgbClr val="000000"/>
                </a:solidFill>
              </a:rPr>
              <a:t> </a:t>
            </a:r>
            <a:r>
              <a:rPr b="0" sz="3000" lang="en-US">
                <a:solidFill>
                  <a:srgbClr val="000000"/>
                </a:solidFill>
              </a:rPr>
              <a:t>s</a:t>
            </a:r>
            <a:r>
              <a:rPr b="0" sz="3000" lang="en-US">
                <a:solidFill>
                  <a:srgbClr val="000000"/>
                </a:solidFill>
              </a:rPr>
              <a:t>o</a:t>
            </a:r>
            <a:r>
              <a:rPr b="0" sz="3000" lang="en-US">
                <a:solidFill>
                  <a:srgbClr val="000000"/>
                </a:solidFill>
              </a:rPr>
              <a:t>f</a:t>
            </a:r>
            <a:r>
              <a:rPr b="0" sz="3000" lang="en-US">
                <a:solidFill>
                  <a:srgbClr val="000000"/>
                </a:solidFill>
              </a:rPr>
              <a:t>t</a:t>
            </a:r>
            <a:r>
              <a:rPr b="0" sz="3000" lang="en-US">
                <a:solidFill>
                  <a:srgbClr val="000000"/>
                </a:solidFill>
              </a:rPr>
              <a:t>ware</a:t>
            </a:r>
            <a:r>
              <a:rPr b="0" sz="3000" lang="en-US">
                <a:solidFill>
                  <a:srgbClr val="000000"/>
                </a:solidFill>
              </a:rPr>
              <a:t>.</a:t>
            </a:r>
            <a:r>
              <a:rPr b="0" sz="3000" lang="en-US">
                <a:solidFill>
                  <a:srgbClr val="000000"/>
                </a:solidFill>
              </a:rPr>
              <a:t> </a:t>
            </a:r>
            <a:endParaRPr b="0" sz="3000" lang="en-US">
              <a:solidFill>
                <a:srgbClr val="000000"/>
              </a:solidFill>
            </a:endParaRPr>
          </a:p>
          <a:p>
            <a:pPr indent="-457200" marL="457200">
              <a:buFont typeface="Arial"/>
              <a:buChar char="•"/>
            </a:pPr>
            <a:endParaRPr b="0" sz="3000" lang="en-US">
              <a:solidFill>
                <a:srgbClr val="000000"/>
              </a:solidFill>
            </a:endParaRPr>
          </a:p>
          <a:p>
            <a:pPr indent="-457200" marL="457200">
              <a:buFont typeface="Arial"/>
              <a:buChar char="•"/>
            </a:pPr>
            <a:r>
              <a:rPr b="0" sz="3000" lang="en-US">
                <a:solidFill>
                  <a:srgbClr val="000000"/>
                </a:solidFill>
              </a:rPr>
              <a:t>T</a:t>
            </a:r>
            <a:r>
              <a:rPr b="0" sz="3000" lang="en-US">
                <a:solidFill>
                  <a:srgbClr val="000000"/>
                </a:solidFill>
              </a:rPr>
              <a:t>h</a:t>
            </a:r>
            <a:r>
              <a:rPr b="0" sz="3000" lang="en-US">
                <a:solidFill>
                  <a:srgbClr val="000000"/>
                </a:solidFill>
              </a:rPr>
              <a:t>e</a:t>
            </a:r>
            <a:r>
              <a:rPr b="0" sz="3000" lang="en-US">
                <a:solidFill>
                  <a:srgbClr val="000000"/>
                </a:solidFill>
              </a:rPr>
              <a:t>s</a:t>
            </a:r>
            <a:r>
              <a:rPr b="0" sz="3000" lang="en-US">
                <a:solidFill>
                  <a:srgbClr val="000000"/>
                </a:solidFill>
              </a:rPr>
              <a:t>e</a:t>
            </a:r>
            <a:r>
              <a:rPr b="0" sz="3000" lang="en-US">
                <a:solidFill>
                  <a:srgbClr val="000000"/>
                </a:solidFill>
              </a:rPr>
              <a:t> </a:t>
            </a:r>
            <a:r>
              <a:rPr b="0" sz="3000" lang="en-US">
                <a:solidFill>
                  <a:srgbClr val="000000"/>
                </a:solidFill>
              </a:rPr>
              <a:t>t</a:t>
            </a:r>
            <a:r>
              <a:rPr b="0" sz="3000" lang="en-US">
                <a:solidFill>
                  <a:srgbClr val="000000"/>
                </a:solidFill>
              </a:rPr>
              <a:t>y</a:t>
            </a:r>
            <a:r>
              <a:rPr b="0" sz="3000" lang="en-US">
                <a:solidFill>
                  <a:srgbClr val="000000"/>
                </a:solidFill>
              </a:rPr>
              <a:t>p</a:t>
            </a:r>
            <a:r>
              <a:rPr b="0" sz="3000" lang="en-US">
                <a:solidFill>
                  <a:srgbClr val="000000"/>
                </a:solidFill>
              </a:rPr>
              <a:t>e</a:t>
            </a:r>
            <a:r>
              <a:rPr b="0" sz="3000" lang="en-US">
                <a:solidFill>
                  <a:srgbClr val="000000"/>
                </a:solidFill>
              </a:rPr>
              <a:t> </a:t>
            </a:r>
            <a:r>
              <a:rPr b="0" sz="3000" lang="en-US">
                <a:solidFill>
                  <a:srgbClr val="000000"/>
                </a:solidFill>
              </a:rPr>
              <a:t>o</a:t>
            </a:r>
            <a:r>
              <a:rPr b="0" sz="3000" lang="en-US">
                <a:solidFill>
                  <a:srgbClr val="000000"/>
                </a:solidFill>
              </a:rPr>
              <a:t>f</a:t>
            </a:r>
            <a:r>
              <a:rPr b="0" sz="3000" lang="en-US">
                <a:solidFill>
                  <a:srgbClr val="000000"/>
                </a:solidFill>
              </a:rPr>
              <a:t> </a:t>
            </a:r>
            <a:r>
              <a:rPr b="0" sz="3000" lang="en-US">
                <a:solidFill>
                  <a:srgbClr val="000000"/>
                </a:solidFill>
              </a:rPr>
              <a:t>a</a:t>
            </a:r>
            <a:r>
              <a:rPr b="0" sz="3000" lang="en-US">
                <a:solidFill>
                  <a:srgbClr val="000000"/>
                </a:solidFill>
              </a:rPr>
              <a:t>i</a:t>
            </a:r>
            <a:r>
              <a:rPr b="0" sz="3000" lang="en-US">
                <a:solidFill>
                  <a:srgbClr val="000000"/>
                </a:solidFill>
              </a:rPr>
              <a:t>d</a:t>
            </a:r>
            <a:r>
              <a:rPr b="0" sz="3000" lang="en-US">
                <a:solidFill>
                  <a:srgbClr val="000000"/>
                </a:solidFill>
              </a:rPr>
              <a:t> </a:t>
            </a:r>
            <a:r>
              <a:rPr b="0" sz="3000" lang="en-US">
                <a:solidFill>
                  <a:srgbClr val="000000"/>
                </a:solidFill>
              </a:rPr>
              <a:t>c</a:t>
            </a:r>
            <a:r>
              <a:rPr b="0" sz="3000" lang="en-US">
                <a:solidFill>
                  <a:srgbClr val="000000"/>
                </a:solidFill>
              </a:rPr>
              <a:t>a</a:t>
            </a:r>
            <a:r>
              <a:rPr b="0" sz="3000" lang="en-US">
                <a:solidFill>
                  <a:srgbClr val="000000"/>
                </a:solidFill>
              </a:rPr>
              <a:t>n</a:t>
            </a:r>
            <a:r>
              <a:rPr b="0" sz="3000" lang="en-US">
                <a:solidFill>
                  <a:srgbClr val="000000"/>
                </a:solidFill>
              </a:rPr>
              <a:t> </a:t>
            </a:r>
            <a:r>
              <a:rPr b="0" sz="3000" lang="en-US">
                <a:solidFill>
                  <a:srgbClr val="000000"/>
                </a:solidFill>
              </a:rPr>
              <a:t>b</a:t>
            </a:r>
            <a:r>
              <a:rPr b="0" sz="3000" lang="en-US">
                <a:solidFill>
                  <a:srgbClr val="000000"/>
                </a:solidFill>
              </a:rPr>
              <a:t>e</a:t>
            </a:r>
            <a:r>
              <a:rPr b="0" sz="3000" lang="en-US">
                <a:solidFill>
                  <a:srgbClr val="000000"/>
                </a:solidFill>
              </a:rPr>
              <a:t> </a:t>
            </a:r>
            <a:r>
              <a:rPr b="0" sz="3000" lang="en-US">
                <a:solidFill>
                  <a:srgbClr val="000000"/>
                </a:solidFill>
              </a:rPr>
              <a:t>f</a:t>
            </a:r>
            <a:r>
              <a:rPr b="0" sz="3000" lang="en-US">
                <a:solidFill>
                  <a:srgbClr val="000000"/>
                </a:solidFill>
              </a:rPr>
              <a:t>i</a:t>
            </a:r>
            <a:r>
              <a:rPr b="0" sz="3000" lang="en-US">
                <a:solidFill>
                  <a:srgbClr val="000000"/>
                </a:solidFill>
              </a:rPr>
              <a:t>t</a:t>
            </a:r>
            <a:r>
              <a:rPr b="0" sz="3000" lang="en-US">
                <a:solidFill>
                  <a:srgbClr val="000000"/>
                </a:solidFill>
              </a:rPr>
              <a:t>t</a:t>
            </a:r>
            <a:r>
              <a:rPr b="0" sz="3000" lang="en-US">
                <a:solidFill>
                  <a:srgbClr val="000000"/>
                </a:solidFill>
              </a:rPr>
              <a:t>ed</a:t>
            </a:r>
            <a:r>
              <a:rPr b="0" sz="3000" lang="en-US">
                <a:solidFill>
                  <a:srgbClr val="000000"/>
                </a:solidFill>
              </a:rPr>
              <a:t> </a:t>
            </a:r>
            <a:r>
              <a:rPr b="0" sz="3000" lang="en-US">
                <a:solidFill>
                  <a:srgbClr val="000000"/>
                </a:solidFill>
              </a:rPr>
              <a:t>for</a:t>
            </a:r>
            <a:r>
              <a:rPr b="0" sz="3000" lang="en-US">
                <a:solidFill>
                  <a:srgbClr val="000000"/>
                </a:solidFill>
              </a:rPr>
              <a:t> </a:t>
            </a:r>
            <a:r>
              <a:rPr b="0" sz="3000" lang="en-US">
                <a:solidFill>
                  <a:srgbClr val="000000"/>
                </a:solidFill>
              </a:rPr>
              <a:t>a</a:t>
            </a:r>
            <a:r>
              <a:rPr b="0" sz="3000" lang="en-US">
                <a:solidFill>
                  <a:srgbClr val="000000"/>
                </a:solidFill>
              </a:rPr>
              <a:t>l</a:t>
            </a:r>
            <a:r>
              <a:rPr b="0" sz="3000" lang="en-US">
                <a:solidFill>
                  <a:srgbClr val="000000"/>
                </a:solidFill>
              </a:rPr>
              <a:t>l</a:t>
            </a:r>
            <a:r>
              <a:rPr b="0" sz="3000" lang="en-US">
                <a:solidFill>
                  <a:srgbClr val="000000"/>
                </a:solidFill>
              </a:rPr>
              <a:t> </a:t>
            </a:r>
            <a:r>
              <a:rPr b="0" sz="3000" lang="en-US">
                <a:solidFill>
                  <a:srgbClr val="000000"/>
                </a:solidFill>
              </a:rPr>
              <a:t>t</a:t>
            </a:r>
            <a:r>
              <a:rPr b="0" sz="3000" lang="en-US">
                <a:solidFill>
                  <a:srgbClr val="000000"/>
                </a:solidFill>
              </a:rPr>
              <a:t>y</a:t>
            </a:r>
            <a:r>
              <a:rPr b="0" sz="3000" lang="en-US">
                <a:solidFill>
                  <a:srgbClr val="000000"/>
                </a:solidFill>
              </a:rPr>
              <a:t>p</a:t>
            </a:r>
            <a:r>
              <a:rPr b="0" sz="3000" lang="en-US">
                <a:solidFill>
                  <a:srgbClr val="000000"/>
                </a:solidFill>
              </a:rPr>
              <a:t>es</a:t>
            </a:r>
            <a:r>
              <a:rPr b="0" sz="3000" lang="en-US">
                <a:solidFill>
                  <a:srgbClr val="000000"/>
                </a:solidFill>
              </a:rPr>
              <a:t> </a:t>
            </a:r>
            <a:r>
              <a:rPr b="0" sz="3000" lang="en-US">
                <a:solidFill>
                  <a:srgbClr val="000000"/>
                </a:solidFill>
              </a:rPr>
              <a:t>o</a:t>
            </a:r>
            <a:r>
              <a:rPr b="0" sz="3000" lang="en-US">
                <a:solidFill>
                  <a:srgbClr val="000000"/>
                </a:solidFill>
              </a:rPr>
              <a:t>f</a:t>
            </a:r>
            <a:r>
              <a:rPr b="0" sz="3000" lang="en-US">
                <a:solidFill>
                  <a:srgbClr val="000000"/>
                </a:solidFill>
              </a:rPr>
              <a:t> </a:t>
            </a:r>
            <a:r>
              <a:rPr b="0" sz="3000" lang="en-US">
                <a:solidFill>
                  <a:srgbClr val="000000"/>
                </a:solidFill>
              </a:rPr>
              <a:t>Hearing</a:t>
            </a:r>
            <a:r>
              <a:rPr b="0" sz="3000" lang="en-US">
                <a:solidFill>
                  <a:srgbClr val="000000"/>
                </a:solidFill>
              </a:rPr>
              <a:t> </a:t>
            </a:r>
            <a:r>
              <a:rPr b="0" sz="3000" lang="en-US">
                <a:solidFill>
                  <a:srgbClr val="000000"/>
                </a:solidFill>
              </a:rPr>
              <a:t>l</a:t>
            </a:r>
            <a:r>
              <a:rPr b="0" sz="3000" lang="en-US">
                <a:solidFill>
                  <a:srgbClr val="000000"/>
                </a:solidFill>
              </a:rPr>
              <a:t>o</a:t>
            </a:r>
            <a:r>
              <a:rPr b="0" sz="3000" lang="en-US">
                <a:solidFill>
                  <a:srgbClr val="000000"/>
                </a:solidFill>
              </a:rPr>
              <a:t>s</a:t>
            </a:r>
            <a:r>
              <a:rPr b="0" sz="3000" lang="en-US">
                <a:solidFill>
                  <a:srgbClr val="000000"/>
                </a:solidFill>
              </a:rPr>
              <a:t>s</a:t>
            </a:r>
            <a:r>
              <a:rPr b="0" sz="3000" lang="en-US">
                <a:solidFill>
                  <a:srgbClr val="000000"/>
                </a:solidFill>
              </a:rPr>
              <a:t>.</a:t>
            </a:r>
            <a:r>
              <a:rPr b="0" sz="3000" lang="en-US">
                <a:solidFill>
                  <a:srgbClr val="000000"/>
                </a:solidFill>
              </a:rPr>
              <a:t> </a:t>
            </a:r>
            <a:endParaRPr b="0" sz="3000" lang="en-US">
              <a:solidFill>
                <a:srgbClr val="000000"/>
              </a:solidFill>
            </a:endParaRPr>
          </a:p>
        </p:txBody>
      </p:sp>
    </p:spTree>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9139"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40"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41"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42"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43"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44"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45"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46"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47"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48" name=""/>
          <p:cNvSpPr txBox="1"/>
          <p:nvPr/>
        </p:nvSpPr>
        <p:spPr>
          <a:xfrm>
            <a:off x="2556614" y="2801619"/>
            <a:ext cx="9325800" cy="1018541"/>
          </a:xfrm>
          <a:prstGeom prst="rect"/>
        </p:spPr>
        <p:txBody>
          <a:bodyPr rtlCol="0" wrap="square">
            <a:spAutoFit/>
          </a:bodyPr>
          <a:p>
            <a:r>
              <a:rPr b="1" sz="6200" lang="en-US">
                <a:solidFill>
                  <a:srgbClr val="002060"/>
                </a:solidFill>
              </a:rPr>
              <a:t>A</a:t>
            </a:r>
            <a:r>
              <a:rPr b="1" sz="6200" lang="en-US">
                <a:solidFill>
                  <a:srgbClr val="002060"/>
                </a:solidFill>
              </a:rPr>
              <a:t>n</a:t>
            </a:r>
            <a:r>
              <a:rPr b="1" sz="6200" lang="en-US">
                <a:solidFill>
                  <a:srgbClr val="002060"/>
                </a:solidFill>
              </a:rPr>
              <a:t>y</a:t>
            </a:r>
            <a:r>
              <a:rPr b="1" sz="6200" lang="en-US">
                <a:solidFill>
                  <a:srgbClr val="002060"/>
                </a:solidFill>
              </a:rPr>
              <a:t> </a:t>
            </a:r>
            <a:r>
              <a:rPr b="1" sz="6200" lang="en-US">
                <a:solidFill>
                  <a:srgbClr val="002060"/>
                </a:solidFill>
              </a:rPr>
              <a:t>queries</a:t>
            </a:r>
            <a:r>
              <a:rPr b="1" sz="6200" lang="en-US">
                <a:solidFill>
                  <a:srgbClr val="002060"/>
                </a:solidFill>
              </a:rPr>
              <a:t>.</a:t>
            </a:r>
            <a:r>
              <a:rPr b="1" sz="6200" lang="en-US">
                <a:solidFill>
                  <a:srgbClr val="002060"/>
                </a:solidFill>
              </a:rPr>
              <a:t>.</a:t>
            </a:r>
            <a:r>
              <a:rPr b="1" sz="6200" lang="en-US">
                <a:solidFill>
                  <a:srgbClr val="002060"/>
                </a:solidFill>
              </a:rPr>
              <a:t>.</a:t>
            </a:r>
            <a:r>
              <a:rPr b="1" sz="6200" lang="en-US">
                <a:solidFill>
                  <a:srgbClr val="002060"/>
                </a:solidFill>
              </a:rPr>
              <a:t>?</a:t>
            </a:r>
            <a:r>
              <a:rPr b="1" sz="6200" lang="en-US">
                <a:solidFill>
                  <a:srgbClr val="002060"/>
                </a:solidFill>
              </a:rPr>
              <a:t>?</a:t>
            </a:r>
            <a:r>
              <a:rPr b="1" sz="6200" lang="en-US">
                <a:solidFill>
                  <a:srgbClr val="002060"/>
                </a:solidFill>
              </a:rPr>
              <a:t>?</a:t>
            </a:r>
            <a:r>
              <a:rPr b="1" sz="6200" lang="en-US">
                <a:solidFill>
                  <a:srgbClr val="002060"/>
                </a:solidFill>
              </a:rPr>
              <a:t>?</a:t>
            </a:r>
            <a:endParaRPr b="1" sz="6200" lang="en-US">
              <a:solidFill>
                <a:srgbClr val="002060"/>
              </a:solidFill>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720" name="椭圆 5"/>
          <p:cNvSpPr/>
          <p:nvPr/>
        </p:nvSpPr>
        <p:spPr>
          <a:xfrm>
            <a:off x="4071329" y="1912237"/>
            <a:ext cx="997600" cy="1083868"/>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721" name="椭圆 6"/>
          <p:cNvSpPr/>
          <p:nvPr/>
        </p:nvSpPr>
        <p:spPr>
          <a:xfrm>
            <a:off x="1703388" y="941388"/>
            <a:ext cx="385763" cy="385763"/>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722" name="文本框 34"/>
          <p:cNvSpPr txBox="1"/>
          <p:nvPr/>
        </p:nvSpPr>
        <p:spPr>
          <a:xfrm>
            <a:off x="6045200" y="4965700"/>
            <a:ext cx="1444625"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723" name="文本框 28"/>
          <p:cNvSpPr txBox="1"/>
          <p:nvPr/>
        </p:nvSpPr>
        <p:spPr>
          <a:xfrm>
            <a:off x="6045200" y="5626100"/>
            <a:ext cx="1651000"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724" name=""/>
          <p:cNvSpPr txBox="1"/>
          <p:nvPr/>
        </p:nvSpPr>
        <p:spPr>
          <a:xfrm>
            <a:off x="767475" y="1070769"/>
            <a:ext cx="10657047" cy="5425441"/>
          </a:xfrm>
          <a:prstGeom prst="rect"/>
        </p:spPr>
        <p:txBody>
          <a:bodyPr rtlCol="0" wrap="square">
            <a:spAutoFit/>
          </a:bodyPr>
          <a:p>
            <a:r>
              <a:rPr sz="3600" lang="en-US">
                <a:solidFill>
                  <a:srgbClr val="000000"/>
                </a:solidFill>
              </a:rPr>
              <a:t>
 Generally, </a:t>
            </a:r>
            <a:r>
              <a:rPr sz="3600" lang="en-US">
                <a:solidFill>
                  <a:srgbClr val="000000"/>
                </a:solidFill>
              </a:rPr>
              <a:t>t</a:t>
            </a:r>
            <a:r>
              <a:rPr sz="3600" lang="en-US">
                <a:solidFill>
                  <a:srgbClr val="000000"/>
                </a:solidFill>
              </a:rPr>
              <a:t>w</a:t>
            </a:r>
            <a:r>
              <a:rPr sz="3600" lang="en-US">
                <a:solidFill>
                  <a:srgbClr val="000000"/>
                </a:solidFill>
              </a:rPr>
              <a:t>o</a:t>
            </a:r>
            <a:r>
              <a:rPr sz="3600" lang="en-US">
                <a:solidFill>
                  <a:srgbClr val="000000"/>
                </a:solidFill>
              </a:rPr>
              <a:t> types of cords are available - “S” cord </a:t>
            </a:r>
            <a:r>
              <a:rPr sz="3600" lang="en-US">
                <a:solidFill>
                  <a:srgbClr val="000000"/>
                </a:solidFill>
              </a:rPr>
              <a:t>a</a:t>
            </a:r>
            <a:r>
              <a:rPr sz="3600" lang="en-US">
                <a:solidFill>
                  <a:srgbClr val="000000"/>
                </a:solidFill>
              </a:rPr>
              <a:t>n</a:t>
            </a:r>
            <a:r>
              <a:rPr sz="3600" lang="en-US">
                <a:solidFill>
                  <a:srgbClr val="000000"/>
                </a:solidFill>
              </a:rPr>
              <a:t>d</a:t>
            </a:r>
            <a:r>
              <a:rPr sz="3600" lang="en-US">
                <a:solidFill>
                  <a:srgbClr val="000000"/>
                </a:solidFill>
              </a:rPr>
              <a:t> </a:t>
            </a:r>
            <a:r>
              <a:rPr sz="3600" lang="en-US">
                <a:solidFill>
                  <a:srgbClr val="000000"/>
                </a:solidFill>
              </a:rPr>
              <a:t>"</a:t>
            </a:r>
            <a:r>
              <a:rPr sz="3600" lang="en-US">
                <a:solidFill>
                  <a:srgbClr val="000000"/>
                </a:solidFill>
              </a:rPr>
              <a:t>V</a:t>
            </a:r>
            <a:r>
              <a:rPr sz="3600" lang="en-US">
                <a:solidFill>
                  <a:srgbClr val="000000"/>
                </a:solidFill>
              </a:rPr>
              <a:t>”</a:t>
            </a:r>
            <a:r>
              <a:rPr sz="3600" lang="en-US">
                <a:solidFill>
                  <a:srgbClr val="000000"/>
                </a:solidFill>
              </a:rPr>
              <a:t>cord</a:t>
            </a:r>
            <a:r>
              <a:rPr sz="3600" lang="en-US">
                <a:solidFill>
                  <a:srgbClr val="000000"/>
                </a:solidFill>
              </a:rPr>
              <a:t>. 
 The cord has plugs with pins at either end.
 One of the pins is thinner than the other. 
 Similarly, on the hearing aid, one socket is smaller than the other. 
 The thicker pin goes into the larger socket, and the thinner pin into the smaller 
socket. </a:t>
            </a:r>
            <a:endParaRPr sz="3600" lang="en-US">
              <a:solidFill>
                <a:srgbClr val="000000"/>
              </a:solidFill>
            </a:endParaRPr>
          </a:p>
        </p:txBody>
      </p:sp>
      <p:sp>
        <p:nvSpPr>
          <p:cNvPr id="1048725" name=""/>
          <p:cNvSpPr txBox="1"/>
          <p:nvPr/>
        </p:nvSpPr>
        <p:spPr>
          <a:xfrm>
            <a:off x="767474" y="432117"/>
            <a:ext cx="9023955" cy="1018540"/>
          </a:xfrm>
          <a:prstGeom prst="rect"/>
        </p:spPr>
        <p:txBody>
          <a:bodyPr rtlCol="0" wrap="square">
            <a:spAutoFit/>
          </a:bodyPr>
          <a:p>
            <a:r>
              <a:rPr sz="6300" lang="en-US">
                <a:solidFill>
                  <a:srgbClr val="002060"/>
                </a:solidFill>
              </a:rPr>
              <a:t>C</a:t>
            </a:r>
            <a:r>
              <a:rPr sz="6300" lang="en-US">
                <a:solidFill>
                  <a:srgbClr val="002060"/>
                </a:solidFill>
              </a:rPr>
              <a:t>o</a:t>
            </a:r>
            <a:r>
              <a:rPr sz="6300" lang="en-US">
                <a:solidFill>
                  <a:srgbClr val="002060"/>
                </a:solidFill>
              </a:rPr>
              <a:t>r</a:t>
            </a:r>
            <a:r>
              <a:rPr sz="6300" lang="en-US">
                <a:solidFill>
                  <a:srgbClr val="002060"/>
                </a:solidFill>
              </a:rPr>
              <a:t>d</a:t>
            </a:r>
            <a:r>
              <a:rPr sz="6300" lang="en-US">
                <a:solidFill>
                  <a:srgbClr val="002060"/>
                </a:solidFill>
              </a:rPr>
              <a:t>s</a:t>
            </a:r>
            <a:r>
              <a:rPr sz="6300" lang="en-US">
                <a:solidFill>
                  <a:srgbClr val="002060"/>
                </a:solidFill>
              </a:rPr>
              <a:t>:</a:t>
            </a:r>
            <a:endParaRPr sz="6300" lang="en-US">
              <a:solidFill>
                <a:srgbClr val="002060"/>
              </a:solidFill>
            </a:endParaRPr>
          </a:p>
        </p:txBody>
      </p:sp>
    </p:spTree>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9149"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50"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51"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9152"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53"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9154"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55" name="L 形 17"/>
          <p:cNvSpPr/>
          <p:nvPr/>
        </p:nvSpPr>
        <p:spPr>
          <a:xfrm flipH="1">
            <a:off x="5355232" y="5191918"/>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56"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57"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9158" name=""/>
          <p:cNvSpPr txBox="1"/>
          <p:nvPr/>
        </p:nvSpPr>
        <p:spPr>
          <a:xfrm>
            <a:off x="3715527" y="2801620"/>
            <a:ext cx="4000000" cy="1005839"/>
          </a:xfrm>
          <a:prstGeom prst="rect"/>
        </p:spPr>
        <p:txBody>
          <a:bodyPr rtlCol="0" wrap="square">
            <a:spAutoFit/>
          </a:bodyPr>
          <a:p>
            <a:r>
              <a:rPr b="1" sz="6200" lang="en-US">
                <a:solidFill>
                  <a:srgbClr val="002060"/>
                </a:solidFill>
              </a:rPr>
              <a:t>T</a:t>
            </a:r>
            <a:r>
              <a:rPr b="1" sz="6200" lang="en-US">
                <a:solidFill>
                  <a:srgbClr val="002060"/>
                </a:solidFill>
              </a:rPr>
              <a:t>h</a:t>
            </a:r>
            <a:r>
              <a:rPr b="1" sz="6200" lang="en-US">
                <a:solidFill>
                  <a:srgbClr val="002060"/>
                </a:solidFill>
              </a:rPr>
              <a:t>ank</a:t>
            </a:r>
            <a:r>
              <a:rPr b="1" sz="6200" lang="en-US">
                <a:solidFill>
                  <a:srgbClr val="002060"/>
                </a:solidFill>
              </a:rPr>
              <a:t> you</a:t>
            </a:r>
            <a:endParaRPr b="1" sz="6200" lang="en-US">
              <a:solidFill>
                <a:srgbClr val="002060"/>
              </a:solidFil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726" name="椭圆 5"/>
          <p:cNvSpPr/>
          <p:nvPr/>
        </p:nvSpPr>
        <p:spPr>
          <a:xfrm>
            <a:off x="4071329" y="1912237"/>
            <a:ext cx="997600" cy="1083868"/>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727" name="椭圆 6"/>
          <p:cNvSpPr/>
          <p:nvPr/>
        </p:nvSpPr>
        <p:spPr>
          <a:xfrm>
            <a:off x="1703388" y="941388"/>
            <a:ext cx="385763" cy="385763"/>
          </a:xfrm>
          <a:prstGeom prst="ellipse"/>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mn-lt"/>
              <a:ea typeface="+mn-ea"/>
              <a:cs typeface="+mn-cs"/>
            </a:endParaRPr>
          </a:p>
        </p:txBody>
      </p:sp>
      <p:sp>
        <p:nvSpPr>
          <p:cNvPr id="1048728" name="文本框 34"/>
          <p:cNvSpPr txBox="1"/>
          <p:nvPr/>
        </p:nvSpPr>
        <p:spPr>
          <a:xfrm>
            <a:off x="6045200" y="4965700"/>
            <a:ext cx="1444625"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729" name="文本框 28"/>
          <p:cNvSpPr txBox="1"/>
          <p:nvPr/>
        </p:nvSpPr>
        <p:spPr>
          <a:xfrm>
            <a:off x="6045200" y="5626100"/>
            <a:ext cx="1651000" cy="398780"/>
          </a:xfrm>
          <a:prstGeom prst="rect"/>
          <a:noFill/>
          <a:ln w="9525">
            <a:noFill/>
          </a:ln>
        </p:spPr>
        <p:txBody>
          <a:bodyPr wrap="square">
            <a:spAutoFit/>
          </a:bodyPr>
          <a:p>
            <a:pPr eaLnBrk="1" hangingPunct="1" lvl="0"/>
            <a:r>
              <a:rPr altLang="en-US" b="1" dirty="0" sz="2000" lang="zh-CN">
                <a:solidFill>
                  <a:schemeClr val="bg1"/>
                </a:solidFill>
                <a:latin typeface="微软雅黑" panose="020B0503020204020204" pitchFamily="34" charset="-122"/>
                <a:ea typeface="微软雅黑" panose="020B0503020204020204" pitchFamily="34" charset="-122"/>
              </a:rPr>
              <a:t>Add title</a:t>
            </a:r>
            <a:endParaRPr altLang="en-US" b="1" dirty="0" sz="2000" lang="zh-CN">
              <a:solidFill>
                <a:schemeClr val="bg1"/>
              </a:solidFill>
              <a:latin typeface="微软雅黑" panose="020B0503020204020204" pitchFamily="34" charset="-122"/>
              <a:ea typeface="微软雅黑" panose="020B0503020204020204" pitchFamily="34" charset="-122"/>
            </a:endParaRPr>
          </a:p>
        </p:txBody>
      </p:sp>
      <p:sp>
        <p:nvSpPr>
          <p:cNvPr id="1048730" name=""/>
          <p:cNvSpPr txBox="1"/>
          <p:nvPr/>
        </p:nvSpPr>
        <p:spPr>
          <a:xfrm>
            <a:off x="635282" y="659131"/>
            <a:ext cx="11334018" cy="5260341"/>
          </a:xfrm>
          <a:prstGeom prst="rect"/>
        </p:spPr>
        <p:txBody>
          <a:bodyPr rtlCol="0" wrap="square">
            <a:spAutoFit/>
          </a:bodyPr>
          <a:p>
            <a:r>
              <a:rPr sz="3100" lang="en-US">
                <a:solidFill>
                  <a:srgbClr val="000000"/>
                </a:solidFill>
              </a:rPr>
              <a:t> Do not unplug the cord frequently as the cord and the pins may become disconnected.
 Do not wind the cord tightly around the hearing aid, pull it, twist it or knot it, as this may cause the delicate wires to break. 
 If the sound is heard intermittently, it can be due to broken cord and so</a:t>
            </a:r>
            <a:r>
              <a:rPr sz="3100" lang="en-US">
                <a:solidFill>
                  <a:srgbClr val="000000"/>
                </a:solidFill>
              </a:rPr>
              <a:t> </a:t>
            </a:r>
            <a:r>
              <a:rPr sz="3100" lang="en-US">
                <a:solidFill>
                  <a:srgbClr val="000000"/>
                </a:solidFill>
              </a:rPr>
              <a:t>r</a:t>
            </a:r>
            <a:r>
              <a:rPr sz="3100" lang="en-US">
                <a:solidFill>
                  <a:srgbClr val="000000"/>
                </a:solidFill>
              </a:rPr>
              <a:t>eplace</a:t>
            </a:r>
            <a:r>
              <a:rPr sz="3100" lang="en-US">
                <a:solidFill>
                  <a:srgbClr val="000000"/>
                </a:solidFill>
              </a:rPr>
              <a:t> the cord.
 Cords often break at the plugs. Be careful when connecting the cord to</a:t>
            </a:r>
            <a:r>
              <a:rPr sz="3100" lang="en-US">
                <a:solidFill>
                  <a:srgbClr val="000000"/>
                </a:solidFill>
              </a:rPr>
              <a:t> </a:t>
            </a:r>
            <a:r>
              <a:rPr sz="3100" lang="en-US">
                <a:solidFill>
                  <a:srgbClr val="000000"/>
                </a:solidFill>
              </a:rPr>
              <a:t>t</a:t>
            </a:r>
            <a:r>
              <a:rPr sz="3100" lang="en-US">
                <a:solidFill>
                  <a:srgbClr val="000000"/>
                </a:solidFill>
              </a:rPr>
              <a:t>he</a:t>
            </a:r>
            <a:r>
              <a:rPr sz="3100" lang="en-US">
                <a:solidFill>
                  <a:srgbClr val="000000"/>
                </a:solidFill>
              </a:rPr>
              <a:t> hearing aid or receiver and when disconnecting it. 
 Grasp the cord by the hard-plastic part at the end and pull. 
 Clean the pins regularly with a small brush.</a:t>
            </a:r>
            <a:endParaRPr sz="3100" lang="en-US">
              <a:solidFill>
                <a:srgbClr val="000000"/>
              </a:solidFil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731"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32"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33"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34"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35"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36"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37"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38"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39"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097154" name=""/>
          <p:cNvPicPr>
            <a:picLocks/>
          </p:cNvPicPr>
          <p:nvPr/>
        </p:nvPicPr>
        <p:blipFill>
          <a:blip xmlns:r="http://schemas.openxmlformats.org/officeDocument/2006/relationships" r:embed="rId1"/>
          <a:stretch>
            <a:fillRect/>
          </a:stretch>
        </p:blipFill>
        <p:spPr>
          <a:xfrm rot="0">
            <a:off x="279458" y="873783"/>
            <a:ext cx="6339260" cy="4965487"/>
          </a:xfrm>
          <a:prstGeom prst="rect"/>
        </p:spPr>
      </p:pic>
      <p:pic>
        <p:nvPicPr>
          <p:cNvPr id="2097155" name=""/>
          <p:cNvPicPr>
            <a:picLocks/>
          </p:cNvPicPr>
          <p:nvPr/>
        </p:nvPicPr>
        <p:blipFill>
          <a:blip xmlns:r="http://schemas.openxmlformats.org/officeDocument/2006/relationships" r:embed="rId2"/>
          <a:stretch>
            <a:fillRect/>
          </a:stretch>
        </p:blipFill>
        <p:spPr>
          <a:xfrm rot="0">
            <a:off x="6096000" y="1331876"/>
            <a:ext cx="6796220" cy="3527063"/>
          </a:xfrm>
          <a:prstGeom prst="rect"/>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740" name="矩形 1"/>
          <p:cNvSpPr/>
          <p:nvPr/>
        </p:nvSpPr>
        <p:spPr>
          <a:xfrm>
            <a:off x="0" y="6575425"/>
            <a:ext cx="12192000" cy="282575"/>
          </a:xfrm>
          <a:prstGeom prst="rect"/>
          <a:solidFill>
            <a:srgbClr val="18A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41" name="矩形 7"/>
          <p:cNvSpPr/>
          <p:nvPr/>
        </p:nvSpPr>
        <p:spPr>
          <a:xfrm flipV="1">
            <a:off x="10348913" y="6575425"/>
            <a:ext cx="130175"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42" name="矩形 8"/>
          <p:cNvSpPr/>
          <p:nvPr/>
        </p:nvSpPr>
        <p:spPr>
          <a:xfrm flipV="1">
            <a:off x="10580688" y="6575425"/>
            <a:ext cx="87313" cy="282575"/>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mn-lt"/>
              <a:ea typeface="+mn-ea"/>
              <a:cs typeface="+mn-cs"/>
            </a:endParaRPr>
          </a:p>
        </p:txBody>
      </p:sp>
      <p:sp>
        <p:nvSpPr>
          <p:cNvPr id="1048743" name="TextBox 13"/>
          <p:cNvSpPr txBox="1"/>
          <p:nvPr/>
        </p:nvSpPr>
        <p:spPr>
          <a:xfrm>
            <a:off x="7391400" y="2555875"/>
            <a:ext cx="2338388" cy="245745"/>
          </a:xfrm>
          <a:prstGeom prst="rect"/>
          <a:noFill/>
          <a:ln w="9525">
            <a:noFill/>
          </a:ln>
        </p:spPr>
        <p:txBody>
          <a:bodyPr bIns="0" lIns="0" rIns="0" tIns="0">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44" name="文本框 21"/>
          <p:cNvSpPr txBox="1"/>
          <p:nvPr/>
        </p:nvSpPr>
        <p:spPr>
          <a:xfrm>
            <a:off x="7192963" y="1498600"/>
            <a:ext cx="2797175" cy="337185"/>
          </a:xfrm>
          <a:prstGeom prst="rect"/>
          <a:noFill/>
          <a:ln w="9525">
            <a:noFill/>
          </a:ln>
        </p:spPr>
        <p:txBody>
          <a:bodyPr>
            <a:spAutoFit/>
          </a:bodyPr>
          <a:p>
            <a:pPr algn="ctr" defTabSz="1216025" eaLnBrk="1" hangingPunct="1" lvl="0">
              <a:spcBef>
                <a:spcPct val="20000"/>
              </a:spcBef>
            </a:pPr>
            <a:r>
              <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rPr>
              <a:t>Add your title</a:t>
            </a:r>
            <a:endParaRPr altLang="en-US" b="1" dirty="0" sz="1600" 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745" name="L 形 15"/>
          <p:cNvSpPr/>
          <p:nvPr/>
        </p:nvSpPr>
        <p:spPr>
          <a:xfrm rot="5413399">
            <a:off x="2862224" y="-2846162"/>
            <a:ext cx="1269400" cy="6988956"/>
          </a:xfrm>
          <a:prstGeom prst="corner">
            <a:avLst>
              <a:gd name="adj1" fmla="val 16120"/>
              <a:gd name="adj2" fmla="val 1611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46" name="L 形 17"/>
          <p:cNvSpPr/>
          <p:nvPr/>
        </p:nvSpPr>
        <p:spPr>
          <a:xfrm flipH="1">
            <a:off x="5355232" y="5191916"/>
            <a:ext cx="6836768" cy="1383503"/>
          </a:xfrm>
          <a:prstGeom prst="corner">
            <a:avLst>
              <a:gd name="adj1" fmla="val 16120"/>
              <a:gd name="adj2" fmla="val 1611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47" name="等腰三角形 16"/>
          <p:cNvSpPr/>
          <p:nvPr/>
        </p:nvSpPr>
        <p:spPr>
          <a:xfrm rot="10800000">
            <a:off x="279459" y="289539"/>
            <a:ext cx="358775" cy="358775"/>
          </a:xfrm>
          <a:prstGeom prst="triangle">
            <a:avLst>
              <a:gd name="adj" fmla="val 100000"/>
            </a:avLst>
          </a:prstGeom>
          <a:solidFill>
            <a:srgbClr val="18AA9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48" name="等腰三角形 14"/>
          <p:cNvSpPr/>
          <p:nvPr/>
        </p:nvSpPr>
        <p:spPr>
          <a:xfrm>
            <a:off x="11523639" y="5883668"/>
            <a:ext cx="358775" cy="358775"/>
          </a:xfrm>
          <a:prstGeom prst="triangle">
            <a:avLst>
              <a:gd name="adj" fmla="val 100000"/>
            </a:avLst>
          </a:pr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8749" name=""/>
          <p:cNvSpPr txBox="1"/>
          <p:nvPr/>
        </p:nvSpPr>
        <p:spPr>
          <a:xfrm>
            <a:off x="1355231" y="417791"/>
            <a:ext cx="4000000" cy="878840"/>
          </a:xfrm>
          <a:prstGeom prst="rect"/>
        </p:spPr>
        <p:txBody>
          <a:bodyPr rtlCol="0" wrap="square">
            <a:spAutoFit/>
          </a:bodyPr>
          <a:p>
            <a:r>
              <a:rPr sz="5400" lang="en-US">
                <a:solidFill>
                  <a:srgbClr val="002060"/>
                </a:solidFill>
              </a:rPr>
              <a:t>A</a:t>
            </a:r>
            <a:r>
              <a:rPr sz="5400" lang="en-US">
                <a:solidFill>
                  <a:srgbClr val="002060"/>
                </a:solidFill>
              </a:rPr>
              <a:t>d</a:t>
            </a:r>
            <a:r>
              <a:rPr sz="5400" lang="en-US">
                <a:solidFill>
                  <a:srgbClr val="002060"/>
                </a:solidFill>
              </a:rPr>
              <a:t>v</a:t>
            </a:r>
            <a:r>
              <a:rPr sz="5400" lang="en-US">
                <a:solidFill>
                  <a:srgbClr val="002060"/>
                </a:solidFill>
              </a:rPr>
              <a:t>a</a:t>
            </a:r>
            <a:r>
              <a:rPr sz="5400" lang="en-US">
                <a:solidFill>
                  <a:srgbClr val="002060"/>
                </a:solidFill>
              </a:rPr>
              <a:t>ntage</a:t>
            </a:r>
            <a:r>
              <a:rPr sz="5400" lang="en-US">
                <a:solidFill>
                  <a:srgbClr val="002060"/>
                </a:solidFill>
              </a:rPr>
              <a:t>:</a:t>
            </a:r>
            <a:endParaRPr sz="5400" lang="en-US">
              <a:solidFill>
                <a:srgbClr val="002060"/>
              </a:solidFill>
            </a:endParaRPr>
          </a:p>
        </p:txBody>
      </p:sp>
      <p:sp>
        <p:nvSpPr>
          <p:cNvPr id="1048750" name=""/>
          <p:cNvSpPr txBox="1"/>
          <p:nvPr/>
        </p:nvSpPr>
        <p:spPr>
          <a:xfrm>
            <a:off x="763499" y="1498599"/>
            <a:ext cx="10665003" cy="4447540"/>
          </a:xfrm>
          <a:prstGeom prst="rect"/>
        </p:spPr>
        <p:txBody>
          <a:bodyPr rtlCol="0" wrap="square">
            <a:spAutoFit/>
          </a:bodyPr>
          <a:p>
            <a:pPr indent="-571500" marL="571500">
              <a:buFont typeface="Arial"/>
              <a:buChar char="•"/>
            </a:pPr>
            <a:r>
              <a:rPr sz="4200" lang="en-US">
                <a:solidFill>
                  <a:srgbClr val="000000"/>
                </a:solidFill>
              </a:rPr>
              <a:t>B</a:t>
            </a:r>
            <a:r>
              <a:rPr sz="4200" lang="en-US">
                <a:solidFill>
                  <a:srgbClr val="000000"/>
                </a:solidFill>
              </a:rPr>
              <a:t>o</a:t>
            </a:r>
            <a:r>
              <a:rPr sz="4200" lang="en-US">
                <a:solidFill>
                  <a:srgbClr val="000000"/>
                </a:solidFill>
              </a:rPr>
              <a:t>d</a:t>
            </a:r>
            <a:r>
              <a:rPr sz="4200" lang="en-US">
                <a:solidFill>
                  <a:srgbClr val="000000"/>
                </a:solidFill>
              </a:rPr>
              <a:t>y</a:t>
            </a:r>
            <a:r>
              <a:rPr sz="4200" lang="en-US">
                <a:solidFill>
                  <a:srgbClr val="000000"/>
                </a:solidFill>
              </a:rPr>
              <a:t> </a:t>
            </a:r>
            <a:r>
              <a:rPr sz="4200" lang="en-US">
                <a:solidFill>
                  <a:srgbClr val="000000"/>
                </a:solidFill>
              </a:rPr>
              <a:t>a</a:t>
            </a:r>
            <a:r>
              <a:rPr sz="4200" lang="en-US">
                <a:solidFill>
                  <a:srgbClr val="000000"/>
                </a:solidFill>
              </a:rPr>
              <a:t>i</a:t>
            </a:r>
            <a:r>
              <a:rPr sz="4200" lang="en-US">
                <a:solidFill>
                  <a:srgbClr val="000000"/>
                </a:solidFill>
              </a:rPr>
              <a:t>d</a:t>
            </a:r>
            <a:r>
              <a:rPr sz="4200" lang="en-US">
                <a:solidFill>
                  <a:srgbClr val="000000"/>
                </a:solidFill>
              </a:rPr>
              <a:t> </a:t>
            </a:r>
            <a:r>
              <a:rPr sz="4200" lang="en-US">
                <a:solidFill>
                  <a:srgbClr val="000000"/>
                </a:solidFill>
              </a:rPr>
              <a:t>h</a:t>
            </a:r>
            <a:r>
              <a:rPr sz="4200" lang="en-US">
                <a:solidFill>
                  <a:srgbClr val="000000"/>
                </a:solidFill>
              </a:rPr>
              <a:t>e</a:t>
            </a:r>
            <a:r>
              <a:rPr sz="4200" lang="en-US">
                <a:solidFill>
                  <a:srgbClr val="000000"/>
                </a:solidFill>
              </a:rPr>
              <a:t>a</a:t>
            </a:r>
            <a:r>
              <a:rPr sz="4200" lang="en-US">
                <a:solidFill>
                  <a:srgbClr val="000000"/>
                </a:solidFill>
              </a:rPr>
              <a:t>r</a:t>
            </a:r>
            <a:r>
              <a:rPr sz="4200" lang="en-US">
                <a:solidFill>
                  <a:srgbClr val="000000"/>
                </a:solidFill>
              </a:rPr>
              <a:t>i</a:t>
            </a:r>
            <a:r>
              <a:rPr sz="4200" lang="en-US">
                <a:solidFill>
                  <a:srgbClr val="000000"/>
                </a:solidFill>
              </a:rPr>
              <a:t>ng</a:t>
            </a:r>
            <a:r>
              <a:rPr sz="4200" lang="en-US">
                <a:solidFill>
                  <a:srgbClr val="000000"/>
                </a:solidFill>
              </a:rPr>
              <a:t> </a:t>
            </a:r>
            <a:r>
              <a:rPr sz="4200" lang="en-US">
                <a:solidFill>
                  <a:srgbClr val="000000"/>
                </a:solidFill>
              </a:rPr>
              <a:t>a</a:t>
            </a:r>
            <a:r>
              <a:rPr sz="4200" lang="en-US">
                <a:solidFill>
                  <a:srgbClr val="000000"/>
                </a:solidFill>
              </a:rPr>
              <a:t>i</a:t>
            </a:r>
            <a:r>
              <a:rPr sz="4200" lang="en-US">
                <a:solidFill>
                  <a:srgbClr val="000000"/>
                </a:solidFill>
              </a:rPr>
              <a:t>d</a:t>
            </a:r>
            <a:r>
              <a:rPr sz="4200" lang="en-US">
                <a:solidFill>
                  <a:srgbClr val="000000"/>
                </a:solidFill>
              </a:rPr>
              <a:t> </a:t>
            </a:r>
            <a:r>
              <a:rPr sz="4200" lang="en-US">
                <a:solidFill>
                  <a:srgbClr val="000000"/>
                </a:solidFill>
              </a:rPr>
              <a:t>a</a:t>
            </a:r>
            <a:r>
              <a:rPr sz="4200" lang="en-US">
                <a:solidFill>
                  <a:srgbClr val="000000"/>
                </a:solidFill>
              </a:rPr>
              <a:t>r</a:t>
            </a:r>
            <a:r>
              <a:rPr sz="4200" lang="en-US">
                <a:solidFill>
                  <a:srgbClr val="000000"/>
                </a:solidFill>
              </a:rPr>
              <a:t>e</a:t>
            </a:r>
            <a:r>
              <a:rPr sz="4200" lang="en-US">
                <a:solidFill>
                  <a:srgbClr val="000000"/>
                </a:solidFill>
              </a:rPr>
              <a:t> </a:t>
            </a:r>
            <a:r>
              <a:rPr sz="4200" lang="en-US">
                <a:solidFill>
                  <a:srgbClr val="000000"/>
                </a:solidFill>
              </a:rPr>
              <a:t>l</a:t>
            </a:r>
            <a:r>
              <a:rPr sz="4200" lang="en-US">
                <a:solidFill>
                  <a:srgbClr val="000000"/>
                </a:solidFill>
              </a:rPr>
              <a:t>e</a:t>
            </a:r>
            <a:r>
              <a:rPr sz="4200" lang="en-US">
                <a:solidFill>
                  <a:srgbClr val="000000"/>
                </a:solidFill>
              </a:rPr>
              <a:t>s</a:t>
            </a:r>
            <a:r>
              <a:rPr sz="4200" lang="en-US">
                <a:solidFill>
                  <a:srgbClr val="000000"/>
                </a:solidFill>
              </a:rPr>
              <a:t>s</a:t>
            </a:r>
            <a:r>
              <a:rPr sz="4200" lang="en-US">
                <a:solidFill>
                  <a:srgbClr val="000000"/>
                </a:solidFill>
              </a:rPr>
              <a:t> </a:t>
            </a:r>
            <a:r>
              <a:rPr sz="4200" lang="en-US">
                <a:solidFill>
                  <a:srgbClr val="000000"/>
                </a:solidFill>
              </a:rPr>
              <a:t>e</a:t>
            </a:r>
            <a:r>
              <a:rPr sz="4200" lang="en-US">
                <a:solidFill>
                  <a:srgbClr val="000000"/>
                </a:solidFill>
              </a:rPr>
              <a:t>x</a:t>
            </a:r>
            <a:r>
              <a:rPr sz="4200" lang="en-US">
                <a:solidFill>
                  <a:srgbClr val="000000"/>
                </a:solidFill>
              </a:rPr>
              <a:t>p</a:t>
            </a:r>
            <a:r>
              <a:rPr sz="4200" lang="en-US">
                <a:solidFill>
                  <a:srgbClr val="000000"/>
                </a:solidFill>
              </a:rPr>
              <a:t>e</a:t>
            </a:r>
            <a:r>
              <a:rPr sz="4200" lang="en-US">
                <a:solidFill>
                  <a:srgbClr val="000000"/>
                </a:solidFill>
              </a:rPr>
              <a:t>n</a:t>
            </a:r>
            <a:r>
              <a:rPr sz="4200" lang="en-US">
                <a:solidFill>
                  <a:srgbClr val="000000"/>
                </a:solidFill>
              </a:rPr>
              <a:t>sive</a:t>
            </a:r>
            <a:r>
              <a:rPr sz="4200" lang="en-US">
                <a:solidFill>
                  <a:srgbClr val="000000"/>
                </a:solidFill>
              </a:rPr>
              <a:t> </a:t>
            </a:r>
            <a:r>
              <a:rPr sz="4200" lang="en-US">
                <a:solidFill>
                  <a:srgbClr val="000000"/>
                </a:solidFill>
              </a:rPr>
              <a:t>a</a:t>
            </a:r>
            <a:r>
              <a:rPr sz="4200" lang="en-US">
                <a:solidFill>
                  <a:srgbClr val="000000"/>
                </a:solidFill>
              </a:rPr>
              <a:t>n</a:t>
            </a:r>
            <a:r>
              <a:rPr sz="4200" lang="en-US">
                <a:solidFill>
                  <a:srgbClr val="000000"/>
                </a:solidFill>
              </a:rPr>
              <a:t>d</a:t>
            </a:r>
            <a:r>
              <a:rPr sz="4200" lang="en-US">
                <a:solidFill>
                  <a:srgbClr val="000000"/>
                </a:solidFill>
              </a:rPr>
              <a:t> </a:t>
            </a:r>
            <a:r>
              <a:rPr sz="4200" lang="en-US">
                <a:solidFill>
                  <a:srgbClr val="000000"/>
                </a:solidFill>
              </a:rPr>
              <a:t>e</a:t>
            </a:r>
            <a:r>
              <a:rPr sz="4200" lang="en-US">
                <a:solidFill>
                  <a:srgbClr val="000000"/>
                </a:solidFill>
              </a:rPr>
              <a:t>a</a:t>
            </a:r>
            <a:r>
              <a:rPr sz="4200" lang="en-US">
                <a:solidFill>
                  <a:srgbClr val="000000"/>
                </a:solidFill>
              </a:rPr>
              <a:t>s</a:t>
            </a:r>
            <a:r>
              <a:rPr sz="4200" lang="en-US">
                <a:solidFill>
                  <a:srgbClr val="000000"/>
                </a:solidFill>
              </a:rPr>
              <a:t>y</a:t>
            </a:r>
            <a:r>
              <a:rPr sz="4200" lang="en-US">
                <a:solidFill>
                  <a:srgbClr val="000000"/>
                </a:solidFill>
              </a:rPr>
              <a:t> </a:t>
            </a:r>
            <a:r>
              <a:rPr sz="4200" lang="en-US">
                <a:solidFill>
                  <a:srgbClr val="000000"/>
                </a:solidFill>
              </a:rPr>
              <a:t>t</a:t>
            </a:r>
            <a:r>
              <a:rPr sz="4200" lang="en-US">
                <a:solidFill>
                  <a:srgbClr val="000000"/>
                </a:solidFill>
              </a:rPr>
              <a:t>o</a:t>
            </a:r>
            <a:r>
              <a:rPr sz="4200" lang="en-US">
                <a:solidFill>
                  <a:srgbClr val="000000"/>
                </a:solidFill>
              </a:rPr>
              <a:t> </a:t>
            </a:r>
            <a:r>
              <a:rPr sz="4200" lang="en-US">
                <a:solidFill>
                  <a:srgbClr val="000000"/>
                </a:solidFill>
              </a:rPr>
              <a:t>m</a:t>
            </a:r>
            <a:r>
              <a:rPr sz="4200" lang="en-US">
                <a:solidFill>
                  <a:srgbClr val="000000"/>
                </a:solidFill>
              </a:rPr>
              <a:t>a</a:t>
            </a:r>
            <a:r>
              <a:rPr sz="4200" lang="en-US">
                <a:solidFill>
                  <a:srgbClr val="000000"/>
                </a:solidFill>
              </a:rPr>
              <a:t>i</a:t>
            </a:r>
            <a:r>
              <a:rPr sz="4200" lang="en-US">
                <a:solidFill>
                  <a:srgbClr val="000000"/>
                </a:solidFill>
              </a:rPr>
              <a:t>n</a:t>
            </a:r>
            <a:r>
              <a:rPr sz="4200" lang="en-US">
                <a:solidFill>
                  <a:srgbClr val="000000"/>
                </a:solidFill>
              </a:rPr>
              <a:t>tain</a:t>
            </a:r>
            <a:r>
              <a:rPr sz="4200" lang="en-US">
                <a:solidFill>
                  <a:srgbClr val="000000"/>
                </a:solidFill>
              </a:rPr>
              <a:t>.</a:t>
            </a:r>
            <a:endParaRPr sz="4200" lang="en-US">
              <a:solidFill>
                <a:srgbClr val="000000"/>
              </a:solidFill>
            </a:endParaRPr>
          </a:p>
          <a:p>
            <a:pPr indent="-571500" marL="571500">
              <a:buFont typeface="Arial"/>
              <a:buChar char="•"/>
            </a:pPr>
            <a:endParaRPr sz="4200" lang="en-US">
              <a:solidFill>
                <a:srgbClr val="000000"/>
              </a:solidFill>
            </a:endParaRPr>
          </a:p>
          <a:p>
            <a:pPr indent="-571500" marL="571500">
              <a:buFont typeface="Arial"/>
              <a:buChar char="•"/>
            </a:pPr>
            <a:r>
              <a:rPr sz="4200" lang="en-US">
                <a:solidFill>
                  <a:srgbClr val="000000"/>
                </a:solidFill>
              </a:rPr>
              <a:t>L</a:t>
            </a:r>
            <a:r>
              <a:rPr sz="4200" lang="en-US">
                <a:solidFill>
                  <a:srgbClr val="000000"/>
                </a:solidFill>
              </a:rPr>
              <a:t>a</a:t>
            </a:r>
            <a:r>
              <a:rPr sz="4200" lang="en-US">
                <a:solidFill>
                  <a:srgbClr val="000000"/>
                </a:solidFill>
              </a:rPr>
              <a:t>r</a:t>
            </a:r>
            <a:r>
              <a:rPr sz="4200" lang="en-US">
                <a:solidFill>
                  <a:srgbClr val="000000"/>
                </a:solidFill>
              </a:rPr>
              <a:t>g</a:t>
            </a:r>
            <a:r>
              <a:rPr sz="4200" lang="en-US">
                <a:solidFill>
                  <a:srgbClr val="000000"/>
                </a:solidFill>
              </a:rPr>
              <a:t>er</a:t>
            </a:r>
            <a:r>
              <a:rPr sz="4200" lang="en-US">
                <a:solidFill>
                  <a:srgbClr val="000000"/>
                </a:solidFill>
              </a:rPr>
              <a:t> </a:t>
            </a:r>
            <a:r>
              <a:rPr sz="4200" lang="en-US">
                <a:solidFill>
                  <a:srgbClr val="000000"/>
                </a:solidFill>
              </a:rPr>
              <a:t>b</a:t>
            </a:r>
            <a:r>
              <a:rPr sz="4200" lang="en-US">
                <a:solidFill>
                  <a:srgbClr val="000000"/>
                </a:solidFill>
              </a:rPr>
              <a:t>a</a:t>
            </a:r>
            <a:r>
              <a:rPr sz="4200" lang="en-US">
                <a:solidFill>
                  <a:srgbClr val="000000"/>
                </a:solidFill>
              </a:rPr>
              <a:t>t</a:t>
            </a:r>
            <a:r>
              <a:rPr sz="4200" lang="en-US">
                <a:solidFill>
                  <a:srgbClr val="000000"/>
                </a:solidFill>
              </a:rPr>
              <a:t>t</a:t>
            </a:r>
            <a:r>
              <a:rPr sz="4200" lang="en-US">
                <a:solidFill>
                  <a:srgbClr val="000000"/>
                </a:solidFill>
              </a:rPr>
              <a:t>ery</a:t>
            </a:r>
            <a:r>
              <a:rPr sz="4200" lang="en-US">
                <a:solidFill>
                  <a:srgbClr val="000000"/>
                </a:solidFill>
              </a:rPr>
              <a:t> </a:t>
            </a:r>
            <a:r>
              <a:rPr sz="4200" lang="en-US">
                <a:solidFill>
                  <a:srgbClr val="000000"/>
                </a:solidFill>
              </a:rPr>
              <a:t>a</a:t>
            </a:r>
            <a:r>
              <a:rPr sz="4200" lang="en-US">
                <a:solidFill>
                  <a:srgbClr val="000000"/>
                </a:solidFill>
              </a:rPr>
              <a:t>n</a:t>
            </a:r>
            <a:r>
              <a:rPr sz="4200" lang="en-US">
                <a:solidFill>
                  <a:srgbClr val="000000"/>
                </a:solidFill>
              </a:rPr>
              <a:t>d</a:t>
            </a:r>
            <a:r>
              <a:rPr sz="4200" lang="en-US">
                <a:solidFill>
                  <a:srgbClr val="000000"/>
                </a:solidFill>
              </a:rPr>
              <a:t> </a:t>
            </a:r>
            <a:r>
              <a:rPr sz="4200" lang="en-US">
                <a:solidFill>
                  <a:srgbClr val="000000"/>
                </a:solidFill>
              </a:rPr>
              <a:t>c</a:t>
            </a:r>
            <a:r>
              <a:rPr sz="4200" lang="en-US">
                <a:solidFill>
                  <a:srgbClr val="000000"/>
                </a:solidFill>
              </a:rPr>
              <a:t>o</a:t>
            </a:r>
            <a:r>
              <a:rPr sz="4200" lang="en-US">
                <a:solidFill>
                  <a:srgbClr val="000000"/>
                </a:solidFill>
              </a:rPr>
              <a:t>n</a:t>
            </a:r>
            <a:r>
              <a:rPr sz="4200" lang="en-US">
                <a:solidFill>
                  <a:srgbClr val="000000"/>
                </a:solidFill>
              </a:rPr>
              <a:t>t</a:t>
            </a:r>
            <a:r>
              <a:rPr sz="4200" lang="en-US">
                <a:solidFill>
                  <a:srgbClr val="000000"/>
                </a:solidFill>
              </a:rPr>
              <a:t>r</a:t>
            </a:r>
            <a:r>
              <a:rPr sz="4200" lang="en-US">
                <a:solidFill>
                  <a:srgbClr val="000000"/>
                </a:solidFill>
              </a:rPr>
              <a:t>ol</a:t>
            </a:r>
            <a:r>
              <a:rPr sz="4200" lang="en-US">
                <a:solidFill>
                  <a:srgbClr val="000000"/>
                </a:solidFill>
              </a:rPr>
              <a:t> </a:t>
            </a:r>
            <a:r>
              <a:rPr sz="4200" lang="en-US">
                <a:solidFill>
                  <a:srgbClr val="000000"/>
                </a:solidFill>
              </a:rPr>
              <a:t>allow</a:t>
            </a:r>
            <a:r>
              <a:rPr sz="4200" lang="en-US">
                <a:solidFill>
                  <a:srgbClr val="000000"/>
                </a:solidFill>
              </a:rPr>
              <a:t> </a:t>
            </a:r>
            <a:r>
              <a:rPr sz="4200" lang="en-US">
                <a:solidFill>
                  <a:srgbClr val="000000"/>
                </a:solidFill>
              </a:rPr>
              <a:t>t</a:t>
            </a:r>
            <a:r>
              <a:rPr sz="4200" lang="en-US">
                <a:solidFill>
                  <a:srgbClr val="000000"/>
                </a:solidFill>
              </a:rPr>
              <a:t>h</a:t>
            </a:r>
            <a:r>
              <a:rPr sz="4200" lang="en-US">
                <a:solidFill>
                  <a:srgbClr val="000000"/>
                </a:solidFill>
              </a:rPr>
              <a:t>e</a:t>
            </a:r>
            <a:r>
              <a:rPr sz="4200" lang="en-US">
                <a:solidFill>
                  <a:srgbClr val="000000"/>
                </a:solidFill>
              </a:rPr>
              <a:t> </a:t>
            </a:r>
            <a:r>
              <a:rPr sz="4200" lang="en-US">
                <a:solidFill>
                  <a:srgbClr val="000000"/>
                </a:solidFill>
              </a:rPr>
              <a:t>p</a:t>
            </a:r>
            <a:r>
              <a:rPr sz="4200" lang="en-US">
                <a:solidFill>
                  <a:srgbClr val="000000"/>
                </a:solidFill>
              </a:rPr>
              <a:t>a</a:t>
            </a:r>
            <a:r>
              <a:rPr sz="4200" lang="en-US">
                <a:solidFill>
                  <a:srgbClr val="000000"/>
                </a:solidFill>
              </a:rPr>
              <a:t>i</a:t>
            </a:r>
            <a:r>
              <a:rPr sz="4200" lang="en-US">
                <a:solidFill>
                  <a:srgbClr val="000000"/>
                </a:solidFill>
              </a:rPr>
              <a:t>t</a:t>
            </a:r>
            <a:r>
              <a:rPr sz="4200" lang="en-US">
                <a:solidFill>
                  <a:srgbClr val="000000"/>
                </a:solidFill>
              </a:rPr>
              <a:t>n</a:t>
            </a:r>
            <a:r>
              <a:rPr sz="4200" lang="en-US">
                <a:solidFill>
                  <a:srgbClr val="000000"/>
                </a:solidFill>
              </a:rPr>
              <a:t>e</a:t>
            </a:r>
            <a:r>
              <a:rPr sz="4200" lang="en-US">
                <a:solidFill>
                  <a:srgbClr val="000000"/>
                </a:solidFill>
              </a:rPr>
              <a:t>t</a:t>
            </a:r>
            <a:r>
              <a:rPr sz="4200" lang="en-US">
                <a:solidFill>
                  <a:srgbClr val="000000"/>
                </a:solidFill>
              </a:rPr>
              <a:t> </a:t>
            </a:r>
            <a:r>
              <a:rPr sz="4200" lang="en-US">
                <a:solidFill>
                  <a:srgbClr val="000000"/>
                </a:solidFill>
              </a:rPr>
              <a:t>t</a:t>
            </a:r>
            <a:r>
              <a:rPr sz="4200" lang="en-US">
                <a:solidFill>
                  <a:srgbClr val="000000"/>
                </a:solidFill>
              </a:rPr>
              <a:t>o</a:t>
            </a:r>
            <a:r>
              <a:rPr sz="4200" lang="en-US">
                <a:solidFill>
                  <a:srgbClr val="000000"/>
                </a:solidFill>
              </a:rPr>
              <a:t> </a:t>
            </a:r>
            <a:r>
              <a:rPr sz="4200" lang="en-US">
                <a:solidFill>
                  <a:srgbClr val="000000"/>
                </a:solidFill>
              </a:rPr>
              <a:t>h</a:t>
            </a:r>
            <a:r>
              <a:rPr sz="4200" lang="en-US">
                <a:solidFill>
                  <a:srgbClr val="000000"/>
                </a:solidFill>
              </a:rPr>
              <a:t>a</a:t>
            </a:r>
            <a:r>
              <a:rPr sz="4200" lang="en-US">
                <a:solidFill>
                  <a:srgbClr val="000000"/>
                </a:solidFill>
              </a:rPr>
              <a:t>n</a:t>
            </a:r>
            <a:r>
              <a:rPr sz="4200" lang="en-US">
                <a:solidFill>
                  <a:srgbClr val="000000"/>
                </a:solidFill>
              </a:rPr>
              <a:t>dle</a:t>
            </a:r>
            <a:r>
              <a:rPr sz="4200" lang="en-US">
                <a:solidFill>
                  <a:srgbClr val="000000"/>
                </a:solidFill>
              </a:rPr>
              <a:t> </a:t>
            </a:r>
            <a:r>
              <a:rPr sz="4200" lang="en-US">
                <a:solidFill>
                  <a:srgbClr val="000000"/>
                </a:solidFill>
              </a:rPr>
              <a:t>e</a:t>
            </a:r>
            <a:r>
              <a:rPr sz="4200" lang="en-US">
                <a:solidFill>
                  <a:srgbClr val="000000"/>
                </a:solidFill>
              </a:rPr>
              <a:t>a</a:t>
            </a:r>
            <a:r>
              <a:rPr sz="4200" lang="en-US">
                <a:solidFill>
                  <a:srgbClr val="000000"/>
                </a:solidFill>
              </a:rPr>
              <a:t>s</a:t>
            </a:r>
            <a:r>
              <a:rPr sz="4200" lang="en-US">
                <a:solidFill>
                  <a:srgbClr val="000000"/>
                </a:solidFill>
              </a:rPr>
              <a:t>i</a:t>
            </a:r>
            <a:r>
              <a:rPr sz="4200" lang="en-US">
                <a:solidFill>
                  <a:srgbClr val="000000"/>
                </a:solidFill>
              </a:rPr>
              <a:t>ly</a:t>
            </a:r>
            <a:r>
              <a:rPr sz="4200" lang="en-US">
                <a:solidFill>
                  <a:srgbClr val="000000"/>
                </a:solidFill>
              </a:rPr>
              <a:t>.</a:t>
            </a:r>
            <a:endParaRPr sz="4200" lang="en-US">
              <a:solidFill>
                <a:srgbClr val="000000"/>
              </a:solidFill>
            </a:endParaRPr>
          </a:p>
          <a:p>
            <a:pPr indent="-571500" marL="571500">
              <a:buFont typeface="Arial"/>
              <a:buChar char="•"/>
            </a:pPr>
            <a:endParaRPr sz="4200" lang="en-US">
              <a:solidFill>
                <a:srgbClr val="000000"/>
              </a:solidFill>
            </a:endParaRPr>
          </a:p>
          <a:p>
            <a:pPr indent="-571500" marL="571500">
              <a:buFont typeface="Arial"/>
              <a:buChar char="•"/>
            </a:pPr>
            <a:r>
              <a:rPr sz="4200" lang="en-US">
                <a:solidFill>
                  <a:srgbClr val="000000"/>
                </a:solidFill>
              </a:rPr>
              <a:t> </a:t>
            </a:r>
            <a:r>
              <a:rPr sz="4200" lang="en-US">
                <a:solidFill>
                  <a:srgbClr val="000000"/>
                </a:solidFill>
              </a:rPr>
              <a:t>T</a:t>
            </a:r>
            <a:r>
              <a:rPr sz="4200" lang="en-US">
                <a:solidFill>
                  <a:srgbClr val="000000"/>
                </a:solidFill>
              </a:rPr>
              <a:t>h</a:t>
            </a:r>
            <a:r>
              <a:rPr sz="4200" lang="en-US">
                <a:solidFill>
                  <a:srgbClr val="000000"/>
                </a:solidFill>
              </a:rPr>
              <a:t>e</a:t>
            </a:r>
            <a:r>
              <a:rPr sz="4200" lang="en-US">
                <a:solidFill>
                  <a:srgbClr val="000000"/>
                </a:solidFill>
              </a:rPr>
              <a:t>s</a:t>
            </a:r>
            <a:r>
              <a:rPr sz="4200" lang="en-US">
                <a:solidFill>
                  <a:srgbClr val="000000"/>
                </a:solidFill>
              </a:rPr>
              <a:t>e</a:t>
            </a:r>
            <a:r>
              <a:rPr sz="4200" lang="en-US">
                <a:solidFill>
                  <a:srgbClr val="000000"/>
                </a:solidFill>
              </a:rPr>
              <a:t> </a:t>
            </a:r>
            <a:r>
              <a:rPr sz="4200" lang="en-US">
                <a:solidFill>
                  <a:srgbClr val="000000"/>
                </a:solidFill>
              </a:rPr>
              <a:t>a</a:t>
            </a:r>
            <a:r>
              <a:rPr sz="4200" lang="en-US">
                <a:solidFill>
                  <a:srgbClr val="000000"/>
                </a:solidFill>
              </a:rPr>
              <a:t>r</a:t>
            </a:r>
            <a:r>
              <a:rPr sz="4200" lang="en-US">
                <a:solidFill>
                  <a:srgbClr val="000000"/>
                </a:solidFill>
              </a:rPr>
              <a:t>e</a:t>
            </a:r>
            <a:r>
              <a:rPr sz="4200" lang="en-US">
                <a:solidFill>
                  <a:srgbClr val="000000"/>
                </a:solidFill>
              </a:rPr>
              <a:t> </a:t>
            </a:r>
            <a:r>
              <a:rPr sz="4200" lang="en-US">
                <a:solidFill>
                  <a:srgbClr val="000000"/>
                </a:solidFill>
              </a:rPr>
              <a:t>m</a:t>
            </a:r>
            <a:r>
              <a:rPr sz="4200" lang="en-US">
                <a:solidFill>
                  <a:srgbClr val="000000"/>
                </a:solidFill>
              </a:rPr>
              <a:t>o</a:t>
            </a:r>
            <a:r>
              <a:rPr sz="4200" lang="en-US">
                <a:solidFill>
                  <a:srgbClr val="000000"/>
                </a:solidFill>
              </a:rPr>
              <a:t>r</a:t>
            </a:r>
            <a:r>
              <a:rPr sz="4200" lang="en-US">
                <a:solidFill>
                  <a:srgbClr val="000000"/>
                </a:solidFill>
              </a:rPr>
              <a:t>e</a:t>
            </a:r>
            <a:r>
              <a:rPr sz="4200" lang="en-US">
                <a:solidFill>
                  <a:srgbClr val="000000"/>
                </a:solidFill>
              </a:rPr>
              <a:t> </a:t>
            </a:r>
            <a:r>
              <a:rPr sz="4200" lang="en-US">
                <a:solidFill>
                  <a:srgbClr val="000000"/>
                </a:solidFill>
              </a:rPr>
              <a:t>s</a:t>
            </a:r>
            <a:r>
              <a:rPr sz="4200" lang="en-US">
                <a:solidFill>
                  <a:srgbClr val="000000"/>
                </a:solidFill>
              </a:rPr>
              <a:t>t</a:t>
            </a:r>
            <a:r>
              <a:rPr sz="4200" lang="en-US">
                <a:solidFill>
                  <a:srgbClr val="000000"/>
                </a:solidFill>
              </a:rPr>
              <a:t>u</a:t>
            </a:r>
            <a:r>
              <a:rPr sz="4200" lang="en-US">
                <a:solidFill>
                  <a:srgbClr val="000000"/>
                </a:solidFill>
              </a:rPr>
              <a:t>r</a:t>
            </a:r>
            <a:r>
              <a:rPr sz="4200" lang="en-US">
                <a:solidFill>
                  <a:srgbClr val="000000"/>
                </a:solidFill>
              </a:rPr>
              <a:t>d</a:t>
            </a:r>
            <a:r>
              <a:rPr sz="4200" lang="en-US">
                <a:solidFill>
                  <a:srgbClr val="000000"/>
                </a:solidFill>
              </a:rPr>
              <a:t>y</a:t>
            </a:r>
            <a:r>
              <a:rPr sz="4200" lang="en-US">
                <a:solidFill>
                  <a:srgbClr val="000000"/>
                </a:solidFill>
              </a:rPr>
              <a:t> </a:t>
            </a:r>
            <a:r>
              <a:rPr sz="4200" lang="en-US">
                <a:solidFill>
                  <a:srgbClr val="000000"/>
                </a:solidFill>
              </a:rPr>
              <a:t>a</a:t>
            </a:r>
            <a:r>
              <a:rPr sz="4200" lang="en-US">
                <a:solidFill>
                  <a:srgbClr val="000000"/>
                </a:solidFill>
              </a:rPr>
              <a:t>n</a:t>
            </a:r>
            <a:r>
              <a:rPr sz="4200" lang="en-US">
                <a:solidFill>
                  <a:srgbClr val="000000"/>
                </a:solidFill>
              </a:rPr>
              <a:t>d</a:t>
            </a:r>
            <a:r>
              <a:rPr sz="4200" lang="en-US">
                <a:solidFill>
                  <a:srgbClr val="000000"/>
                </a:solidFill>
              </a:rPr>
              <a:t> </a:t>
            </a:r>
            <a:r>
              <a:rPr sz="4200" lang="en-US">
                <a:solidFill>
                  <a:srgbClr val="000000"/>
                </a:solidFill>
              </a:rPr>
              <a:t>d</a:t>
            </a:r>
            <a:r>
              <a:rPr sz="4200" lang="en-US">
                <a:solidFill>
                  <a:srgbClr val="000000"/>
                </a:solidFill>
              </a:rPr>
              <a:t>u</a:t>
            </a:r>
            <a:r>
              <a:rPr sz="4200" lang="en-US">
                <a:solidFill>
                  <a:srgbClr val="000000"/>
                </a:solidFill>
              </a:rPr>
              <a:t>r</a:t>
            </a:r>
            <a:r>
              <a:rPr sz="4200" lang="en-US">
                <a:solidFill>
                  <a:srgbClr val="000000"/>
                </a:solidFill>
              </a:rPr>
              <a:t>a</a:t>
            </a:r>
            <a:r>
              <a:rPr sz="4200" lang="en-US">
                <a:solidFill>
                  <a:srgbClr val="000000"/>
                </a:solidFill>
              </a:rPr>
              <a:t>b</a:t>
            </a:r>
            <a:r>
              <a:rPr sz="4200" lang="en-US">
                <a:solidFill>
                  <a:srgbClr val="000000"/>
                </a:solidFill>
              </a:rPr>
              <a:t>l</a:t>
            </a:r>
            <a:r>
              <a:rPr sz="4200" lang="en-US">
                <a:solidFill>
                  <a:srgbClr val="000000"/>
                </a:solidFill>
              </a:rPr>
              <a:t>e</a:t>
            </a:r>
            <a:r>
              <a:rPr sz="4200" lang="en-US">
                <a:solidFill>
                  <a:srgbClr val="000000"/>
                </a:solidFill>
              </a:rPr>
              <a:t>.</a:t>
            </a:r>
            <a:endParaRPr sz="4200" lang="en-US">
              <a:solidFill>
                <a:srgbClr val="000000"/>
              </a:solidFill>
            </a:endParaRPr>
          </a:p>
        </p:txBody>
      </p:sp>
    </p:spTree>
  </p:cSld>
  <p:clrMapOvr>
    <a:masterClrMapping/>
  </p:clrMapOvr>
  <p:transition spd="slow">
    <p:wipe/>
  </p:transition>
</p:sld>
</file>

<file path=ppt/theme/theme1.xml><?xml version="1.0" encoding="utf-8"?>
<a:theme xmlns:a="http://schemas.openxmlformats.org/drawingml/2006/main" name="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Company>topppt.cn</Company>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Administrator</dc:creator>
  <cp:lastModifiedBy>凭海临风</cp:lastModifiedBy>
  <dcterms:created xsi:type="dcterms:W3CDTF">2015-06-11T09:21:00Z</dcterms:created>
  <dcterms:modified xsi:type="dcterms:W3CDTF">2021-03-09T14:20:42Z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