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76" r:id="rId13"/>
    <p:sldId id="266" r:id="rId14"/>
    <p:sldId id="275" r:id="rId15"/>
    <p:sldId id="269" r:id="rId16"/>
    <p:sldId id="270" r:id="rId17"/>
    <p:sldId id="271" r:id="rId18"/>
    <p:sldId id="273" r:id="rId19"/>
    <p:sldId id="272" r:id="rId20"/>
    <p:sldId id="27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32" autoAdjust="0"/>
    <p:restoredTop sz="94660"/>
  </p:normalViewPr>
  <p:slideViewPr>
    <p:cSldViewPr>
      <p:cViewPr varScale="1">
        <p:scale>
          <a:sx n="68" d="100"/>
          <a:sy n="68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5FF47-63B5-4900-BEA5-0144BCBBF5A0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411652B1-00B4-451C-A340-935C4758F807}">
      <dgm:prSet phldrT="[Text]" custT="1"/>
      <dgm:spPr/>
      <dgm:t>
        <a:bodyPr/>
        <a:lstStyle/>
        <a:p>
          <a:r>
            <a:rPr lang="en-US" sz="3200" b="1" dirty="0" smtClean="0"/>
            <a:t>Single sided deafness</a:t>
          </a:r>
          <a:endParaRPr lang="en-US" sz="3200" b="1" dirty="0"/>
        </a:p>
      </dgm:t>
    </dgm:pt>
    <dgm:pt modelId="{07961E8A-7158-496E-A149-ABC8F828A802}" type="parTrans" cxnId="{793BE8C2-EC97-4B2B-91B6-C1C93833E99F}">
      <dgm:prSet/>
      <dgm:spPr/>
      <dgm:t>
        <a:bodyPr/>
        <a:lstStyle/>
        <a:p>
          <a:endParaRPr lang="en-US"/>
        </a:p>
      </dgm:t>
    </dgm:pt>
    <dgm:pt modelId="{D19D94D9-26CD-47B5-B5A5-89C8C24E3CB1}" type="sibTrans" cxnId="{793BE8C2-EC97-4B2B-91B6-C1C93833E99F}">
      <dgm:prSet/>
      <dgm:spPr/>
      <dgm:t>
        <a:bodyPr/>
        <a:lstStyle/>
        <a:p>
          <a:endParaRPr lang="en-US"/>
        </a:p>
      </dgm:t>
    </dgm:pt>
    <dgm:pt modelId="{DA0BA1FE-51CC-4FC8-974F-159C029D92A7}">
      <dgm:prSet phldrT="[Text]" custT="1"/>
      <dgm:spPr/>
      <dgm:t>
        <a:bodyPr/>
        <a:lstStyle/>
        <a:p>
          <a:r>
            <a:rPr lang="en-US" sz="3600" b="1" dirty="0" smtClean="0"/>
            <a:t>Minor </a:t>
          </a:r>
          <a:r>
            <a:rPr lang="en-US" sz="3600" b="1" dirty="0" err="1" smtClean="0"/>
            <a:t>inconve-nience</a:t>
          </a:r>
          <a:endParaRPr lang="en-US" sz="3600" b="1" dirty="0"/>
        </a:p>
      </dgm:t>
    </dgm:pt>
    <dgm:pt modelId="{B0A7B6DD-2B41-4C70-A555-E558D118E666}" type="parTrans" cxnId="{0B59B03B-4E06-407F-A623-F271101C609F}">
      <dgm:prSet/>
      <dgm:spPr/>
      <dgm:t>
        <a:bodyPr/>
        <a:lstStyle/>
        <a:p>
          <a:endParaRPr lang="en-US"/>
        </a:p>
      </dgm:t>
    </dgm:pt>
    <dgm:pt modelId="{D0336719-FEEA-4F2A-B1A8-B46F2A8A7655}" type="sibTrans" cxnId="{0B59B03B-4E06-407F-A623-F271101C609F}">
      <dgm:prSet/>
      <dgm:spPr/>
      <dgm:t>
        <a:bodyPr/>
        <a:lstStyle/>
        <a:p>
          <a:endParaRPr lang="en-US"/>
        </a:p>
      </dgm:t>
    </dgm:pt>
    <dgm:pt modelId="{7155464C-C1B2-4455-AE4C-8F33DC84D413}" type="pres">
      <dgm:prSet presAssocID="{14F5FF47-63B5-4900-BEA5-0144BCBBF5A0}" presName="linearFlow" presStyleCnt="0">
        <dgm:presLayoutVars>
          <dgm:dir/>
          <dgm:resizeHandles val="exact"/>
        </dgm:presLayoutVars>
      </dgm:prSet>
      <dgm:spPr/>
    </dgm:pt>
    <dgm:pt modelId="{F2A1D78D-AC78-4EC6-9131-BFE6DDD76553}" type="pres">
      <dgm:prSet presAssocID="{411652B1-00B4-451C-A340-935C4758F80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1A9C0-9672-4CD0-83DB-43193E12112D}" type="pres">
      <dgm:prSet presAssocID="{D19D94D9-26CD-47B5-B5A5-89C8C24E3CB1}" presName="spacerL" presStyleCnt="0"/>
      <dgm:spPr/>
    </dgm:pt>
    <dgm:pt modelId="{7D64A767-A147-4E1F-AEAC-DC5520EEDA00}" type="pres">
      <dgm:prSet presAssocID="{D19D94D9-26CD-47B5-B5A5-89C8C24E3CB1}" presName="sibTrans" presStyleLbl="sibTrans2D1" presStyleIdx="0" presStyleCnt="1"/>
      <dgm:spPr/>
      <dgm:t>
        <a:bodyPr/>
        <a:lstStyle/>
        <a:p>
          <a:endParaRPr lang="en-IN"/>
        </a:p>
      </dgm:t>
    </dgm:pt>
    <dgm:pt modelId="{E93C522D-8670-465E-83AD-B3EB187B5755}" type="pres">
      <dgm:prSet presAssocID="{D19D94D9-26CD-47B5-B5A5-89C8C24E3CB1}" presName="spacerR" presStyleCnt="0"/>
      <dgm:spPr/>
    </dgm:pt>
    <dgm:pt modelId="{CC585A6F-FE93-42ED-BDD5-0C3CE24B6727}" type="pres">
      <dgm:prSet presAssocID="{DA0BA1FE-51CC-4FC8-974F-159C029D92A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B97A40B-8919-4D5A-8CD6-0CF24973CF61}" type="presOf" srcId="{DA0BA1FE-51CC-4FC8-974F-159C029D92A7}" destId="{CC585A6F-FE93-42ED-BDD5-0C3CE24B6727}" srcOrd="0" destOrd="0" presId="urn:microsoft.com/office/officeart/2005/8/layout/equation1"/>
    <dgm:cxn modelId="{0B59B03B-4E06-407F-A623-F271101C609F}" srcId="{14F5FF47-63B5-4900-BEA5-0144BCBBF5A0}" destId="{DA0BA1FE-51CC-4FC8-974F-159C029D92A7}" srcOrd="1" destOrd="0" parTransId="{B0A7B6DD-2B41-4C70-A555-E558D118E666}" sibTransId="{D0336719-FEEA-4F2A-B1A8-B46F2A8A7655}"/>
    <dgm:cxn modelId="{0DFD10D0-6884-4A5A-9E8D-6ADDF72AB208}" type="presOf" srcId="{D19D94D9-26CD-47B5-B5A5-89C8C24E3CB1}" destId="{7D64A767-A147-4E1F-AEAC-DC5520EEDA00}" srcOrd="0" destOrd="0" presId="urn:microsoft.com/office/officeart/2005/8/layout/equation1"/>
    <dgm:cxn modelId="{E3583E22-75E0-4143-AFED-532627F52CD8}" type="presOf" srcId="{411652B1-00B4-451C-A340-935C4758F807}" destId="{F2A1D78D-AC78-4EC6-9131-BFE6DDD76553}" srcOrd="0" destOrd="0" presId="urn:microsoft.com/office/officeart/2005/8/layout/equation1"/>
    <dgm:cxn modelId="{B7B3A772-BB94-480E-9ED2-C701D81A12BC}" type="presOf" srcId="{14F5FF47-63B5-4900-BEA5-0144BCBBF5A0}" destId="{7155464C-C1B2-4455-AE4C-8F33DC84D413}" srcOrd="0" destOrd="0" presId="urn:microsoft.com/office/officeart/2005/8/layout/equation1"/>
    <dgm:cxn modelId="{793BE8C2-EC97-4B2B-91B6-C1C93833E99F}" srcId="{14F5FF47-63B5-4900-BEA5-0144BCBBF5A0}" destId="{411652B1-00B4-451C-A340-935C4758F807}" srcOrd="0" destOrd="0" parTransId="{07961E8A-7158-496E-A149-ABC8F828A802}" sibTransId="{D19D94D9-26CD-47B5-B5A5-89C8C24E3CB1}"/>
    <dgm:cxn modelId="{140D1EBC-A152-4550-AEB9-3E6722B9333E}" type="presParOf" srcId="{7155464C-C1B2-4455-AE4C-8F33DC84D413}" destId="{F2A1D78D-AC78-4EC6-9131-BFE6DDD76553}" srcOrd="0" destOrd="0" presId="urn:microsoft.com/office/officeart/2005/8/layout/equation1"/>
    <dgm:cxn modelId="{5AF30743-3D2F-4E46-9C1C-26DA9C85834A}" type="presParOf" srcId="{7155464C-C1B2-4455-AE4C-8F33DC84D413}" destId="{3D41A9C0-9672-4CD0-83DB-43193E12112D}" srcOrd="1" destOrd="0" presId="urn:microsoft.com/office/officeart/2005/8/layout/equation1"/>
    <dgm:cxn modelId="{221A9DF1-32DF-4DBE-97E9-970DB68FA347}" type="presParOf" srcId="{7155464C-C1B2-4455-AE4C-8F33DC84D413}" destId="{7D64A767-A147-4E1F-AEAC-DC5520EEDA00}" srcOrd="2" destOrd="0" presId="urn:microsoft.com/office/officeart/2005/8/layout/equation1"/>
    <dgm:cxn modelId="{8E434AE8-1970-4DA7-A998-7049A11427ED}" type="presParOf" srcId="{7155464C-C1B2-4455-AE4C-8F33DC84D413}" destId="{E93C522D-8670-465E-83AD-B3EB187B5755}" srcOrd="3" destOrd="0" presId="urn:microsoft.com/office/officeart/2005/8/layout/equation1"/>
    <dgm:cxn modelId="{48043209-DDFA-4030-9A91-F09E9A568FA4}" type="presParOf" srcId="{7155464C-C1B2-4455-AE4C-8F33DC84D413}" destId="{CC585A6F-FE93-42ED-BDD5-0C3CE24B6727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B4144-958E-4C42-BEA0-4718FA40EE9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A6B7E13-D68D-4476-949E-208AAE92EB63}">
      <dgm:prSet phldrT="[Text]"/>
      <dgm:spPr/>
      <dgm:t>
        <a:bodyPr/>
        <a:lstStyle/>
        <a:p>
          <a:r>
            <a:rPr lang="en-US" dirty="0" smtClean="0"/>
            <a:t>Hearing from only one ear</a:t>
          </a:r>
          <a:endParaRPr lang="en-US" dirty="0"/>
        </a:p>
      </dgm:t>
    </dgm:pt>
    <dgm:pt modelId="{24EA2F5D-6168-4B3B-9832-182F3B58B0A9}" type="parTrans" cxnId="{07F89B79-3244-4F91-AD19-1AF79B1A87AC}">
      <dgm:prSet/>
      <dgm:spPr/>
      <dgm:t>
        <a:bodyPr/>
        <a:lstStyle/>
        <a:p>
          <a:endParaRPr lang="en-US"/>
        </a:p>
      </dgm:t>
    </dgm:pt>
    <dgm:pt modelId="{2EA39831-70F6-44F1-8272-839D177522CA}" type="sibTrans" cxnId="{07F89B79-3244-4F91-AD19-1AF79B1A87AC}">
      <dgm:prSet/>
      <dgm:spPr/>
      <dgm:t>
        <a:bodyPr/>
        <a:lstStyle/>
        <a:p>
          <a:endParaRPr lang="en-US"/>
        </a:p>
      </dgm:t>
    </dgm:pt>
    <dgm:pt modelId="{C14CA278-FBB1-4441-A0F5-ED0DD88D34CF}">
      <dgm:prSet phldrT="[Text]"/>
      <dgm:spPr/>
      <dgm:t>
        <a:bodyPr/>
        <a:lstStyle/>
        <a:p>
          <a:r>
            <a:rPr lang="en-US" smtClean="0"/>
            <a:t>Many disadvantages</a:t>
          </a:r>
          <a:endParaRPr lang="en-US" dirty="0"/>
        </a:p>
      </dgm:t>
    </dgm:pt>
    <dgm:pt modelId="{1D9F469F-0FA9-4B03-BDC9-67CA21F8CE27}" type="parTrans" cxnId="{7DDDFF6D-0B64-4A3D-AC94-747FD6B0AAC8}">
      <dgm:prSet/>
      <dgm:spPr/>
      <dgm:t>
        <a:bodyPr/>
        <a:lstStyle/>
        <a:p>
          <a:endParaRPr lang="en-US"/>
        </a:p>
      </dgm:t>
    </dgm:pt>
    <dgm:pt modelId="{90283A22-44D2-4F2D-A2A6-39362B59F6CD}" type="sibTrans" cxnId="{7DDDFF6D-0B64-4A3D-AC94-747FD6B0AAC8}">
      <dgm:prSet/>
      <dgm:spPr/>
      <dgm:t>
        <a:bodyPr/>
        <a:lstStyle/>
        <a:p>
          <a:endParaRPr lang="en-US"/>
        </a:p>
      </dgm:t>
    </dgm:pt>
    <dgm:pt modelId="{6B0CCF32-440D-48AE-8E6B-16ABF8CCB483}" type="pres">
      <dgm:prSet presAssocID="{0BAB4144-958E-4C42-BEA0-4718FA40EE93}" presName="Name0" presStyleCnt="0">
        <dgm:presLayoutVars>
          <dgm:dir/>
          <dgm:animLvl val="lvl"/>
          <dgm:resizeHandles val="exact"/>
        </dgm:presLayoutVars>
      </dgm:prSet>
      <dgm:spPr/>
    </dgm:pt>
    <dgm:pt modelId="{BE69875A-C063-4216-BFCA-412F03B29F67}" type="pres">
      <dgm:prSet presAssocID="{0A6B7E13-D68D-4476-949E-208AAE92EB6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ACD802-F012-4754-8533-5CBBF7EA5025}" type="pres">
      <dgm:prSet presAssocID="{2EA39831-70F6-44F1-8272-839D177522CA}" presName="parTxOnlySpace" presStyleCnt="0"/>
      <dgm:spPr/>
    </dgm:pt>
    <dgm:pt modelId="{E3E40027-11DE-406D-8F5E-9E2443AE0F7F}" type="pres">
      <dgm:prSet presAssocID="{C14CA278-FBB1-4441-A0F5-ED0DD88D34C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01ACC-6545-473A-A7AA-C53B37A2EDC3}" type="presOf" srcId="{0A6B7E13-D68D-4476-949E-208AAE92EB63}" destId="{BE69875A-C063-4216-BFCA-412F03B29F67}" srcOrd="0" destOrd="0" presId="urn:microsoft.com/office/officeart/2005/8/layout/chevron1"/>
    <dgm:cxn modelId="{7DDDFF6D-0B64-4A3D-AC94-747FD6B0AAC8}" srcId="{0BAB4144-958E-4C42-BEA0-4718FA40EE93}" destId="{C14CA278-FBB1-4441-A0F5-ED0DD88D34CF}" srcOrd="1" destOrd="0" parTransId="{1D9F469F-0FA9-4B03-BDC9-67CA21F8CE27}" sibTransId="{90283A22-44D2-4F2D-A2A6-39362B59F6CD}"/>
    <dgm:cxn modelId="{9BF5ACFD-7676-47A9-801B-3A3E35104589}" type="presOf" srcId="{C14CA278-FBB1-4441-A0F5-ED0DD88D34CF}" destId="{E3E40027-11DE-406D-8F5E-9E2443AE0F7F}" srcOrd="0" destOrd="0" presId="urn:microsoft.com/office/officeart/2005/8/layout/chevron1"/>
    <dgm:cxn modelId="{4E42EBAA-62F3-42E5-8D37-46B7CD779AA5}" type="presOf" srcId="{0BAB4144-958E-4C42-BEA0-4718FA40EE93}" destId="{6B0CCF32-440D-48AE-8E6B-16ABF8CCB483}" srcOrd="0" destOrd="0" presId="urn:microsoft.com/office/officeart/2005/8/layout/chevron1"/>
    <dgm:cxn modelId="{07F89B79-3244-4F91-AD19-1AF79B1A87AC}" srcId="{0BAB4144-958E-4C42-BEA0-4718FA40EE93}" destId="{0A6B7E13-D68D-4476-949E-208AAE92EB63}" srcOrd="0" destOrd="0" parTransId="{24EA2F5D-6168-4B3B-9832-182F3B58B0A9}" sibTransId="{2EA39831-70F6-44F1-8272-839D177522CA}"/>
    <dgm:cxn modelId="{B0B8BD89-5BD2-488E-9ADF-772D19E61A63}" type="presParOf" srcId="{6B0CCF32-440D-48AE-8E6B-16ABF8CCB483}" destId="{BE69875A-C063-4216-BFCA-412F03B29F67}" srcOrd="0" destOrd="0" presId="urn:microsoft.com/office/officeart/2005/8/layout/chevron1"/>
    <dgm:cxn modelId="{F7852C8A-BB2C-4FCF-B82C-7474BC02ED3D}" type="presParOf" srcId="{6B0CCF32-440D-48AE-8E6B-16ABF8CCB483}" destId="{4FACD802-F012-4754-8533-5CBBF7EA5025}" srcOrd="1" destOrd="0" presId="urn:microsoft.com/office/officeart/2005/8/layout/chevron1"/>
    <dgm:cxn modelId="{4433156F-A477-4908-A912-D255594B19F6}" type="presParOf" srcId="{6B0CCF32-440D-48AE-8E6B-16ABF8CCB483}" destId="{E3E40027-11DE-406D-8F5E-9E2443AE0F7F}" srcOrd="2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CE3849-4A80-43C7-899C-589A1561AC91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CAB423D-5C34-4E11-9513-689FBEABAEF1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Binaural summation of sounds not possible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2D88CE4B-E94F-4315-A09E-EF78F151B341}" type="parTrans" cxnId="{030A935B-A5CD-4D68-BBCF-D50775EA44FA}">
      <dgm:prSet/>
      <dgm:spPr/>
      <dgm:t>
        <a:bodyPr/>
        <a:lstStyle/>
        <a:p>
          <a:endParaRPr lang="en-US"/>
        </a:p>
      </dgm:t>
    </dgm:pt>
    <dgm:pt modelId="{3D93CB26-F44F-46EE-8650-78323440A940}" type="sibTrans" cxnId="{030A935B-A5CD-4D68-BBCF-D50775EA44FA}">
      <dgm:prSet/>
      <dgm:spPr/>
      <dgm:t>
        <a:bodyPr/>
        <a:lstStyle/>
        <a:p>
          <a:endParaRPr lang="en-US"/>
        </a:p>
      </dgm:t>
    </dgm:pt>
    <dgm:pt modelId="{B60FEABD-6ACE-4ED7-AB6D-8E2024DBB917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Squelching of noise not possible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993356B1-7586-49C3-817D-986E0BFAE5BA}" type="parTrans" cxnId="{EDE8D194-5F15-4D00-BE1E-4FC9AA13054E}">
      <dgm:prSet/>
      <dgm:spPr/>
      <dgm:t>
        <a:bodyPr/>
        <a:lstStyle/>
        <a:p>
          <a:endParaRPr lang="en-US"/>
        </a:p>
      </dgm:t>
    </dgm:pt>
    <dgm:pt modelId="{07CEEF2A-48A1-4AFF-A9C3-F4313817E530}" type="sibTrans" cxnId="{EDE8D194-5F15-4D00-BE1E-4FC9AA13054E}">
      <dgm:prSet/>
      <dgm:spPr/>
      <dgm:t>
        <a:bodyPr/>
        <a:lstStyle/>
        <a:p>
          <a:endParaRPr lang="en-US"/>
        </a:p>
      </dgm:t>
    </dgm:pt>
    <dgm:pt modelId="{1830925E-4C96-4358-88AF-0A030B557776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High frequency sound  perception very bad.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968B57D6-A201-48FC-9D39-B7F6C0B9F268}" type="parTrans" cxnId="{E299C75A-201D-405A-80F0-70E028698557}">
      <dgm:prSet/>
      <dgm:spPr/>
      <dgm:t>
        <a:bodyPr/>
        <a:lstStyle/>
        <a:p>
          <a:endParaRPr lang="en-US"/>
        </a:p>
      </dgm:t>
    </dgm:pt>
    <dgm:pt modelId="{81BF717B-B61F-494A-876C-FED6C76797AC}" type="sibTrans" cxnId="{E299C75A-201D-405A-80F0-70E028698557}">
      <dgm:prSet/>
      <dgm:spPr/>
      <dgm:t>
        <a:bodyPr/>
        <a:lstStyle/>
        <a:p>
          <a:endParaRPr lang="en-US"/>
        </a:p>
      </dgm:t>
    </dgm:pt>
    <dgm:pt modelId="{05989B36-3C6E-4226-B51F-29BD1A0E9F0C}" type="pres">
      <dgm:prSet presAssocID="{F8CE3849-4A80-43C7-899C-589A1561AC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EAC678B-A7D5-48A5-851C-42B2FA344CBC}" type="pres">
      <dgm:prSet presAssocID="{1830925E-4C96-4358-88AF-0A030B557776}" presName="parentLin" presStyleCnt="0"/>
      <dgm:spPr/>
    </dgm:pt>
    <dgm:pt modelId="{A924E7EF-3ABC-45F2-859F-5316A4A34FE3}" type="pres">
      <dgm:prSet presAssocID="{1830925E-4C96-4358-88AF-0A030B557776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5F13A02D-CD3F-448E-B237-C7041ECCF085}" type="pres">
      <dgm:prSet presAssocID="{1830925E-4C96-4358-88AF-0A030B557776}" presName="parentText" presStyleLbl="node1" presStyleIdx="0" presStyleCnt="3" custScaleX="112987" custScaleY="145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3BEC9-8BC4-4EE1-9C3C-583E32ED0636}" type="pres">
      <dgm:prSet presAssocID="{1830925E-4C96-4358-88AF-0A030B557776}" presName="negativeSpace" presStyleCnt="0"/>
      <dgm:spPr/>
    </dgm:pt>
    <dgm:pt modelId="{6BC6B8C9-6EE1-422A-BAA9-0CADE9DD3475}" type="pres">
      <dgm:prSet presAssocID="{1830925E-4C96-4358-88AF-0A030B557776}" presName="childText" presStyleLbl="conFgAcc1" presStyleIdx="0" presStyleCnt="3">
        <dgm:presLayoutVars>
          <dgm:bulletEnabled val="1"/>
        </dgm:presLayoutVars>
      </dgm:prSet>
      <dgm:spPr/>
    </dgm:pt>
    <dgm:pt modelId="{A47C206A-1DF5-4566-BC9C-30FC09AE21E1}" type="pres">
      <dgm:prSet presAssocID="{81BF717B-B61F-494A-876C-FED6C76797AC}" presName="spaceBetweenRectangles" presStyleCnt="0"/>
      <dgm:spPr/>
    </dgm:pt>
    <dgm:pt modelId="{878CFD8D-FB37-47DB-AF44-B83624474975}" type="pres">
      <dgm:prSet presAssocID="{3CAB423D-5C34-4E11-9513-689FBEABAEF1}" presName="parentLin" presStyleCnt="0"/>
      <dgm:spPr/>
    </dgm:pt>
    <dgm:pt modelId="{780EE00E-34E1-40FC-B488-ED56D220CA5E}" type="pres">
      <dgm:prSet presAssocID="{3CAB423D-5C34-4E11-9513-689FBEABAEF1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504F0358-1EFD-418A-B811-18AF2CDD5FE6}" type="pres">
      <dgm:prSet presAssocID="{3CAB423D-5C34-4E11-9513-689FBEABAEF1}" presName="parentText" presStyleLbl="node1" presStyleIdx="1" presStyleCnt="3" custScaleX="112987" custScaleY="1317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2D30F-FE43-46A3-B73F-03950B1C3723}" type="pres">
      <dgm:prSet presAssocID="{3CAB423D-5C34-4E11-9513-689FBEABAEF1}" presName="negativeSpace" presStyleCnt="0"/>
      <dgm:spPr/>
    </dgm:pt>
    <dgm:pt modelId="{BA541AAA-CEC5-4210-A754-CF8B836147CA}" type="pres">
      <dgm:prSet presAssocID="{3CAB423D-5C34-4E11-9513-689FBEABAEF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6582D-D4AE-4D28-A779-2E908CA7760E}" type="pres">
      <dgm:prSet presAssocID="{3D93CB26-F44F-46EE-8650-78323440A940}" presName="spaceBetweenRectangles" presStyleCnt="0"/>
      <dgm:spPr/>
    </dgm:pt>
    <dgm:pt modelId="{76C9B45E-3D10-48C1-B153-3FACC9E6DE33}" type="pres">
      <dgm:prSet presAssocID="{B60FEABD-6ACE-4ED7-AB6D-8E2024DBB917}" presName="parentLin" presStyleCnt="0"/>
      <dgm:spPr/>
    </dgm:pt>
    <dgm:pt modelId="{03083180-3D1F-4DEB-B300-353391BBB6B5}" type="pres">
      <dgm:prSet presAssocID="{B60FEABD-6ACE-4ED7-AB6D-8E2024DBB917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E7395CC0-CCD9-46F6-9E25-95ED2438929C}" type="pres">
      <dgm:prSet presAssocID="{B60FEABD-6ACE-4ED7-AB6D-8E2024DBB917}" presName="parentText" presStyleLbl="node1" presStyleIdx="2" presStyleCnt="3" custScaleX="112987" custScaleY="1291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248B4-2CD4-4676-A98F-34CD4DC5C157}" type="pres">
      <dgm:prSet presAssocID="{B60FEABD-6ACE-4ED7-AB6D-8E2024DBB917}" presName="negativeSpace" presStyleCnt="0"/>
      <dgm:spPr/>
    </dgm:pt>
    <dgm:pt modelId="{871AA6A1-247A-457E-88B5-72E33E73717E}" type="pres">
      <dgm:prSet presAssocID="{B60FEABD-6ACE-4ED7-AB6D-8E2024DBB9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99C75A-201D-405A-80F0-70E028698557}" srcId="{F8CE3849-4A80-43C7-899C-589A1561AC91}" destId="{1830925E-4C96-4358-88AF-0A030B557776}" srcOrd="0" destOrd="0" parTransId="{968B57D6-A201-48FC-9D39-B7F6C0B9F268}" sibTransId="{81BF717B-B61F-494A-876C-FED6C76797AC}"/>
    <dgm:cxn modelId="{278318C7-52C9-4F92-89F8-F9834A877C28}" type="presOf" srcId="{1830925E-4C96-4358-88AF-0A030B557776}" destId="{5F13A02D-CD3F-448E-B237-C7041ECCF085}" srcOrd="1" destOrd="0" presId="urn:microsoft.com/office/officeart/2005/8/layout/list1"/>
    <dgm:cxn modelId="{C2AE0011-E4D5-4786-9864-63F35854CE6E}" type="presOf" srcId="{B60FEABD-6ACE-4ED7-AB6D-8E2024DBB917}" destId="{E7395CC0-CCD9-46F6-9E25-95ED2438929C}" srcOrd="1" destOrd="0" presId="urn:microsoft.com/office/officeart/2005/8/layout/list1"/>
    <dgm:cxn modelId="{FC660A7A-700B-420E-8615-6C15A3764FC3}" type="presOf" srcId="{3CAB423D-5C34-4E11-9513-689FBEABAEF1}" destId="{504F0358-1EFD-418A-B811-18AF2CDD5FE6}" srcOrd="1" destOrd="0" presId="urn:microsoft.com/office/officeart/2005/8/layout/list1"/>
    <dgm:cxn modelId="{030A935B-A5CD-4D68-BBCF-D50775EA44FA}" srcId="{F8CE3849-4A80-43C7-899C-589A1561AC91}" destId="{3CAB423D-5C34-4E11-9513-689FBEABAEF1}" srcOrd="1" destOrd="0" parTransId="{2D88CE4B-E94F-4315-A09E-EF78F151B341}" sibTransId="{3D93CB26-F44F-46EE-8650-78323440A940}"/>
    <dgm:cxn modelId="{FD18EA61-073E-41E1-AA13-97148CC325D3}" type="presOf" srcId="{3CAB423D-5C34-4E11-9513-689FBEABAEF1}" destId="{780EE00E-34E1-40FC-B488-ED56D220CA5E}" srcOrd="0" destOrd="0" presId="urn:microsoft.com/office/officeart/2005/8/layout/list1"/>
    <dgm:cxn modelId="{3ED7A54E-E348-410E-932D-8B22E6F71EF0}" type="presOf" srcId="{F8CE3849-4A80-43C7-899C-589A1561AC91}" destId="{05989B36-3C6E-4226-B51F-29BD1A0E9F0C}" srcOrd="0" destOrd="0" presId="urn:microsoft.com/office/officeart/2005/8/layout/list1"/>
    <dgm:cxn modelId="{FAF47140-AB07-417C-A25D-E0058BFFD961}" type="presOf" srcId="{1830925E-4C96-4358-88AF-0A030B557776}" destId="{A924E7EF-3ABC-45F2-859F-5316A4A34FE3}" srcOrd="0" destOrd="0" presId="urn:microsoft.com/office/officeart/2005/8/layout/list1"/>
    <dgm:cxn modelId="{9B0AB30B-8E16-4CF9-BCB0-05E4F2B225D6}" type="presOf" srcId="{B60FEABD-6ACE-4ED7-AB6D-8E2024DBB917}" destId="{03083180-3D1F-4DEB-B300-353391BBB6B5}" srcOrd="0" destOrd="0" presId="urn:microsoft.com/office/officeart/2005/8/layout/list1"/>
    <dgm:cxn modelId="{EDE8D194-5F15-4D00-BE1E-4FC9AA13054E}" srcId="{F8CE3849-4A80-43C7-899C-589A1561AC91}" destId="{B60FEABD-6ACE-4ED7-AB6D-8E2024DBB917}" srcOrd="2" destOrd="0" parTransId="{993356B1-7586-49C3-817D-986E0BFAE5BA}" sibTransId="{07CEEF2A-48A1-4AFF-A9C3-F4313817E530}"/>
    <dgm:cxn modelId="{6ED8598A-5F85-4445-8EEA-CC5F437E638F}" type="presParOf" srcId="{05989B36-3C6E-4226-B51F-29BD1A0E9F0C}" destId="{AEAC678B-A7D5-48A5-851C-42B2FA344CBC}" srcOrd="0" destOrd="0" presId="urn:microsoft.com/office/officeart/2005/8/layout/list1"/>
    <dgm:cxn modelId="{0524838F-80BB-400B-AF26-2906995772DF}" type="presParOf" srcId="{AEAC678B-A7D5-48A5-851C-42B2FA344CBC}" destId="{A924E7EF-3ABC-45F2-859F-5316A4A34FE3}" srcOrd="0" destOrd="0" presId="urn:microsoft.com/office/officeart/2005/8/layout/list1"/>
    <dgm:cxn modelId="{A1E9BE55-A134-49DA-8E6B-773DDF5A904C}" type="presParOf" srcId="{AEAC678B-A7D5-48A5-851C-42B2FA344CBC}" destId="{5F13A02D-CD3F-448E-B237-C7041ECCF085}" srcOrd="1" destOrd="0" presId="urn:microsoft.com/office/officeart/2005/8/layout/list1"/>
    <dgm:cxn modelId="{163E82F6-B263-49CE-AB09-F72DC109CEE6}" type="presParOf" srcId="{05989B36-3C6E-4226-B51F-29BD1A0E9F0C}" destId="{59C3BEC9-8BC4-4EE1-9C3C-583E32ED0636}" srcOrd="1" destOrd="0" presId="urn:microsoft.com/office/officeart/2005/8/layout/list1"/>
    <dgm:cxn modelId="{19ED8719-A390-48F1-8151-9F8CE39480C3}" type="presParOf" srcId="{05989B36-3C6E-4226-B51F-29BD1A0E9F0C}" destId="{6BC6B8C9-6EE1-422A-BAA9-0CADE9DD3475}" srcOrd="2" destOrd="0" presId="urn:microsoft.com/office/officeart/2005/8/layout/list1"/>
    <dgm:cxn modelId="{F165865F-AEAC-4CB9-A7C0-555D33882D7E}" type="presParOf" srcId="{05989B36-3C6E-4226-B51F-29BD1A0E9F0C}" destId="{A47C206A-1DF5-4566-BC9C-30FC09AE21E1}" srcOrd="3" destOrd="0" presId="urn:microsoft.com/office/officeart/2005/8/layout/list1"/>
    <dgm:cxn modelId="{72DB4AAE-977A-456A-82F5-41F20BA0DF2E}" type="presParOf" srcId="{05989B36-3C6E-4226-B51F-29BD1A0E9F0C}" destId="{878CFD8D-FB37-47DB-AF44-B83624474975}" srcOrd="4" destOrd="0" presId="urn:microsoft.com/office/officeart/2005/8/layout/list1"/>
    <dgm:cxn modelId="{17096CB3-314A-405A-A400-1337AFD542FB}" type="presParOf" srcId="{878CFD8D-FB37-47DB-AF44-B83624474975}" destId="{780EE00E-34E1-40FC-B488-ED56D220CA5E}" srcOrd="0" destOrd="0" presId="urn:microsoft.com/office/officeart/2005/8/layout/list1"/>
    <dgm:cxn modelId="{81B6E5EF-2068-4C45-A995-1BC451118EBF}" type="presParOf" srcId="{878CFD8D-FB37-47DB-AF44-B83624474975}" destId="{504F0358-1EFD-418A-B811-18AF2CDD5FE6}" srcOrd="1" destOrd="0" presId="urn:microsoft.com/office/officeart/2005/8/layout/list1"/>
    <dgm:cxn modelId="{EBE76281-2A06-4280-BD86-86E4676030C2}" type="presParOf" srcId="{05989B36-3C6E-4226-B51F-29BD1A0E9F0C}" destId="{9982D30F-FE43-46A3-B73F-03950B1C3723}" srcOrd="5" destOrd="0" presId="urn:microsoft.com/office/officeart/2005/8/layout/list1"/>
    <dgm:cxn modelId="{C6F2FDB2-FF66-42CD-A913-426D0C152961}" type="presParOf" srcId="{05989B36-3C6E-4226-B51F-29BD1A0E9F0C}" destId="{BA541AAA-CEC5-4210-A754-CF8B836147CA}" srcOrd="6" destOrd="0" presId="urn:microsoft.com/office/officeart/2005/8/layout/list1"/>
    <dgm:cxn modelId="{A1E1D7A5-E529-48A5-8EB1-457343F31E7F}" type="presParOf" srcId="{05989B36-3C6E-4226-B51F-29BD1A0E9F0C}" destId="{26D6582D-D4AE-4D28-A779-2E908CA7760E}" srcOrd="7" destOrd="0" presId="urn:microsoft.com/office/officeart/2005/8/layout/list1"/>
    <dgm:cxn modelId="{AD70F22E-7C22-4DC9-990E-13420C7FB28B}" type="presParOf" srcId="{05989B36-3C6E-4226-B51F-29BD1A0E9F0C}" destId="{76C9B45E-3D10-48C1-B153-3FACC9E6DE33}" srcOrd="8" destOrd="0" presId="urn:microsoft.com/office/officeart/2005/8/layout/list1"/>
    <dgm:cxn modelId="{26BCC279-ED7F-4BB7-B1BA-F9C9E9F82627}" type="presParOf" srcId="{76C9B45E-3D10-48C1-B153-3FACC9E6DE33}" destId="{03083180-3D1F-4DEB-B300-353391BBB6B5}" srcOrd="0" destOrd="0" presId="urn:microsoft.com/office/officeart/2005/8/layout/list1"/>
    <dgm:cxn modelId="{487BA56D-1F04-411A-9378-8EFBD32A4752}" type="presParOf" srcId="{76C9B45E-3D10-48C1-B153-3FACC9E6DE33}" destId="{E7395CC0-CCD9-46F6-9E25-95ED2438929C}" srcOrd="1" destOrd="0" presId="urn:microsoft.com/office/officeart/2005/8/layout/list1"/>
    <dgm:cxn modelId="{F0D96CA1-7912-4085-8CAA-F66E49876873}" type="presParOf" srcId="{05989B36-3C6E-4226-B51F-29BD1A0E9F0C}" destId="{127248B4-2CD4-4676-A98F-34CD4DC5C157}" srcOrd="9" destOrd="0" presId="urn:microsoft.com/office/officeart/2005/8/layout/list1"/>
    <dgm:cxn modelId="{DF512191-E32C-49E1-8B0F-A5A7331947D4}" type="presParOf" srcId="{05989B36-3C6E-4226-B51F-29BD1A0E9F0C}" destId="{871AA6A1-247A-457E-88B5-72E33E73717E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ED9653-39C9-4DA3-8DFD-433A0CC1C76A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22ABDD2-FC39-4828-A89A-5333E5B8A60B}">
      <dgm:prSet phldrT="[Text]" custT="1"/>
      <dgm:spPr/>
      <dgm:t>
        <a:bodyPr/>
        <a:lstStyle/>
        <a:p>
          <a:r>
            <a:rPr lang="en-US" sz="2600" b="0" dirty="0" smtClean="0">
              <a:latin typeface="Times New Roman" pitchFamily="18" charset="0"/>
              <a:cs typeface="Times New Roman" pitchFamily="18" charset="0"/>
            </a:rPr>
            <a:t>Patient benefits from amplification no matter which side the sound is coming from.</a:t>
          </a:r>
          <a:endParaRPr lang="en-US" sz="2600" b="0" dirty="0">
            <a:latin typeface="Times New Roman" pitchFamily="18" charset="0"/>
            <a:cs typeface="Times New Roman" pitchFamily="18" charset="0"/>
          </a:endParaRPr>
        </a:p>
      </dgm:t>
    </dgm:pt>
    <dgm:pt modelId="{0613EA02-066B-47D3-A04D-3840F7106E87}" type="parTrans" cxnId="{2B0D4360-409B-4658-BF25-65FE8A301829}">
      <dgm:prSet/>
      <dgm:spPr/>
      <dgm:t>
        <a:bodyPr/>
        <a:lstStyle/>
        <a:p>
          <a:endParaRPr lang="en-US"/>
        </a:p>
      </dgm:t>
    </dgm:pt>
    <dgm:pt modelId="{78BED734-E3B9-441E-8129-ECC0E72FECE7}" type="sibTrans" cxnId="{2B0D4360-409B-4658-BF25-65FE8A301829}">
      <dgm:prSet/>
      <dgm:spPr/>
      <dgm:t>
        <a:bodyPr/>
        <a:lstStyle/>
        <a:p>
          <a:endParaRPr lang="en-US"/>
        </a:p>
      </dgm:t>
    </dgm:pt>
    <dgm:pt modelId="{50CA6DEF-9BF8-4ABD-BB2D-5823FC65D2C4}">
      <dgm:prSet phldrT="[Text]" custT="1"/>
      <dgm:spPr/>
      <dgm:t>
        <a:bodyPr/>
        <a:lstStyle/>
        <a:p>
          <a:r>
            <a:rPr lang="en-US" sz="2600" b="0" dirty="0" smtClean="0">
              <a:latin typeface="Times New Roman" pitchFamily="18" charset="0"/>
              <a:cs typeface="Times New Roman" pitchFamily="18" charset="0"/>
            </a:rPr>
            <a:t>Microphones </a:t>
          </a:r>
          <a:r>
            <a:rPr lang="en-US" sz="2600" b="0" dirty="0" smtClean="0">
              <a:latin typeface="Times New Roman" pitchFamily="18" charset="0"/>
              <a:cs typeface="Times New Roman" pitchFamily="18" charset="0"/>
            </a:rPr>
            <a:t>present on both sides of the head.</a:t>
          </a:r>
          <a:endParaRPr lang="en-US" sz="2600" b="0" dirty="0">
            <a:latin typeface="Times New Roman" pitchFamily="18" charset="0"/>
            <a:cs typeface="Times New Roman" pitchFamily="18" charset="0"/>
          </a:endParaRPr>
        </a:p>
      </dgm:t>
    </dgm:pt>
    <dgm:pt modelId="{BF785DCF-DA3F-4298-9DFF-F7C8F383D1E6}" type="parTrans" cxnId="{82EE8F27-5079-4106-9ACE-DEEE06AD67A1}">
      <dgm:prSet/>
      <dgm:spPr/>
      <dgm:t>
        <a:bodyPr/>
        <a:lstStyle/>
        <a:p>
          <a:endParaRPr lang="en-US"/>
        </a:p>
      </dgm:t>
    </dgm:pt>
    <dgm:pt modelId="{D30855CD-60C0-4713-AF31-8AA0E10F1A88}" type="sibTrans" cxnId="{82EE8F27-5079-4106-9ACE-DEEE06AD67A1}">
      <dgm:prSet/>
      <dgm:spPr/>
      <dgm:t>
        <a:bodyPr/>
        <a:lstStyle/>
        <a:p>
          <a:endParaRPr lang="en-US"/>
        </a:p>
      </dgm:t>
    </dgm:pt>
    <dgm:pt modelId="{597163A7-E449-4BCD-B641-5D06C645D028}">
      <dgm:prSet phldrT="[Text]" custT="1"/>
      <dgm:spPr/>
      <dgm:t>
        <a:bodyPr/>
        <a:lstStyle/>
        <a:p>
          <a:r>
            <a:rPr lang="en-US" sz="2600" b="0" dirty="0" smtClean="0">
              <a:latin typeface="Times New Roman" pitchFamily="18" charset="0"/>
              <a:cs typeface="Times New Roman" pitchFamily="18" charset="0"/>
            </a:rPr>
            <a:t>Both </a:t>
          </a:r>
          <a:r>
            <a:rPr lang="en-US" sz="2600" b="0" dirty="0" smtClean="0">
              <a:latin typeface="Times New Roman" pitchFamily="18" charset="0"/>
              <a:cs typeface="Times New Roman" pitchFamily="18" charset="0"/>
            </a:rPr>
            <a:t>microphones are </a:t>
          </a:r>
          <a:r>
            <a:rPr lang="en-US" sz="2600" b="0" dirty="0" smtClean="0">
              <a:latin typeface="Times New Roman" pitchFamily="18" charset="0"/>
              <a:cs typeface="Times New Roman" pitchFamily="18" charset="0"/>
            </a:rPr>
            <a:t>connected to the same amplifier and receiver.</a:t>
          </a:r>
          <a:endParaRPr lang="en-US" sz="2600" b="0" dirty="0">
            <a:latin typeface="Times New Roman" pitchFamily="18" charset="0"/>
            <a:cs typeface="Times New Roman" pitchFamily="18" charset="0"/>
          </a:endParaRPr>
        </a:p>
      </dgm:t>
    </dgm:pt>
    <dgm:pt modelId="{54AE48BB-4971-4BD6-9D16-FD6ED6DB4848}" type="parTrans" cxnId="{A671DC0F-B6F6-4491-93F1-71A2D13A8808}">
      <dgm:prSet/>
      <dgm:spPr/>
      <dgm:t>
        <a:bodyPr/>
        <a:lstStyle/>
        <a:p>
          <a:endParaRPr lang="en-US"/>
        </a:p>
      </dgm:t>
    </dgm:pt>
    <dgm:pt modelId="{F6FE3FEE-87E8-431D-ADFB-DD34AD2F99FB}" type="sibTrans" cxnId="{A671DC0F-B6F6-4491-93F1-71A2D13A8808}">
      <dgm:prSet/>
      <dgm:spPr/>
      <dgm:t>
        <a:bodyPr/>
        <a:lstStyle/>
        <a:p>
          <a:endParaRPr lang="en-US"/>
        </a:p>
      </dgm:t>
    </dgm:pt>
    <dgm:pt modelId="{99F76F29-6C58-4F45-ACAA-DC53A5D4FFDD}">
      <dgm:prSet phldrT="[Text]" custT="1"/>
      <dgm:spPr/>
      <dgm:t>
        <a:bodyPr/>
        <a:lstStyle/>
        <a:p>
          <a:r>
            <a:rPr lang="en-IN" sz="2600" b="0" dirty="0" smtClean="0">
              <a:latin typeface="Times New Roman" pitchFamily="18" charset="0"/>
              <a:cs typeface="Times New Roman" pitchFamily="18" charset="0"/>
            </a:rPr>
            <a:t>The wanted signal reaches both the microphones effectively and are added up before they are amplified. </a:t>
          </a:r>
          <a:endParaRPr lang="en-US" sz="2600" b="0" dirty="0">
            <a:latin typeface="Times New Roman" pitchFamily="18" charset="0"/>
            <a:cs typeface="Times New Roman" pitchFamily="18" charset="0"/>
          </a:endParaRPr>
        </a:p>
      </dgm:t>
    </dgm:pt>
    <dgm:pt modelId="{55358428-0BFD-4D9E-9C6C-1C6689A46BB0}" type="parTrans" cxnId="{2199BAF8-5DF2-4079-B756-2F6173009C9C}">
      <dgm:prSet/>
      <dgm:spPr/>
      <dgm:t>
        <a:bodyPr/>
        <a:lstStyle/>
        <a:p>
          <a:endParaRPr lang="en-US"/>
        </a:p>
      </dgm:t>
    </dgm:pt>
    <dgm:pt modelId="{691CC8C8-AC4B-4EC7-997D-50A3D5D3096A}" type="sibTrans" cxnId="{2199BAF8-5DF2-4079-B756-2F6173009C9C}">
      <dgm:prSet/>
      <dgm:spPr/>
      <dgm:t>
        <a:bodyPr/>
        <a:lstStyle/>
        <a:p>
          <a:endParaRPr lang="en-US"/>
        </a:p>
      </dgm:t>
    </dgm:pt>
    <dgm:pt modelId="{27D96CF7-8536-4928-924C-D4C0E3DE2C8A}">
      <dgm:prSet phldrT="[Text]" custT="1"/>
      <dgm:spPr/>
      <dgm:t>
        <a:bodyPr/>
        <a:lstStyle/>
        <a:p>
          <a:r>
            <a:rPr lang="en-US" sz="2600" b="0" dirty="0" smtClean="0">
              <a:latin typeface="Times New Roman" pitchFamily="18" charset="0"/>
              <a:cs typeface="Times New Roman" pitchFamily="18" charset="0"/>
            </a:rPr>
            <a:t>Sounds from behind are also amplified and signals reaching the two microphones which are out of phase are cancelled.</a:t>
          </a:r>
          <a:endParaRPr lang="en-US" sz="2600" b="0" dirty="0">
            <a:latin typeface="Times New Roman" pitchFamily="18" charset="0"/>
            <a:cs typeface="Times New Roman" pitchFamily="18" charset="0"/>
          </a:endParaRPr>
        </a:p>
      </dgm:t>
    </dgm:pt>
    <dgm:pt modelId="{F639D200-F793-4A97-9C92-D0A977D3B1F7}" type="parTrans" cxnId="{102F91C9-B166-4BEE-BC5A-45D05D55926A}">
      <dgm:prSet/>
      <dgm:spPr/>
      <dgm:t>
        <a:bodyPr/>
        <a:lstStyle/>
        <a:p>
          <a:endParaRPr lang="en-US"/>
        </a:p>
      </dgm:t>
    </dgm:pt>
    <dgm:pt modelId="{5E10C0E0-D52F-4D87-AD33-4270378B74BF}" type="sibTrans" cxnId="{102F91C9-B166-4BEE-BC5A-45D05D55926A}">
      <dgm:prSet/>
      <dgm:spPr/>
      <dgm:t>
        <a:bodyPr/>
        <a:lstStyle/>
        <a:p>
          <a:endParaRPr lang="en-US"/>
        </a:p>
      </dgm:t>
    </dgm:pt>
    <dgm:pt modelId="{878F3ED8-0916-4C7C-A096-ECBC97425BA6}" type="pres">
      <dgm:prSet presAssocID="{33ED9653-39C9-4DA3-8DFD-433A0CC1C7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66D98DD-1F47-43D0-96B0-E079E7704281}" type="pres">
      <dgm:prSet presAssocID="{33ED9653-39C9-4DA3-8DFD-433A0CC1C76A}" presName="dummyMaxCanvas" presStyleCnt="0">
        <dgm:presLayoutVars/>
      </dgm:prSet>
      <dgm:spPr/>
    </dgm:pt>
    <dgm:pt modelId="{DFAD856B-1E97-4577-8821-AE730971CD2A}" type="pres">
      <dgm:prSet presAssocID="{33ED9653-39C9-4DA3-8DFD-433A0CC1C76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F2DA6C-6C23-42D1-8817-B2BAC882D1F8}" type="pres">
      <dgm:prSet presAssocID="{33ED9653-39C9-4DA3-8DFD-433A0CC1C76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BAF646-EDE5-411C-9036-1DD31B33489D}" type="pres">
      <dgm:prSet presAssocID="{33ED9653-39C9-4DA3-8DFD-433A0CC1C76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073861-78AB-44AA-B6BC-A8A8C817B845}" type="pres">
      <dgm:prSet presAssocID="{33ED9653-39C9-4DA3-8DFD-433A0CC1C76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5101CD-AEB9-4263-B727-1E5A875DE982}" type="pres">
      <dgm:prSet presAssocID="{33ED9653-39C9-4DA3-8DFD-433A0CC1C76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24D95-EB8F-46F2-B272-0C3AA4948A85}" type="pres">
      <dgm:prSet presAssocID="{33ED9653-39C9-4DA3-8DFD-433A0CC1C76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96C174-313F-4271-B01B-5184110E94BA}" type="pres">
      <dgm:prSet presAssocID="{33ED9653-39C9-4DA3-8DFD-433A0CC1C76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C791D3-764E-414F-83AB-F9D4C8F8E4C0}" type="pres">
      <dgm:prSet presAssocID="{33ED9653-39C9-4DA3-8DFD-433A0CC1C76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B7B804-D099-4F09-AE49-27AA7E9FCD1F}" type="pres">
      <dgm:prSet presAssocID="{33ED9653-39C9-4DA3-8DFD-433A0CC1C76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D79AC0-1BE8-421F-94A0-A4C69B407063}" type="pres">
      <dgm:prSet presAssocID="{33ED9653-39C9-4DA3-8DFD-433A0CC1C76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8385CA-06DC-4D6A-BAF3-E62BFEE3905D}" type="pres">
      <dgm:prSet presAssocID="{33ED9653-39C9-4DA3-8DFD-433A0CC1C76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6F7459-DD84-4737-95BE-8553C3F463FC}" type="pres">
      <dgm:prSet presAssocID="{33ED9653-39C9-4DA3-8DFD-433A0CC1C76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3E5CBE-9E03-495D-AFFA-99A861EBAD48}" type="pres">
      <dgm:prSet presAssocID="{33ED9653-39C9-4DA3-8DFD-433A0CC1C76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2F3572-5257-4965-BA42-7F97F6D09465}" type="pres">
      <dgm:prSet presAssocID="{33ED9653-39C9-4DA3-8DFD-433A0CC1C76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E8F27-5079-4106-9ACE-DEEE06AD67A1}" srcId="{33ED9653-39C9-4DA3-8DFD-433A0CC1C76A}" destId="{50CA6DEF-9BF8-4ABD-BB2D-5823FC65D2C4}" srcOrd="1" destOrd="0" parTransId="{BF785DCF-DA3F-4298-9DFF-F7C8F383D1E6}" sibTransId="{D30855CD-60C0-4713-AF31-8AA0E10F1A88}"/>
    <dgm:cxn modelId="{A88E3BEC-86B0-4661-914A-3D07B99F6785}" type="presOf" srcId="{78BED734-E3B9-441E-8129-ECC0E72FECE7}" destId="{BA524D95-EB8F-46F2-B272-0C3AA4948A85}" srcOrd="0" destOrd="0" presId="urn:microsoft.com/office/officeart/2005/8/layout/vProcess5"/>
    <dgm:cxn modelId="{BC60BE33-06FF-4C2E-9B6A-029789B4DF4B}" type="presOf" srcId="{597163A7-E449-4BCD-B641-5D06C645D028}" destId="{D0BAF646-EDE5-411C-9036-1DD31B33489D}" srcOrd="0" destOrd="0" presId="urn:microsoft.com/office/officeart/2005/8/layout/vProcess5"/>
    <dgm:cxn modelId="{102F91C9-B166-4BEE-BC5A-45D05D55926A}" srcId="{33ED9653-39C9-4DA3-8DFD-433A0CC1C76A}" destId="{27D96CF7-8536-4928-924C-D4C0E3DE2C8A}" srcOrd="4" destOrd="0" parTransId="{F639D200-F793-4A97-9C92-D0A977D3B1F7}" sibTransId="{5E10C0E0-D52F-4D87-AD33-4270378B74BF}"/>
    <dgm:cxn modelId="{2B0D4360-409B-4658-BF25-65FE8A301829}" srcId="{33ED9653-39C9-4DA3-8DFD-433A0CC1C76A}" destId="{F22ABDD2-FC39-4828-A89A-5333E5B8A60B}" srcOrd="0" destOrd="0" parTransId="{0613EA02-066B-47D3-A04D-3840F7106E87}" sibTransId="{78BED734-E3B9-441E-8129-ECC0E72FECE7}"/>
    <dgm:cxn modelId="{F0C3BDC6-20F6-47DF-91A8-2007272CE1BA}" type="presOf" srcId="{597163A7-E449-4BCD-B641-5D06C645D028}" destId="{626F7459-DD84-4737-95BE-8553C3F463FC}" srcOrd="1" destOrd="0" presId="urn:microsoft.com/office/officeart/2005/8/layout/vProcess5"/>
    <dgm:cxn modelId="{C04D74FD-9717-4DCC-A527-A3B5FB3B83C7}" type="presOf" srcId="{50CA6DEF-9BF8-4ABD-BB2D-5823FC65D2C4}" destId="{42F2DA6C-6C23-42D1-8817-B2BAC882D1F8}" srcOrd="0" destOrd="0" presId="urn:microsoft.com/office/officeart/2005/8/layout/vProcess5"/>
    <dgm:cxn modelId="{8D49935E-7ACF-4796-9E82-A5760071F779}" type="presOf" srcId="{27D96CF7-8536-4928-924C-D4C0E3DE2C8A}" destId="{B45101CD-AEB9-4263-B727-1E5A875DE982}" srcOrd="0" destOrd="0" presId="urn:microsoft.com/office/officeart/2005/8/layout/vProcess5"/>
    <dgm:cxn modelId="{A671DC0F-B6F6-4491-93F1-71A2D13A8808}" srcId="{33ED9653-39C9-4DA3-8DFD-433A0CC1C76A}" destId="{597163A7-E449-4BCD-B641-5D06C645D028}" srcOrd="2" destOrd="0" parTransId="{54AE48BB-4971-4BD6-9D16-FD6ED6DB4848}" sibTransId="{F6FE3FEE-87E8-431D-ADFB-DD34AD2F99FB}"/>
    <dgm:cxn modelId="{BE1784A4-D5A7-44EF-8C8D-0A3360043262}" type="presOf" srcId="{27D96CF7-8536-4928-924C-D4C0E3DE2C8A}" destId="{ED2F3572-5257-4965-BA42-7F97F6D09465}" srcOrd="1" destOrd="0" presId="urn:microsoft.com/office/officeart/2005/8/layout/vProcess5"/>
    <dgm:cxn modelId="{2199BAF8-5DF2-4079-B756-2F6173009C9C}" srcId="{33ED9653-39C9-4DA3-8DFD-433A0CC1C76A}" destId="{99F76F29-6C58-4F45-ACAA-DC53A5D4FFDD}" srcOrd="3" destOrd="0" parTransId="{55358428-0BFD-4D9E-9C6C-1C6689A46BB0}" sibTransId="{691CC8C8-AC4B-4EC7-997D-50A3D5D3096A}"/>
    <dgm:cxn modelId="{FBCF9989-3736-4476-B165-DF0EC0B75BE4}" type="presOf" srcId="{F22ABDD2-FC39-4828-A89A-5333E5B8A60B}" destId="{9DD79AC0-1BE8-421F-94A0-A4C69B407063}" srcOrd="1" destOrd="0" presId="urn:microsoft.com/office/officeart/2005/8/layout/vProcess5"/>
    <dgm:cxn modelId="{5DCD0504-CE4F-436E-BC9F-F7CF8691EF33}" type="presOf" srcId="{50CA6DEF-9BF8-4ABD-BB2D-5823FC65D2C4}" destId="{528385CA-06DC-4D6A-BAF3-E62BFEE3905D}" srcOrd="1" destOrd="0" presId="urn:microsoft.com/office/officeart/2005/8/layout/vProcess5"/>
    <dgm:cxn modelId="{586B90B0-8607-4BF8-AF6F-5B11208F8A15}" type="presOf" srcId="{F22ABDD2-FC39-4828-A89A-5333E5B8A60B}" destId="{DFAD856B-1E97-4577-8821-AE730971CD2A}" srcOrd="0" destOrd="0" presId="urn:microsoft.com/office/officeart/2005/8/layout/vProcess5"/>
    <dgm:cxn modelId="{E14FB397-EFF3-44D3-8D24-EBC5229C2824}" type="presOf" srcId="{33ED9653-39C9-4DA3-8DFD-433A0CC1C76A}" destId="{878F3ED8-0916-4C7C-A096-ECBC97425BA6}" srcOrd="0" destOrd="0" presId="urn:microsoft.com/office/officeart/2005/8/layout/vProcess5"/>
    <dgm:cxn modelId="{A655204F-2DF8-4FDE-9C0E-7E4B620E139B}" type="presOf" srcId="{99F76F29-6C58-4F45-ACAA-DC53A5D4FFDD}" destId="{E2073861-78AB-44AA-B6BC-A8A8C817B845}" srcOrd="0" destOrd="0" presId="urn:microsoft.com/office/officeart/2005/8/layout/vProcess5"/>
    <dgm:cxn modelId="{DE3C4B41-E2EB-4163-B2B7-175F35629AF1}" type="presOf" srcId="{691CC8C8-AC4B-4EC7-997D-50A3D5D3096A}" destId="{C3B7B804-D099-4F09-AE49-27AA7E9FCD1F}" srcOrd="0" destOrd="0" presId="urn:microsoft.com/office/officeart/2005/8/layout/vProcess5"/>
    <dgm:cxn modelId="{1493840F-5DBB-4DF9-9545-A3BD02E20393}" type="presOf" srcId="{F6FE3FEE-87E8-431D-ADFB-DD34AD2F99FB}" destId="{88C791D3-764E-414F-83AB-F9D4C8F8E4C0}" srcOrd="0" destOrd="0" presId="urn:microsoft.com/office/officeart/2005/8/layout/vProcess5"/>
    <dgm:cxn modelId="{D9BBED37-3A8C-4231-8CE4-6C25FC070B86}" type="presOf" srcId="{99F76F29-6C58-4F45-ACAA-DC53A5D4FFDD}" destId="{7C3E5CBE-9E03-495D-AFFA-99A861EBAD48}" srcOrd="1" destOrd="0" presId="urn:microsoft.com/office/officeart/2005/8/layout/vProcess5"/>
    <dgm:cxn modelId="{2B506B28-956A-4B20-BDE2-EFC2AA4B75A0}" type="presOf" srcId="{D30855CD-60C0-4713-AF31-8AA0E10F1A88}" destId="{F396C174-313F-4271-B01B-5184110E94BA}" srcOrd="0" destOrd="0" presId="urn:microsoft.com/office/officeart/2005/8/layout/vProcess5"/>
    <dgm:cxn modelId="{2994155E-A443-49E3-B47C-579BD51AA904}" type="presParOf" srcId="{878F3ED8-0916-4C7C-A096-ECBC97425BA6}" destId="{966D98DD-1F47-43D0-96B0-E079E7704281}" srcOrd="0" destOrd="0" presId="urn:microsoft.com/office/officeart/2005/8/layout/vProcess5"/>
    <dgm:cxn modelId="{C4610C26-2ED3-413C-AD64-C54999156D50}" type="presParOf" srcId="{878F3ED8-0916-4C7C-A096-ECBC97425BA6}" destId="{DFAD856B-1E97-4577-8821-AE730971CD2A}" srcOrd="1" destOrd="0" presId="urn:microsoft.com/office/officeart/2005/8/layout/vProcess5"/>
    <dgm:cxn modelId="{78FE7B93-F4C4-400E-9910-EFA988A333F3}" type="presParOf" srcId="{878F3ED8-0916-4C7C-A096-ECBC97425BA6}" destId="{42F2DA6C-6C23-42D1-8817-B2BAC882D1F8}" srcOrd="2" destOrd="0" presId="urn:microsoft.com/office/officeart/2005/8/layout/vProcess5"/>
    <dgm:cxn modelId="{8F1E732A-AAB8-41B0-82F0-9E312D26880F}" type="presParOf" srcId="{878F3ED8-0916-4C7C-A096-ECBC97425BA6}" destId="{D0BAF646-EDE5-411C-9036-1DD31B33489D}" srcOrd="3" destOrd="0" presId="urn:microsoft.com/office/officeart/2005/8/layout/vProcess5"/>
    <dgm:cxn modelId="{74573881-AFAB-4DFC-B7D9-F49C387E1F25}" type="presParOf" srcId="{878F3ED8-0916-4C7C-A096-ECBC97425BA6}" destId="{E2073861-78AB-44AA-B6BC-A8A8C817B845}" srcOrd="4" destOrd="0" presId="urn:microsoft.com/office/officeart/2005/8/layout/vProcess5"/>
    <dgm:cxn modelId="{9C6D9BE9-FB9E-49B0-ABA3-C3F55A78EE83}" type="presParOf" srcId="{878F3ED8-0916-4C7C-A096-ECBC97425BA6}" destId="{B45101CD-AEB9-4263-B727-1E5A875DE982}" srcOrd="5" destOrd="0" presId="urn:microsoft.com/office/officeart/2005/8/layout/vProcess5"/>
    <dgm:cxn modelId="{483743D7-64ED-479D-9C30-764EF9774A73}" type="presParOf" srcId="{878F3ED8-0916-4C7C-A096-ECBC97425BA6}" destId="{BA524D95-EB8F-46F2-B272-0C3AA4948A85}" srcOrd="6" destOrd="0" presId="urn:microsoft.com/office/officeart/2005/8/layout/vProcess5"/>
    <dgm:cxn modelId="{33EE4698-D602-4259-9F54-6230B614FC4C}" type="presParOf" srcId="{878F3ED8-0916-4C7C-A096-ECBC97425BA6}" destId="{F396C174-313F-4271-B01B-5184110E94BA}" srcOrd="7" destOrd="0" presId="urn:microsoft.com/office/officeart/2005/8/layout/vProcess5"/>
    <dgm:cxn modelId="{30812457-F6B3-4669-B200-E54F8B5E9123}" type="presParOf" srcId="{878F3ED8-0916-4C7C-A096-ECBC97425BA6}" destId="{88C791D3-764E-414F-83AB-F9D4C8F8E4C0}" srcOrd="8" destOrd="0" presId="urn:microsoft.com/office/officeart/2005/8/layout/vProcess5"/>
    <dgm:cxn modelId="{92A43591-C305-4ABE-867A-CBEADCEDCB58}" type="presParOf" srcId="{878F3ED8-0916-4C7C-A096-ECBC97425BA6}" destId="{C3B7B804-D099-4F09-AE49-27AA7E9FCD1F}" srcOrd="9" destOrd="0" presId="urn:microsoft.com/office/officeart/2005/8/layout/vProcess5"/>
    <dgm:cxn modelId="{B91C2AFB-51E8-416E-A6BE-E040939A960F}" type="presParOf" srcId="{878F3ED8-0916-4C7C-A096-ECBC97425BA6}" destId="{9DD79AC0-1BE8-421F-94A0-A4C69B407063}" srcOrd="10" destOrd="0" presId="urn:microsoft.com/office/officeart/2005/8/layout/vProcess5"/>
    <dgm:cxn modelId="{A271F103-2240-4834-9C0F-49966B2CCCDE}" type="presParOf" srcId="{878F3ED8-0916-4C7C-A096-ECBC97425BA6}" destId="{528385CA-06DC-4D6A-BAF3-E62BFEE3905D}" srcOrd="11" destOrd="0" presId="urn:microsoft.com/office/officeart/2005/8/layout/vProcess5"/>
    <dgm:cxn modelId="{CA39147E-4F7D-4F89-850D-B7AFA2EE8D84}" type="presParOf" srcId="{878F3ED8-0916-4C7C-A096-ECBC97425BA6}" destId="{626F7459-DD84-4737-95BE-8553C3F463FC}" srcOrd="12" destOrd="0" presId="urn:microsoft.com/office/officeart/2005/8/layout/vProcess5"/>
    <dgm:cxn modelId="{40714C4E-5EC0-4889-BAE9-5A9ED3CFCE00}" type="presParOf" srcId="{878F3ED8-0916-4C7C-A096-ECBC97425BA6}" destId="{7C3E5CBE-9E03-495D-AFFA-99A861EBAD48}" srcOrd="13" destOrd="0" presId="urn:microsoft.com/office/officeart/2005/8/layout/vProcess5"/>
    <dgm:cxn modelId="{0DF544B1-8A09-4506-BF7F-1CB2282E466D}" type="presParOf" srcId="{878F3ED8-0916-4C7C-A096-ECBC97425BA6}" destId="{ED2F3572-5257-4965-BA42-7F97F6D0946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0D0646-FEB0-42F4-BC5D-6E53E7349B7A}" type="doc">
      <dgm:prSet loTypeId="urn:microsoft.com/office/officeart/2005/8/layout/cycle2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B1A5A53-EF91-483E-9A1A-7431A326CAC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Two separate CROS aids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0E0A40-89FB-4057-B3BB-97E29C6E6581}" type="parTrans" cxnId="{6B69948B-817C-421A-8CD9-96517E1C14F3}">
      <dgm:prSet/>
      <dgm:spPr/>
      <dgm:t>
        <a:bodyPr/>
        <a:lstStyle/>
        <a:p>
          <a:endParaRPr lang="en-US"/>
        </a:p>
      </dgm:t>
    </dgm:pt>
    <dgm:pt modelId="{1444F333-F980-4E07-8DF7-8818F1622EE0}" type="sibTrans" cxnId="{6B69948B-817C-421A-8CD9-96517E1C14F3}">
      <dgm:prSet/>
      <dgm:spPr/>
      <dgm:t>
        <a:bodyPr/>
        <a:lstStyle/>
        <a:p>
          <a:endParaRPr lang="en-US"/>
        </a:p>
      </dgm:t>
    </dgm:pt>
    <dgm:pt modelId="{30D4A2E4-69A9-4399-8049-B8FC69F706B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Left </a:t>
          </a:r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Mic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feeds receiver on the right and vice versa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8FD07A-A61C-485A-B4A4-AF5519674727}" type="parTrans" cxnId="{C6BCF379-EC19-4F71-9571-53AABE28F325}">
      <dgm:prSet/>
      <dgm:spPr/>
      <dgm:t>
        <a:bodyPr/>
        <a:lstStyle/>
        <a:p>
          <a:endParaRPr lang="en-US"/>
        </a:p>
      </dgm:t>
    </dgm:pt>
    <dgm:pt modelId="{06170E74-DF0B-4199-972A-3E1394F94E9D}" type="sibTrans" cxnId="{C6BCF379-EC19-4F71-9571-53AABE28F325}">
      <dgm:prSet/>
      <dgm:spPr/>
      <dgm:t>
        <a:bodyPr/>
        <a:lstStyle/>
        <a:p>
          <a:endParaRPr lang="en-US"/>
        </a:p>
      </dgm:t>
    </dgm:pt>
    <dgm:pt modelId="{E0F5D768-8E77-46B1-949E-FD6D3FE0969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Higher gain than conventional HAs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419765-BA6D-4CBA-B77B-9F9C13088DF2}" type="parTrans" cxnId="{BD0769E5-3D39-4DBC-B1DC-AA46773C788B}">
      <dgm:prSet/>
      <dgm:spPr/>
      <dgm:t>
        <a:bodyPr/>
        <a:lstStyle/>
        <a:p>
          <a:endParaRPr lang="en-US"/>
        </a:p>
      </dgm:t>
    </dgm:pt>
    <dgm:pt modelId="{EBF02EDD-7AD0-4399-98FF-3C16CDA2F90C}" type="sibTrans" cxnId="{BD0769E5-3D39-4DBC-B1DC-AA46773C788B}">
      <dgm:prSet/>
      <dgm:spPr/>
      <dgm:t>
        <a:bodyPr/>
        <a:lstStyle/>
        <a:p>
          <a:endParaRPr lang="en-US"/>
        </a:p>
      </dgm:t>
    </dgm:pt>
    <dgm:pt modelId="{0BB575AA-51EF-45C0-ADE7-80BCA7A4459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Less likely to suffer from feedback oscillations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07BDAC-E2CE-44C3-AB6B-8E5C217E77EA}" type="parTrans" cxnId="{7EC53DC8-876A-490A-911E-68350E2AF445}">
      <dgm:prSet/>
      <dgm:spPr/>
      <dgm:t>
        <a:bodyPr/>
        <a:lstStyle/>
        <a:p>
          <a:endParaRPr lang="en-US"/>
        </a:p>
      </dgm:t>
    </dgm:pt>
    <dgm:pt modelId="{C13B6584-C6DD-4E28-B9C7-E342B15A76D3}" type="sibTrans" cxnId="{7EC53DC8-876A-490A-911E-68350E2AF445}">
      <dgm:prSet/>
      <dgm:spPr/>
      <dgm:t>
        <a:bodyPr/>
        <a:lstStyle/>
        <a:p>
          <a:endParaRPr lang="en-US"/>
        </a:p>
      </dgm:t>
    </dgm:pt>
    <dgm:pt modelId="{7CB501C0-3992-4507-904E-A9946DC90CB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Better than wearing two separate hearing aids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CAC028-3CD2-4E33-916E-B9A306D2D71E}" type="parTrans" cxnId="{03AED37A-E429-4E1E-AC3C-E150AE50834C}">
      <dgm:prSet/>
      <dgm:spPr/>
      <dgm:t>
        <a:bodyPr/>
        <a:lstStyle/>
        <a:p>
          <a:endParaRPr lang="en-US"/>
        </a:p>
      </dgm:t>
    </dgm:pt>
    <dgm:pt modelId="{EF4A96FB-89D8-4E65-A39F-EB48321C39A6}" type="sibTrans" cxnId="{03AED37A-E429-4E1E-AC3C-E150AE50834C}">
      <dgm:prSet/>
      <dgm:spPr/>
      <dgm:t>
        <a:bodyPr/>
        <a:lstStyle/>
        <a:p>
          <a:endParaRPr lang="en-US"/>
        </a:p>
      </dgm:t>
    </dgm:pt>
    <dgm:pt modelId="{E67235EE-BBE1-4A12-BCCF-16A8B01BDEE3}" type="pres">
      <dgm:prSet presAssocID="{5A0D0646-FEB0-42F4-BC5D-6E53E7349B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88BF268-FAA1-4CCD-A09F-D70EAD5FC4CF}" type="pres">
      <dgm:prSet presAssocID="{AB1A5A53-EF91-483E-9A1A-7431A326CA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181AC3-6134-4A9D-8F3C-1CF7847ECD65}" type="pres">
      <dgm:prSet presAssocID="{1444F333-F980-4E07-8DF7-8818F1622EE0}" presName="sibTrans" presStyleLbl="sibTrans2D1" presStyleIdx="0" presStyleCnt="5"/>
      <dgm:spPr/>
      <dgm:t>
        <a:bodyPr/>
        <a:lstStyle/>
        <a:p>
          <a:endParaRPr lang="en-IN"/>
        </a:p>
      </dgm:t>
    </dgm:pt>
    <dgm:pt modelId="{70FD2CBC-AA29-44F8-A884-E271BD208EF7}" type="pres">
      <dgm:prSet presAssocID="{1444F333-F980-4E07-8DF7-8818F1622EE0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5EB58795-9455-4856-A25B-15CD793D0815}" type="pres">
      <dgm:prSet presAssocID="{30D4A2E4-69A9-4399-8049-B8FC69F706B5}" presName="node" presStyleLbl="node1" presStyleIdx="1" presStyleCnt="5" custScaleX="104604" custScaleY="108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33A64-D2AF-4CFC-9E2F-A898059331A8}" type="pres">
      <dgm:prSet presAssocID="{06170E74-DF0B-4199-972A-3E1394F94E9D}" presName="sibTrans" presStyleLbl="sibTrans2D1" presStyleIdx="1" presStyleCnt="5"/>
      <dgm:spPr/>
      <dgm:t>
        <a:bodyPr/>
        <a:lstStyle/>
        <a:p>
          <a:endParaRPr lang="en-IN"/>
        </a:p>
      </dgm:t>
    </dgm:pt>
    <dgm:pt modelId="{FE3EA14E-86DB-48E2-AF00-CE5156315EF7}" type="pres">
      <dgm:prSet presAssocID="{06170E74-DF0B-4199-972A-3E1394F94E9D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32D6EB99-FF73-419F-A2BE-A1417FC44192}" type="pres">
      <dgm:prSet presAssocID="{E0F5D768-8E77-46B1-949E-FD6D3FE09692}" presName="node" presStyleLbl="node1" presStyleIdx="2" presStyleCnt="5" custScaleX="107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A7AC4-6164-4328-A80E-96204F7F6014}" type="pres">
      <dgm:prSet presAssocID="{EBF02EDD-7AD0-4399-98FF-3C16CDA2F90C}" presName="sibTrans" presStyleLbl="sibTrans2D1" presStyleIdx="2" presStyleCnt="5"/>
      <dgm:spPr/>
      <dgm:t>
        <a:bodyPr/>
        <a:lstStyle/>
        <a:p>
          <a:endParaRPr lang="en-IN"/>
        </a:p>
      </dgm:t>
    </dgm:pt>
    <dgm:pt modelId="{828210B4-B5AB-47CA-8F7E-20A9CF74FCB5}" type="pres">
      <dgm:prSet presAssocID="{EBF02EDD-7AD0-4399-98FF-3C16CDA2F90C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6C26DD9C-554B-4CF4-A9BF-AEA8F6BDADD4}" type="pres">
      <dgm:prSet presAssocID="{0BB575AA-51EF-45C0-ADE7-80BCA7A445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6810D-1194-410A-83D7-BD0356AC60B5}" type="pres">
      <dgm:prSet presAssocID="{C13B6584-C6DD-4E28-B9C7-E342B15A76D3}" presName="sibTrans" presStyleLbl="sibTrans2D1" presStyleIdx="3" presStyleCnt="5"/>
      <dgm:spPr/>
      <dgm:t>
        <a:bodyPr/>
        <a:lstStyle/>
        <a:p>
          <a:endParaRPr lang="en-IN"/>
        </a:p>
      </dgm:t>
    </dgm:pt>
    <dgm:pt modelId="{3C36FDE0-6D93-4CBA-8356-6543B2361E11}" type="pres">
      <dgm:prSet presAssocID="{C13B6584-C6DD-4E28-B9C7-E342B15A76D3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27983AD0-D417-4501-A6DF-4094DE5B3668}" type="pres">
      <dgm:prSet presAssocID="{7CB501C0-3992-4507-904E-A9946DC90CBC}" presName="node" presStyleLbl="node1" presStyleIdx="4" presStyleCnt="5" custScaleX="109208" custScaleY="108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5D3D7-13A8-45E3-8D76-E0260F43D215}" type="pres">
      <dgm:prSet presAssocID="{EF4A96FB-89D8-4E65-A39F-EB48321C39A6}" presName="sibTrans" presStyleLbl="sibTrans2D1" presStyleIdx="4" presStyleCnt="5"/>
      <dgm:spPr/>
      <dgm:t>
        <a:bodyPr/>
        <a:lstStyle/>
        <a:p>
          <a:endParaRPr lang="en-IN"/>
        </a:p>
      </dgm:t>
    </dgm:pt>
    <dgm:pt modelId="{4B478B84-185A-446B-AC17-B17AF17469E6}" type="pres">
      <dgm:prSet presAssocID="{EF4A96FB-89D8-4E65-A39F-EB48321C39A6}" presName="connectorText" presStyleLbl="sibTrans2D1" presStyleIdx="4" presStyleCnt="5"/>
      <dgm:spPr/>
      <dgm:t>
        <a:bodyPr/>
        <a:lstStyle/>
        <a:p>
          <a:endParaRPr lang="en-IN"/>
        </a:p>
      </dgm:t>
    </dgm:pt>
  </dgm:ptLst>
  <dgm:cxnLst>
    <dgm:cxn modelId="{03AED37A-E429-4E1E-AC3C-E150AE50834C}" srcId="{5A0D0646-FEB0-42F4-BC5D-6E53E7349B7A}" destId="{7CB501C0-3992-4507-904E-A9946DC90CBC}" srcOrd="4" destOrd="0" parTransId="{C8CAC028-3CD2-4E33-916E-B9A306D2D71E}" sibTransId="{EF4A96FB-89D8-4E65-A39F-EB48321C39A6}"/>
    <dgm:cxn modelId="{94B84261-A6BC-4D0E-BD46-844D26A2CCC1}" type="presOf" srcId="{06170E74-DF0B-4199-972A-3E1394F94E9D}" destId="{FE3EA14E-86DB-48E2-AF00-CE5156315EF7}" srcOrd="1" destOrd="0" presId="urn:microsoft.com/office/officeart/2005/8/layout/cycle2"/>
    <dgm:cxn modelId="{7927CBD4-47D9-4560-92BB-5530EB57DC5D}" type="presOf" srcId="{06170E74-DF0B-4199-972A-3E1394F94E9D}" destId="{19733A64-D2AF-4CFC-9E2F-A898059331A8}" srcOrd="0" destOrd="0" presId="urn:microsoft.com/office/officeart/2005/8/layout/cycle2"/>
    <dgm:cxn modelId="{C6BCF379-EC19-4F71-9571-53AABE28F325}" srcId="{5A0D0646-FEB0-42F4-BC5D-6E53E7349B7A}" destId="{30D4A2E4-69A9-4399-8049-B8FC69F706B5}" srcOrd="1" destOrd="0" parTransId="{0B8FD07A-A61C-485A-B4A4-AF5519674727}" sibTransId="{06170E74-DF0B-4199-972A-3E1394F94E9D}"/>
    <dgm:cxn modelId="{BD0769E5-3D39-4DBC-B1DC-AA46773C788B}" srcId="{5A0D0646-FEB0-42F4-BC5D-6E53E7349B7A}" destId="{E0F5D768-8E77-46B1-949E-FD6D3FE09692}" srcOrd="2" destOrd="0" parTransId="{56419765-BA6D-4CBA-B77B-9F9C13088DF2}" sibTransId="{EBF02EDD-7AD0-4399-98FF-3C16CDA2F90C}"/>
    <dgm:cxn modelId="{E96E0026-A3D5-40C0-8DB9-9718B8E867AF}" type="presOf" srcId="{0BB575AA-51EF-45C0-ADE7-80BCA7A44594}" destId="{6C26DD9C-554B-4CF4-A9BF-AEA8F6BDADD4}" srcOrd="0" destOrd="0" presId="urn:microsoft.com/office/officeart/2005/8/layout/cycle2"/>
    <dgm:cxn modelId="{D3065E0D-17F6-40BA-BB03-8DD9A2B91FCA}" type="presOf" srcId="{EF4A96FB-89D8-4E65-A39F-EB48321C39A6}" destId="{B3B5D3D7-13A8-45E3-8D76-E0260F43D215}" srcOrd="0" destOrd="0" presId="urn:microsoft.com/office/officeart/2005/8/layout/cycle2"/>
    <dgm:cxn modelId="{88294018-B4CF-4D15-9C96-02B1EB3011E5}" type="presOf" srcId="{30D4A2E4-69A9-4399-8049-B8FC69F706B5}" destId="{5EB58795-9455-4856-A25B-15CD793D0815}" srcOrd="0" destOrd="0" presId="urn:microsoft.com/office/officeart/2005/8/layout/cycle2"/>
    <dgm:cxn modelId="{BCB72E37-FB4A-47E9-BB8E-2A445659A63C}" type="presOf" srcId="{5A0D0646-FEB0-42F4-BC5D-6E53E7349B7A}" destId="{E67235EE-BBE1-4A12-BCCF-16A8B01BDEE3}" srcOrd="0" destOrd="0" presId="urn:microsoft.com/office/officeart/2005/8/layout/cycle2"/>
    <dgm:cxn modelId="{5B5A4097-AF37-4354-9916-638D747D79EE}" type="presOf" srcId="{C13B6584-C6DD-4E28-B9C7-E342B15A76D3}" destId="{3C36FDE0-6D93-4CBA-8356-6543B2361E11}" srcOrd="1" destOrd="0" presId="urn:microsoft.com/office/officeart/2005/8/layout/cycle2"/>
    <dgm:cxn modelId="{6B69948B-817C-421A-8CD9-96517E1C14F3}" srcId="{5A0D0646-FEB0-42F4-BC5D-6E53E7349B7A}" destId="{AB1A5A53-EF91-483E-9A1A-7431A326CAC0}" srcOrd="0" destOrd="0" parTransId="{1E0E0A40-89FB-4057-B3BB-97E29C6E6581}" sibTransId="{1444F333-F980-4E07-8DF7-8818F1622EE0}"/>
    <dgm:cxn modelId="{6F2739CD-EC8C-46DA-A048-9EE6B730D8BB}" type="presOf" srcId="{7CB501C0-3992-4507-904E-A9946DC90CBC}" destId="{27983AD0-D417-4501-A6DF-4094DE5B3668}" srcOrd="0" destOrd="0" presId="urn:microsoft.com/office/officeart/2005/8/layout/cycle2"/>
    <dgm:cxn modelId="{7EC53DC8-876A-490A-911E-68350E2AF445}" srcId="{5A0D0646-FEB0-42F4-BC5D-6E53E7349B7A}" destId="{0BB575AA-51EF-45C0-ADE7-80BCA7A44594}" srcOrd="3" destOrd="0" parTransId="{7A07BDAC-E2CE-44C3-AB6B-8E5C217E77EA}" sibTransId="{C13B6584-C6DD-4E28-B9C7-E342B15A76D3}"/>
    <dgm:cxn modelId="{100190BF-CECF-498A-8213-80E871948597}" type="presOf" srcId="{EBF02EDD-7AD0-4399-98FF-3C16CDA2F90C}" destId="{828210B4-B5AB-47CA-8F7E-20A9CF74FCB5}" srcOrd="1" destOrd="0" presId="urn:microsoft.com/office/officeart/2005/8/layout/cycle2"/>
    <dgm:cxn modelId="{032916A2-2ECB-4A2F-A4B2-258C2418B348}" type="presOf" srcId="{C13B6584-C6DD-4E28-B9C7-E342B15A76D3}" destId="{AC96810D-1194-410A-83D7-BD0356AC60B5}" srcOrd="0" destOrd="0" presId="urn:microsoft.com/office/officeart/2005/8/layout/cycle2"/>
    <dgm:cxn modelId="{008C69B7-A67E-4432-B00D-F41D8407CFC5}" type="presOf" srcId="{AB1A5A53-EF91-483E-9A1A-7431A326CAC0}" destId="{688BF268-FAA1-4CCD-A09F-D70EAD5FC4CF}" srcOrd="0" destOrd="0" presId="urn:microsoft.com/office/officeart/2005/8/layout/cycle2"/>
    <dgm:cxn modelId="{D2F67C0F-7D26-4C57-8700-349DC5048487}" type="presOf" srcId="{EF4A96FB-89D8-4E65-A39F-EB48321C39A6}" destId="{4B478B84-185A-446B-AC17-B17AF17469E6}" srcOrd="1" destOrd="0" presId="urn:microsoft.com/office/officeart/2005/8/layout/cycle2"/>
    <dgm:cxn modelId="{4D57BCB7-D135-4FC7-80D3-5F0720885D69}" type="presOf" srcId="{EBF02EDD-7AD0-4399-98FF-3C16CDA2F90C}" destId="{3D9A7AC4-6164-4328-A80E-96204F7F6014}" srcOrd="0" destOrd="0" presId="urn:microsoft.com/office/officeart/2005/8/layout/cycle2"/>
    <dgm:cxn modelId="{5F2944A7-9D41-4ABC-A126-608CA23E709D}" type="presOf" srcId="{E0F5D768-8E77-46B1-949E-FD6D3FE09692}" destId="{32D6EB99-FF73-419F-A2BE-A1417FC44192}" srcOrd="0" destOrd="0" presId="urn:microsoft.com/office/officeart/2005/8/layout/cycle2"/>
    <dgm:cxn modelId="{7299A404-00E8-4217-A36E-82B39D8B6228}" type="presOf" srcId="{1444F333-F980-4E07-8DF7-8818F1622EE0}" destId="{F1181AC3-6134-4A9D-8F3C-1CF7847ECD65}" srcOrd="0" destOrd="0" presId="urn:microsoft.com/office/officeart/2005/8/layout/cycle2"/>
    <dgm:cxn modelId="{7033CDEB-CA8C-4DC3-8447-4EAE1F135E5A}" type="presOf" srcId="{1444F333-F980-4E07-8DF7-8818F1622EE0}" destId="{70FD2CBC-AA29-44F8-A884-E271BD208EF7}" srcOrd="1" destOrd="0" presId="urn:microsoft.com/office/officeart/2005/8/layout/cycle2"/>
    <dgm:cxn modelId="{9BF24DCA-1DA8-4681-BDA1-2A9045FCC233}" type="presParOf" srcId="{E67235EE-BBE1-4A12-BCCF-16A8B01BDEE3}" destId="{688BF268-FAA1-4CCD-A09F-D70EAD5FC4CF}" srcOrd="0" destOrd="0" presId="urn:microsoft.com/office/officeart/2005/8/layout/cycle2"/>
    <dgm:cxn modelId="{2B0A08B9-A110-4C73-9C95-A3CEE869138D}" type="presParOf" srcId="{E67235EE-BBE1-4A12-BCCF-16A8B01BDEE3}" destId="{F1181AC3-6134-4A9D-8F3C-1CF7847ECD65}" srcOrd="1" destOrd="0" presId="urn:microsoft.com/office/officeart/2005/8/layout/cycle2"/>
    <dgm:cxn modelId="{F75A808A-B68E-4E79-A943-839F997E0462}" type="presParOf" srcId="{F1181AC3-6134-4A9D-8F3C-1CF7847ECD65}" destId="{70FD2CBC-AA29-44F8-A884-E271BD208EF7}" srcOrd="0" destOrd="0" presId="urn:microsoft.com/office/officeart/2005/8/layout/cycle2"/>
    <dgm:cxn modelId="{6D06DB93-2FC0-4E7B-AD3F-C5357B2D4401}" type="presParOf" srcId="{E67235EE-BBE1-4A12-BCCF-16A8B01BDEE3}" destId="{5EB58795-9455-4856-A25B-15CD793D0815}" srcOrd="2" destOrd="0" presId="urn:microsoft.com/office/officeart/2005/8/layout/cycle2"/>
    <dgm:cxn modelId="{C6272F87-DBA5-49C6-A4E6-DEF9DBCAAD8D}" type="presParOf" srcId="{E67235EE-BBE1-4A12-BCCF-16A8B01BDEE3}" destId="{19733A64-D2AF-4CFC-9E2F-A898059331A8}" srcOrd="3" destOrd="0" presId="urn:microsoft.com/office/officeart/2005/8/layout/cycle2"/>
    <dgm:cxn modelId="{78BC5695-0469-416E-9F92-CD6794D17705}" type="presParOf" srcId="{19733A64-D2AF-4CFC-9E2F-A898059331A8}" destId="{FE3EA14E-86DB-48E2-AF00-CE5156315EF7}" srcOrd="0" destOrd="0" presId="urn:microsoft.com/office/officeart/2005/8/layout/cycle2"/>
    <dgm:cxn modelId="{BBCA6DDE-D0A8-43DF-ABEE-C13FFCBC617A}" type="presParOf" srcId="{E67235EE-BBE1-4A12-BCCF-16A8B01BDEE3}" destId="{32D6EB99-FF73-419F-A2BE-A1417FC44192}" srcOrd="4" destOrd="0" presId="urn:microsoft.com/office/officeart/2005/8/layout/cycle2"/>
    <dgm:cxn modelId="{985615B1-44FF-42E7-8366-183F094ADC4A}" type="presParOf" srcId="{E67235EE-BBE1-4A12-BCCF-16A8B01BDEE3}" destId="{3D9A7AC4-6164-4328-A80E-96204F7F6014}" srcOrd="5" destOrd="0" presId="urn:microsoft.com/office/officeart/2005/8/layout/cycle2"/>
    <dgm:cxn modelId="{F4A2E286-45B5-4341-9F19-3ED8DDBCD698}" type="presParOf" srcId="{3D9A7AC4-6164-4328-A80E-96204F7F6014}" destId="{828210B4-B5AB-47CA-8F7E-20A9CF74FCB5}" srcOrd="0" destOrd="0" presId="urn:microsoft.com/office/officeart/2005/8/layout/cycle2"/>
    <dgm:cxn modelId="{6511D934-6D9D-4623-9D6F-4A271BEDA381}" type="presParOf" srcId="{E67235EE-BBE1-4A12-BCCF-16A8B01BDEE3}" destId="{6C26DD9C-554B-4CF4-A9BF-AEA8F6BDADD4}" srcOrd="6" destOrd="0" presId="urn:microsoft.com/office/officeart/2005/8/layout/cycle2"/>
    <dgm:cxn modelId="{227507E9-CC22-40A2-99B8-52D41FB60872}" type="presParOf" srcId="{E67235EE-BBE1-4A12-BCCF-16A8B01BDEE3}" destId="{AC96810D-1194-410A-83D7-BD0356AC60B5}" srcOrd="7" destOrd="0" presId="urn:microsoft.com/office/officeart/2005/8/layout/cycle2"/>
    <dgm:cxn modelId="{39FA312D-A987-4CE6-83D7-63368E71F262}" type="presParOf" srcId="{AC96810D-1194-410A-83D7-BD0356AC60B5}" destId="{3C36FDE0-6D93-4CBA-8356-6543B2361E11}" srcOrd="0" destOrd="0" presId="urn:microsoft.com/office/officeart/2005/8/layout/cycle2"/>
    <dgm:cxn modelId="{734EC7AD-836D-4DBD-A4E2-DC4EBF498FDA}" type="presParOf" srcId="{E67235EE-BBE1-4A12-BCCF-16A8B01BDEE3}" destId="{27983AD0-D417-4501-A6DF-4094DE5B3668}" srcOrd="8" destOrd="0" presId="urn:microsoft.com/office/officeart/2005/8/layout/cycle2"/>
    <dgm:cxn modelId="{24C0C851-8362-4B3B-B3B2-0208101C2FE1}" type="presParOf" srcId="{E67235EE-BBE1-4A12-BCCF-16A8B01BDEE3}" destId="{B3B5D3D7-13A8-45E3-8D76-E0260F43D215}" srcOrd="9" destOrd="0" presId="urn:microsoft.com/office/officeart/2005/8/layout/cycle2"/>
    <dgm:cxn modelId="{2D6A2BEF-E9E5-4302-84CB-7266F2ECE933}" type="presParOf" srcId="{B3B5D3D7-13A8-45E3-8D76-E0260F43D215}" destId="{4B478B84-185A-446B-AC17-B17AF17469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A1D78D-AC78-4EC6-9131-BFE6DDD76553}">
      <dsp:nvSpPr>
        <dsp:cNvPr id="0" name=""/>
        <dsp:cNvSpPr/>
      </dsp:nvSpPr>
      <dsp:spPr>
        <a:xfrm>
          <a:off x="4843" y="201513"/>
          <a:ext cx="3330773" cy="33307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Single sided deafness</a:t>
          </a:r>
          <a:endParaRPr lang="en-US" sz="3200" b="1" kern="1200" dirty="0"/>
        </a:p>
      </dsp:txBody>
      <dsp:txXfrm>
        <a:off x="4843" y="201513"/>
        <a:ext cx="3330773" cy="3330773"/>
      </dsp:txXfrm>
    </dsp:sp>
    <dsp:sp modelId="{7D64A767-A147-4E1F-AEAC-DC5520EEDA00}">
      <dsp:nvSpPr>
        <dsp:cNvPr id="0" name=""/>
        <dsp:cNvSpPr/>
      </dsp:nvSpPr>
      <dsp:spPr>
        <a:xfrm>
          <a:off x="3606075" y="900975"/>
          <a:ext cx="1931848" cy="1931848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3606075" y="900975"/>
        <a:ext cx="1931848" cy="1931848"/>
      </dsp:txXfrm>
    </dsp:sp>
    <dsp:sp modelId="{CC585A6F-FE93-42ED-BDD5-0C3CE24B6727}">
      <dsp:nvSpPr>
        <dsp:cNvPr id="0" name=""/>
        <dsp:cNvSpPr/>
      </dsp:nvSpPr>
      <dsp:spPr>
        <a:xfrm>
          <a:off x="5808383" y="201513"/>
          <a:ext cx="3330773" cy="333077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Minor </a:t>
          </a:r>
          <a:r>
            <a:rPr lang="en-US" sz="3600" b="1" kern="1200" dirty="0" err="1" smtClean="0"/>
            <a:t>inconve-nience</a:t>
          </a:r>
          <a:endParaRPr lang="en-US" sz="3600" b="1" kern="1200" dirty="0"/>
        </a:p>
      </dsp:txBody>
      <dsp:txXfrm>
        <a:off x="5808383" y="201513"/>
        <a:ext cx="3330773" cy="33307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69875A-C063-4216-BFCA-412F03B29F67}">
      <dsp:nvSpPr>
        <dsp:cNvPr id="0" name=""/>
        <dsp:cNvSpPr/>
      </dsp:nvSpPr>
      <dsp:spPr>
        <a:xfrm>
          <a:off x="8036" y="525065"/>
          <a:ext cx="4804171" cy="1921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Hearing from only one ear</a:t>
          </a:r>
          <a:endParaRPr lang="en-US" sz="3600" kern="1200" dirty="0"/>
        </a:p>
      </dsp:txBody>
      <dsp:txXfrm>
        <a:off x="8036" y="525065"/>
        <a:ext cx="4804171" cy="1921668"/>
      </dsp:txXfrm>
    </dsp:sp>
    <dsp:sp modelId="{E3E40027-11DE-406D-8F5E-9E2443AE0F7F}">
      <dsp:nvSpPr>
        <dsp:cNvPr id="0" name=""/>
        <dsp:cNvSpPr/>
      </dsp:nvSpPr>
      <dsp:spPr>
        <a:xfrm>
          <a:off x="4331791" y="525065"/>
          <a:ext cx="4804171" cy="19216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Many disadvantages</a:t>
          </a:r>
          <a:endParaRPr lang="en-US" sz="3600" kern="1200" dirty="0"/>
        </a:p>
      </dsp:txBody>
      <dsp:txXfrm>
        <a:off x="4331791" y="525065"/>
        <a:ext cx="4804171" cy="19216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C6B8C9-6EE1-422A-BAA9-0CADE9DD3475}">
      <dsp:nvSpPr>
        <dsp:cNvPr id="0" name=""/>
        <dsp:cNvSpPr/>
      </dsp:nvSpPr>
      <dsp:spPr>
        <a:xfrm>
          <a:off x="0" y="998820"/>
          <a:ext cx="6553200" cy="83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3A02D-CD3F-448E-B237-C7041ECCF085}">
      <dsp:nvSpPr>
        <dsp:cNvPr id="0" name=""/>
        <dsp:cNvSpPr/>
      </dsp:nvSpPr>
      <dsp:spPr>
        <a:xfrm>
          <a:off x="327660" y="69033"/>
          <a:ext cx="5182984" cy="14168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High frequency sound  perception very bad.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660" y="69033"/>
        <a:ext cx="5182984" cy="1416867"/>
      </dsp:txXfrm>
    </dsp:sp>
    <dsp:sp modelId="{BA541AAA-CEC5-4210-A754-CF8B836147CA}">
      <dsp:nvSpPr>
        <dsp:cNvPr id="0" name=""/>
        <dsp:cNvSpPr/>
      </dsp:nvSpPr>
      <dsp:spPr>
        <a:xfrm>
          <a:off x="0" y="2804772"/>
          <a:ext cx="6553200" cy="83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F0358-1EFD-418A-B811-18AF2CDD5FE6}">
      <dsp:nvSpPr>
        <dsp:cNvPr id="0" name=""/>
        <dsp:cNvSpPr/>
      </dsp:nvSpPr>
      <dsp:spPr>
        <a:xfrm>
          <a:off x="327660" y="2008620"/>
          <a:ext cx="5182984" cy="12832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Binaural summation of sounds not possible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660" y="2008620"/>
        <a:ext cx="5182984" cy="1283231"/>
      </dsp:txXfrm>
    </dsp:sp>
    <dsp:sp modelId="{871AA6A1-247A-457E-88B5-72E33E73717E}">
      <dsp:nvSpPr>
        <dsp:cNvPr id="0" name=""/>
        <dsp:cNvSpPr/>
      </dsp:nvSpPr>
      <dsp:spPr>
        <a:xfrm>
          <a:off x="0" y="4585766"/>
          <a:ext cx="6553200" cy="831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95CC0-CCD9-46F6-9E25-95ED2438929C}">
      <dsp:nvSpPr>
        <dsp:cNvPr id="0" name=""/>
        <dsp:cNvSpPr/>
      </dsp:nvSpPr>
      <dsp:spPr>
        <a:xfrm>
          <a:off x="327660" y="3814572"/>
          <a:ext cx="5182984" cy="12582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Squelching of noise not possible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660" y="3814572"/>
        <a:ext cx="5182984" cy="12582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D856B-1E97-4577-8821-AE730971CD2A}">
      <dsp:nvSpPr>
        <dsp:cNvPr id="0" name=""/>
        <dsp:cNvSpPr/>
      </dsp:nvSpPr>
      <dsp:spPr>
        <a:xfrm>
          <a:off x="0" y="0"/>
          <a:ext cx="7040880" cy="1014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latin typeface="Times New Roman" pitchFamily="18" charset="0"/>
              <a:cs typeface="Times New Roman" pitchFamily="18" charset="0"/>
            </a:rPr>
            <a:t>Patient benefits from amplification no matter which side the sound is coming from.</a:t>
          </a:r>
          <a:endParaRPr lang="en-US" sz="2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886335" cy="1014984"/>
      </dsp:txXfrm>
    </dsp:sp>
    <dsp:sp modelId="{42F2DA6C-6C23-42D1-8817-B2BAC882D1F8}">
      <dsp:nvSpPr>
        <dsp:cNvPr id="0" name=""/>
        <dsp:cNvSpPr/>
      </dsp:nvSpPr>
      <dsp:spPr>
        <a:xfrm>
          <a:off x="525780" y="1155954"/>
          <a:ext cx="7040880" cy="1014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latin typeface="Times New Roman" pitchFamily="18" charset="0"/>
              <a:cs typeface="Times New Roman" pitchFamily="18" charset="0"/>
            </a:rPr>
            <a:t>Amplifiers present on both sides of the head.</a:t>
          </a:r>
          <a:endParaRPr lang="en-US" sz="2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780" y="1155954"/>
        <a:ext cx="5855360" cy="1014984"/>
      </dsp:txXfrm>
    </dsp:sp>
    <dsp:sp modelId="{D0BAF646-EDE5-411C-9036-1DD31B33489D}">
      <dsp:nvSpPr>
        <dsp:cNvPr id="0" name=""/>
        <dsp:cNvSpPr/>
      </dsp:nvSpPr>
      <dsp:spPr>
        <a:xfrm>
          <a:off x="1051559" y="2311907"/>
          <a:ext cx="7040880" cy="1014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latin typeface="Times New Roman" pitchFamily="18" charset="0"/>
              <a:cs typeface="Times New Roman" pitchFamily="18" charset="0"/>
            </a:rPr>
            <a:t>Both amplifiers connected to the same amplifier and receiver.</a:t>
          </a:r>
          <a:endParaRPr lang="en-US" sz="2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1559" y="2311907"/>
        <a:ext cx="5855360" cy="1014984"/>
      </dsp:txXfrm>
    </dsp:sp>
    <dsp:sp modelId="{E2073861-78AB-44AA-B6BC-A8A8C817B845}">
      <dsp:nvSpPr>
        <dsp:cNvPr id="0" name=""/>
        <dsp:cNvSpPr/>
      </dsp:nvSpPr>
      <dsp:spPr>
        <a:xfrm>
          <a:off x="1577339" y="3467862"/>
          <a:ext cx="7040880" cy="1014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0" kern="1200" dirty="0" smtClean="0">
              <a:latin typeface="Times New Roman" pitchFamily="18" charset="0"/>
              <a:cs typeface="Times New Roman" pitchFamily="18" charset="0"/>
            </a:rPr>
            <a:t>The wanted signal reaches both the microphones effectively and are added up before they are amplified. </a:t>
          </a:r>
          <a:endParaRPr lang="en-US" sz="2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7339" y="3467862"/>
        <a:ext cx="5855360" cy="1014984"/>
      </dsp:txXfrm>
    </dsp:sp>
    <dsp:sp modelId="{B45101CD-AEB9-4263-B727-1E5A875DE982}">
      <dsp:nvSpPr>
        <dsp:cNvPr id="0" name=""/>
        <dsp:cNvSpPr/>
      </dsp:nvSpPr>
      <dsp:spPr>
        <a:xfrm>
          <a:off x="2103119" y="4623815"/>
          <a:ext cx="7040880" cy="1014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latin typeface="Times New Roman" pitchFamily="18" charset="0"/>
              <a:cs typeface="Times New Roman" pitchFamily="18" charset="0"/>
            </a:rPr>
            <a:t>Sounds from behind are also amplified and signals reaching the two microphones which are out of phase are cancelled.</a:t>
          </a:r>
          <a:endParaRPr lang="en-US" sz="2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3119" y="4623815"/>
        <a:ext cx="5855360" cy="1014984"/>
      </dsp:txXfrm>
    </dsp:sp>
    <dsp:sp modelId="{BA524D95-EB8F-46F2-B272-0C3AA4948A85}">
      <dsp:nvSpPr>
        <dsp:cNvPr id="0" name=""/>
        <dsp:cNvSpPr/>
      </dsp:nvSpPr>
      <dsp:spPr>
        <a:xfrm>
          <a:off x="6381140" y="741502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381140" y="741502"/>
        <a:ext cx="659739" cy="659739"/>
      </dsp:txXfrm>
    </dsp:sp>
    <dsp:sp modelId="{F396C174-313F-4271-B01B-5184110E94BA}">
      <dsp:nvSpPr>
        <dsp:cNvPr id="0" name=""/>
        <dsp:cNvSpPr/>
      </dsp:nvSpPr>
      <dsp:spPr>
        <a:xfrm>
          <a:off x="6906920" y="1897456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906920" y="1897456"/>
        <a:ext cx="659739" cy="659739"/>
      </dsp:txXfrm>
    </dsp:sp>
    <dsp:sp modelId="{88C791D3-764E-414F-83AB-F9D4C8F8E4C0}">
      <dsp:nvSpPr>
        <dsp:cNvPr id="0" name=""/>
        <dsp:cNvSpPr/>
      </dsp:nvSpPr>
      <dsp:spPr>
        <a:xfrm>
          <a:off x="7432700" y="3036493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432700" y="3036493"/>
        <a:ext cx="659739" cy="659739"/>
      </dsp:txXfrm>
    </dsp:sp>
    <dsp:sp modelId="{C3B7B804-D099-4F09-AE49-27AA7E9FCD1F}">
      <dsp:nvSpPr>
        <dsp:cNvPr id="0" name=""/>
        <dsp:cNvSpPr/>
      </dsp:nvSpPr>
      <dsp:spPr>
        <a:xfrm>
          <a:off x="7958480" y="4203725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958480" y="4203725"/>
        <a:ext cx="659739" cy="6597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BF268-FAA1-4CCD-A09F-D70EAD5FC4CF}">
      <dsp:nvSpPr>
        <dsp:cNvPr id="0" name=""/>
        <dsp:cNvSpPr/>
      </dsp:nvSpPr>
      <dsp:spPr>
        <a:xfrm>
          <a:off x="3684320" y="1238"/>
          <a:ext cx="1817191" cy="18171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Two separate CROS aids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84320" y="1238"/>
        <a:ext cx="1817191" cy="1817191"/>
      </dsp:txXfrm>
    </dsp:sp>
    <dsp:sp modelId="{F1181AC3-6134-4A9D-8F3C-1CF7847ECD65}">
      <dsp:nvSpPr>
        <dsp:cNvPr id="0" name=""/>
        <dsp:cNvSpPr/>
      </dsp:nvSpPr>
      <dsp:spPr>
        <a:xfrm rot="2160000">
          <a:off x="5437171" y="1381612"/>
          <a:ext cx="454322" cy="613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2160000">
        <a:off x="5437171" y="1381612"/>
        <a:ext cx="454322" cy="613302"/>
      </dsp:txXfrm>
    </dsp:sp>
    <dsp:sp modelId="{5EB58795-9455-4856-A25B-15CD793D0815}">
      <dsp:nvSpPr>
        <dsp:cNvPr id="0" name=""/>
        <dsp:cNvSpPr/>
      </dsp:nvSpPr>
      <dsp:spPr>
        <a:xfrm>
          <a:off x="5850628" y="1523999"/>
          <a:ext cx="1900854" cy="198028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Left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Mic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feeds receiver on the right and vice versa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0628" y="1523999"/>
        <a:ext cx="1900854" cy="1980284"/>
      </dsp:txXfrm>
    </dsp:sp>
    <dsp:sp modelId="{19733A64-D2AF-4CFC-9E2F-A898059331A8}">
      <dsp:nvSpPr>
        <dsp:cNvPr id="0" name=""/>
        <dsp:cNvSpPr/>
      </dsp:nvSpPr>
      <dsp:spPr>
        <a:xfrm rot="6480000">
          <a:off x="6150036" y="3530366"/>
          <a:ext cx="442381" cy="613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6480000">
        <a:off x="6150036" y="3530366"/>
        <a:ext cx="442381" cy="613302"/>
      </dsp:txXfrm>
    </dsp:sp>
    <dsp:sp modelId="{32D6EB99-FF73-419F-A2BE-A1417FC44192}">
      <dsp:nvSpPr>
        <dsp:cNvPr id="0" name=""/>
        <dsp:cNvSpPr/>
      </dsp:nvSpPr>
      <dsp:spPr>
        <a:xfrm>
          <a:off x="5049025" y="4201370"/>
          <a:ext cx="1817191" cy="18171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Higher gain than conventional HAs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9025" y="4201370"/>
        <a:ext cx="1817191" cy="1817191"/>
      </dsp:txXfrm>
    </dsp:sp>
    <dsp:sp modelId="{3D9A7AC4-6164-4328-A80E-96204F7F6014}">
      <dsp:nvSpPr>
        <dsp:cNvPr id="0" name=""/>
        <dsp:cNvSpPr/>
      </dsp:nvSpPr>
      <dsp:spPr>
        <a:xfrm rot="10800000">
          <a:off x="4364860" y="4803314"/>
          <a:ext cx="483476" cy="613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364860" y="4803314"/>
        <a:ext cx="483476" cy="613302"/>
      </dsp:txXfrm>
    </dsp:sp>
    <dsp:sp modelId="{6C26DD9C-554B-4CF4-A9BF-AEA8F6BDADD4}">
      <dsp:nvSpPr>
        <dsp:cNvPr id="0" name=""/>
        <dsp:cNvSpPr/>
      </dsp:nvSpPr>
      <dsp:spPr>
        <a:xfrm>
          <a:off x="2319614" y="4201370"/>
          <a:ext cx="1817191" cy="18171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Less likely to suffer from feedback oscillations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9614" y="4201370"/>
        <a:ext cx="1817191" cy="1817191"/>
      </dsp:txXfrm>
    </dsp:sp>
    <dsp:sp modelId="{AC96810D-1194-410A-83D7-BD0356AC60B5}">
      <dsp:nvSpPr>
        <dsp:cNvPr id="0" name=""/>
        <dsp:cNvSpPr/>
      </dsp:nvSpPr>
      <dsp:spPr>
        <a:xfrm rot="15120000">
          <a:off x="2602898" y="3556123"/>
          <a:ext cx="440149" cy="613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5120000">
        <a:off x="2602898" y="3556123"/>
        <a:ext cx="440149" cy="613302"/>
      </dsp:txXfrm>
    </dsp:sp>
    <dsp:sp modelId="{27983AD0-D417-4501-A6DF-4094DE5B3668}">
      <dsp:nvSpPr>
        <dsp:cNvPr id="0" name=""/>
        <dsp:cNvSpPr/>
      </dsp:nvSpPr>
      <dsp:spPr>
        <a:xfrm>
          <a:off x="1392516" y="1523999"/>
          <a:ext cx="1984518" cy="198028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Better than wearing two separate hearing aids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2516" y="1523999"/>
        <a:ext cx="1984518" cy="1980284"/>
      </dsp:txXfrm>
    </dsp:sp>
    <dsp:sp modelId="{B3B5D3D7-13A8-45E3-8D76-E0260F43D215}">
      <dsp:nvSpPr>
        <dsp:cNvPr id="0" name=""/>
        <dsp:cNvSpPr/>
      </dsp:nvSpPr>
      <dsp:spPr>
        <a:xfrm rot="19440000">
          <a:off x="3292566" y="1388275"/>
          <a:ext cx="439523" cy="613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9440000">
        <a:off x="3292566" y="1388275"/>
        <a:ext cx="439523" cy="61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8B59-6C37-4C3F-A818-39B17F8A27AC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7656-41F4-4198-9C0A-D7CFE0ADF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EACA5-A41B-4CFC-A2C6-81FBB1804EDE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E23D6-748D-40D2-B8ED-E5EA8AAA8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T\gree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1447800"/>
            <a:ext cx="670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on: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Routing of signals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Presenters:</a:t>
            </a:r>
          </a:p>
          <a:p>
            <a:pPr algn="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Pratibha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Nagalakshmi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Vimala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Jayakrishna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Rakshita Gokula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03" y="0"/>
            <a:ext cx="38398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Classic CROS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687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Housed in either eye-glass or ear level casings.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Microphone on the poorer side and receiver on the better side.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Optimally used in unilateral hearing loss with a mild high frequency hearing loss in better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658070"/>
            <a:ext cx="319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High CROS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09987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Uses high-frequency emphasis (HFE) instruments to reduce low frequency response.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Intended for bilateral hearing loss for which Classic CROS will not provide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appropriate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gain.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Utilizes head shadow by using the natural attenuation of the head to provide more amplification for the high frequencies without feedback.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open mold is used with this.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Developed when it was discovered that the original CROS  arrangement was not adequate for better ear exhibiting normal responses.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Same as Classic CROS except that there is no tubing from the receiver nozzle.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Sound escapes from the nozzle and directly enters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chonca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There is lesser feedback problem due to greater distance between the receiver and the nozzle.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76200"/>
            <a:ext cx="32147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Mini CROS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76600"/>
            <a:ext cx="30128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Focal CROS</a:t>
            </a:r>
            <a:endParaRPr lang="en-U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Individuals with precipitous high frequency hearing loss cannot successfully use the High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 due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insufficient high frequency amplification.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This CROS has a nozzle at the microphone port and a tubing from this nozzle extends to the opposite ear canal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meatus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reduces the need for high frequency gain since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meatus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enhances frequencies between 2500 Hz and 5000 Hz by 8 – 12 dB.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540603"/>
            <a:ext cx="2964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CROS PLUS</a:t>
            </a:r>
            <a:endParaRPr lang="en-U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181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a combination of Trans-cranial CROS and either Classic CROS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BiCROS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Trans-cranial CROS  adds dimensions of distance and direction.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Classic CROS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BiCROS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provides clarity.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119" y="0"/>
            <a:ext cx="30627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Power CROS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751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People with severe-profound hearing loss receive a body aid in order to utilize maximum gain and output.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But even with a tight fitting ear mold,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ipsilateral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ear level aid cannot provide the needed output without feedback problems.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This CROS system utilizes the head shadow effect by employing a powerful post-auricular aid in a CROS mode and using an occluding ear mold in the aided ear.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83803"/>
            <a:ext cx="38094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Open BICROS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is the same as BICROS except for the fact that it utilizes an open ear mold or tubing alone rather than an occluding mold.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the most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appropriate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cases exhibiting one un-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aidable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ear and the other ear with high frequency hearing loss.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open ear mold is necessary to comfort an effective amplification use derived from the resulting low frequency damping.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324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60688" y="5410200"/>
            <a:ext cx="230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BICROS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61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 CROS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Dunlavy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(1968) reported on the development of CROS for individuals with asymmetrical hearing loss.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consists of two receivers, two volume controls and one microphone located on the side of the poorer ear.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combination of a monaural instrument for the poorer ear and a Classic or High CROS for the better ear.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79003"/>
            <a:ext cx="31313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Multi-CROS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7676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considered when an individual has one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aidable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one un-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aidable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ear and a wide variety of listening needs.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Harford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Dodds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(1974) call this the “epitome of flexibility”.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This can be used as Classic CROS, BICROS, Open-BICROS or conventional aid.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This system has a separate on-off switch for both the microphones.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2" y="0"/>
            <a:ext cx="7954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IROS: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Ipsilateral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Routing of Signal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These are monaural hearing aids which use an open ear mold.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term was coined by Green (1969) to differentiate it from monaural hearing aids which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closed ear mold.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can be used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instances which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required relatively low gain.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rationale for this instrument is that, if adequate gain can be achieved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ipsilaterally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without feedback, there is no reason to locate the microphone on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797" y="3345359"/>
            <a:ext cx="26477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CRIS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-CROS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924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Ross (1969): when two body aids are worn by an individual with severe hearing loss, the instruments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don’t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 true binaural hearing.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 suggests using two separate hearing aids in a CRIS CROS arrangement.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user can take advantage of the head shadow to obtain maximum gain in each ear and still retain the two ear differences.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63920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FROS: Front Routing of Signal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28008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This is the refinement of IROS. The microphone is located in the frame than the temple piece f the eye-glass.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increases the separation of the microphone and the receiver.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This also allows the user to look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speaker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have the microphone facing the speaker.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790825"/>
            <a:ext cx="59912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895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BiF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ROS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Binaural Front Routing of Signals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utilizes two microphones, one on each side of the frames, each of which sends signals to a receiver in the temple on the same side.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BiFROS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true binaural system; it has the advantages of greater gain capability, directional characteristics and open mold if necessary.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38400"/>
            <a:ext cx="61341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9432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Double FROS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There are two microphones but only one receiver.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can take the place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BiCROS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fit some cases.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55340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0" y="3505200"/>
          <a:ext cx="9144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152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BiFROS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270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3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the newest FROS variation.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uses four microphones and two receivers.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Two microphones are located in the frame and one in each temple.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Dunlavy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(1974b): the 270ᵒ sound stimulation provides a more full-rounded sound and potentially allows front-back localization, which is not often demonstrable with most hearing aid configurations.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496" y="3048000"/>
            <a:ext cx="578255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PT\thank_you_0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204858" cy="5980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PT\business powerpoint template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D:\BASLP\5th sem\Hearing Aids\HA\Cr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096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706070"/>
            <a:ext cx="684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HEAD SHADOW EFFECT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PT\Bella Adorna - O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965"/>
            <a:ext cx="9144000" cy="690996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1676400"/>
            <a:ext cx="5410200" cy="2438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219200" y="685800"/>
          <a:ext cx="6553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9200" cy="5181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572000" y="2667000"/>
            <a:ext cx="2057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05600" y="24384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Satellite microphone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334000"/>
            <a:ext cx="393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Basic CROS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PT\for-business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04612" y="143470"/>
            <a:ext cx="4272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ilateral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CROS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780" y="-152400"/>
            <a:ext cx="3089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Stereo CROS</a:t>
            </a:r>
            <a:endParaRPr lang="en-US" sz="4400" b="1" cap="none" spc="0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457200"/>
          <a:ext cx="9144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8930"/>
            <a:ext cx="630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rans-cranial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CROS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BASLP\5th sem\Hearing Aids\HA\transcraniak cr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3400" y="990600"/>
            <a:ext cx="4648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Also known as Power CROS, Internal CROS.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905000"/>
            <a:ext cx="4648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Transmits signal from one side of the head to the other side using Bone conduction.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3048000"/>
            <a:ext cx="46482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latin typeface="Arial" pitchFamily="34" charset="0"/>
                <a:cs typeface="Arial" pitchFamily="34" charset="0"/>
              </a:rPr>
              <a:t>The receiver creates an intense SPL in the residual ear canal volume of the dead ear and this vibrating air generates vibrations within the temporal bone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54714"/>
            <a:ext cx="8610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latin typeface="Arial" pitchFamily="34" charset="0"/>
                <a:cs typeface="Arial" pitchFamily="34" charset="0"/>
              </a:rPr>
              <a:t>The fitting cannot be verified with a real-ear gain analyzer since no there is no sound pressure relevant to the fitting goal in either ear canal.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766137"/>
            <a:ext cx="8610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latin typeface="Arial" pitchFamily="34" charset="0"/>
                <a:cs typeface="Arial" pitchFamily="34" charset="0"/>
              </a:rPr>
              <a:t>The hearing aid should be adjusted so that sounds at all frequencies are as loud when they are presented from 45</a:t>
            </a:r>
            <a:r>
              <a:rPr lang="en-IN" sz="20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 on the poor side as when they are presented from 45</a:t>
            </a:r>
            <a:r>
              <a:rPr lang="en-IN" sz="20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 on the better side.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PT\star-frame--a-beautiful-mess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95400" y="838200"/>
            <a:ext cx="6781800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Arial" pitchFamily="34" charset="0"/>
                <a:cs typeface="Arial" pitchFamily="34" charset="0"/>
              </a:rPr>
              <a:t>Other variants in Contralateral Routing of Signal</a:t>
            </a:r>
            <a:r>
              <a:rPr lang="en-IN" sz="24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n-US" sz="2400" u="sng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IN" sz="2400" u="sng" dirty="0" smtClean="0">
                <a:latin typeface="Arial" pitchFamily="34" charset="0"/>
                <a:cs typeface="Arial" pitchFamily="34" charset="0"/>
              </a:rPr>
              <a:t>Wired </a:t>
            </a:r>
            <a:r>
              <a:rPr lang="en-IN" sz="2400" u="sng" dirty="0">
                <a:latin typeface="Arial" pitchFamily="34" charset="0"/>
                <a:cs typeface="Arial" pitchFamily="34" charset="0"/>
              </a:rPr>
              <a:t>&amp; Wireless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- One </a:t>
            </a:r>
            <a:r>
              <a:rPr lang="en-IN" sz="2400" i="1" dirty="0" err="1">
                <a:latin typeface="Arial" pitchFamily="34" charset="0"/>
                <a:cs typeface="Arial" pitchFamily="34" charset="0"/>
              </a:rPr>
              <a:t>unaidable</a:t>
            </a:r>
            <a:r>
              <a:rPr lang="en-IN" sz="2400" i="1" dirty="0">
                <a:latin typeface="Arial" pitchFamily="34" charset="0"/>
                <a:cs typeface="Arial" pitchFamily="34" charset="0"/>
              </a:rPr>
              <a:t> ear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and one ear that is either normal or has at most a mild high frequency hearing loss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en-IN" sz="2400" u="sng" dirty="0">
                <a:latin typeface="Arial" pitchFamily="34" charset="0"/>
                <a:cs typeface="Arial" pitchFamily="34" charset="0"/>
              </a:rPr>
              <a:t>Trans-cranial CIC </a:t>
            </a:r>
            <a:r>
              <a:rPr lang="en-IN" sz="2400" u="sng" dirty="0" smtClean="0">
                <a:latin typeface="Arial" pitchFamily="34" charset="0"/>
                <a:cs typeface="Arial" pitchFamily="34" charset="0"/>
              </a:rPr>
              <a:t>CROS</a:t>
            </a:r>
            <a:r>
              <a:rPr lang="en-IN" sz="2400" u="sng" smtClean="0">
                <a:latin typeface="Arial" pitchFamily="34" charset="0"/>
                <a:cs typeface="Arial" pitchFamily="34" charset="0"/>
              </a:rPr>
              <a:t>: </a:t>
            </a:r>
            <a:r>
              <a:rPr lang="en-IN" sz="240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CROS system works for individuals with mild-moderate high frequency hearing loss. The CIC is responsible for vibrating the bony part of the ear canal. This can furthermore be supported with a trans-cranial receiver which will vibrate the entire temporal bone.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1280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Rakshita Gokula</dc:creator>
  <cp:lastModifiedBy>III BA(SLP)</cp:lastModifiedBy>
  <cp:revision>30</cp:revision>
  <dcterms:created xsi:type="dcterms:W3CDTF">2012-10-28T05:01:24Z</dcterms:created>
  <dcterms:modified xsi:type="dcterms:W3CDTF">2012-10-29T15:33:12Z</dcterms:modified>
</cp:coreProperties>
</file>