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58" r:id="rId6"/>
    <p:sldId id="259" r:id="rId7"/>
    <p:sldId id="264" r:id="rId8"/>
    <p:sldId id="260" r:id="rId9"/>
    <p:sldId id="261" r:id="rId10"/>
    <p:sldId id="265" r:id="rId11"/>
    <p:sldId id="262" r:id="rId12"/>
    <p:sldId id="26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image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tangle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tangle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Low level pb word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Presented by- Sourav kumar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97ABD-C250-4DB5-A288-7A3BE4CE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EE1994-4AAC-4565-8E2A-62806A258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214" y="798990"/>
            <a:ext cx="10414986" cy="532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B1AE-732C-4D06-A62A-C63E166A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12A3D-FDAB-4226-AD8F-BEF630017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  <a:p>
            <a:endParaRPr lang="en-IN" dirty="0"/>
          </a:p>
          <a:p>
            <a:r>
              <a:rPr lang="en-IN" dirty="0"/>
              <a:t>Stimulus</a:t>
            </a:r>
          </a:p>
          <a:p>
            <a:endParaRPr lang="en-IN" dirty="0"/>
          </a:p>
          <a:p>
            <a:r>
              <a:rPr lang="en-IN" dirty="0"/>
              <a:t>Procedure</a:t>
            </a:r>
          </a:p>
          <a:p>
            <a:endParaRPr lang="en-IN" dirty="0"/>
          </a:p>
          <a:p>
            <a:r>
              <a:rPr lang="en-IN" dirty="0"/>
              <a:t>Result</a:t>
            </a:r>
          </a:p>
          <a:p>
            <a:endParaRPr lang="en-IN" dirty="0"/>
          </a:p>
          <a:p>
            <a:r>
              <a:rPr lang="en-IN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879757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12BE-73D9-4950-95AB-EA158356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B331-C8C8-453B-940B-9C4687772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audiologists tend to perform speech recognition testing at 30 to 40 dB above the SRT.</a:t>
            </a:r>
          </a:p>
          <a:p>
            <a:r>
              <a:rPr lang="en-US" dirty="0"/>
              <a:t>A better approach is to ensure audibility of the speech signal through most of the frequency range to ensure that scores reflect maximum performance levels which often necessitate somewhat higher intensities.</a:t>
            </a:r>
          </a:p>
          <a:p>
            <a:r>
              <a:rPr lang="en-US" dirty="0"/>
              <a:t> Normally, low word recognition scores are expected at low sensation levels.</a:t>
            </a:r>
          </a:p>
          <a:p>
            <a:r>
              <a:rPr lang="en-US" dirty="0"/>
              <a:t>This test is same as PIPB function test but  with some modification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9378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1BB98-00A0-41AE-9B4B-9F326C66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Stimulus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D8844-E215-4A68-B006-4A6B64DDC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Pb word</a:t>
            </a:r>
          </a:p>
          <a:p>
            <a:pPr>
              <a:buFontTx/>
              <a:buChar char="-"/>
            </a:pPr>
            <a:r>
              <a:rPr lang="en-US" dirty="0"/>
              <a:t>That property by which a group of words used in the measurement of hearing has the various phonemes occurring at approximately the same frequency at which they occur in ordinary conversation in that language; phonetically balanced word lists are used in determining the discrimination score</a:t>
            </a:r>
          </a:p>
          <a:p>
            <a:r>
              <a:rPr lang="en-IN" dirty="0"/>
              <a:t> example – sheep, </a:t>
            </a:r>
            <a:r>
              <a:rPr lang="en-IN" dirty="0" err="1"/>
              <a:t>knock,kite</a:t>
            </a:r>
            <a:r>
              <a:rPr lang="en-IN" dirty="0"/>
              <a:t> ring, match….. etc.</a:t>
            </a:r>
          </a:p>
        </p:txBody>
      </p:sp>
    </p:spTree>
    <p:extLst>
      <p:ext uri="{BB962C8B-B14F-4D97-AF65-F5344CB8AC3E}">
        <p14:creationId xmlns:p14="http://schemas.microsoft.com/office/powerpoint/2010/main" val="32411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823D7-BC3B-44AF-8606-DCCF1262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4374E-564F-4A4F-84EF-AEB031D63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First audiologist place the client in audiometric room .</a:t>
            </a:r>
          </a:p>
          <a:p>
            <a:r>
              <a:rPr lang="en-IN" dirty="0"/>
              <a:t>Audiologist instruct the patient to repeat the word he or she hear from the headphone </a:t>
            </a:r>
          </a:p>
          <a:p>
            <a:r>
              <a:rPr lang="en-IN" dirty="0"/>
              <a:t>Then audiologist gives a list of  pb word to patient  5 </a:t>
            </a:r>
            <a:r>
              <a:rPr lang="en-IN" dirty="0" err="1"/>
              <a:t>db</a:t>
            </a:r>
            <a:r>
              <a:rPr lang="en-IN" dirty="0"/>
              <a:t> above the admitted threshold and note  down the result.</a:t>
            </a:r>
          </a:p>
          <a:p>
            <a:r>
              <a:rPr lang="en-IN" dirty="0"/>
              <a:t>Then the procedure is repeated with different pb word list at different intensity level like wise 10db sensation level, 20 </a:t>
            </a:r>
            <a:r>
              <a:rPr lang="en-IN" dirty="0" err="1"/>
              <a:t>db</a:t>
            </a:r>
            <a:r>
              <a:rPr lang="en-IN" dirty="0"/>
              <a:t> SL, 28db SL, 32db SL, 40 dB SL and a record is maintained.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7936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426B-4E3C-493A-8F12-32A8E354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B92C6-B560-4E89-B034-8647D0680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frequently observed that unusually high word recognition scores can be obtained on patients with non-organic hearing loss at levels slightly above their admitted threshold.</a:t>
            </a:r>
          </a:p>
          <a:p>
            <a:r>
              <a:rPr lang="en-US" dirty="0"/>
              <a:t>A high score in presence of low sensation level  is indicator of non organic hearing loss.</a:t>
            </a:r>
          </a:p>
          <a:p>
            <a:r>
              <a:rPr lang="en-US" dirty="0"/>
              <a:t>A high score in presence of f higher sensation level is indicator of organic hearing loss 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8162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6C06-E81A-4AE1-994F-B326C18BD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6E8466-D324-40AA-9583-D64A93A3F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8788" y="878888"/>
            <a:ext cx="10166411" cy="5336517"/>
          </a:xfrm>
        </p:spPr>
      </p:pic>
    </p:spTree>
    <p:extLst>
      <p:ext uri="{BB962C8B-B14F-4D97-AF65-F5344CB8AC3E}">
        <p14:creationId xmlns:p14="http://schemas.microsoft.com/office/powerpoint/2010/main" val="278702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7C52-6327-4C86-8F86-41C180D4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108B17-1136-40AF-B4A1-44FD43BB8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642593"/>
            <a:ext cx="10058400" cy="546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9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D5315-660E-4D86-969E-BE9E62DF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32C57-E4D7-47E9-BDB5-E4403A218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Hand book of clinical audiology  - 7</a:t>
            </a:r>
            <a:r>
              <a:rPr lang="en-IN" baseline="30000" dirty="0"/>
              <a:t>th</a:t>
            </a:r>
            <a:r>
              <a:rPr lang="en-IN" dirty="0"/>
              <a:t> edition  jack </a:t>
            </a:r>
            <a:r>
              <a:rPr lang="en-IN" dirty="0" err="1"/>
              <a:t>katz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32327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{0947C13A-A7EB-4DC5-BD89-623425C8E903}tf56410444_win32</Template>
  <TotalTime>70</TotalTime>
  <Words>313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Avenir Next LT Pro</vt:lpstr>
      <vt:lpstr>Avenir Next LT Pro Light</vt:lpstr>
      <vt:lpstr>Garamond</vt:lpstr>
      <vt:lpstr>SavonVTI</vt:lpstr>
      <vt:lpstr>Low level pb word test</vt:lpstr>
      <vt:lpstr>content</vt:lpstr>
      <vt:lpstr>INTRODUCTION</vt:lpstr>
      <vt:lpstr>Stimulus</vt:lpstr>
      <vt:lpstr>Procedure</vt:lpstr>
      <vt:lpstr>RESULT</vt:lpstr>
      <vt:lpstr>PowerPoint Presentation</vt:lpstr>
      <vt:lpstr>PowerPoint Presentation</vt:lpstr>
      <vt:lpstr>REFERNCE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level pb word test</dc:title>
  <dc:creator>sourav kumar</dc:creator>
  <cp:lastModifiedBy>sourav kumar</cp:lastModifiedBy>
  <cp:revision>7</cp:revision>
  <dcterms:created xsi:type="dcterms:W3CDTF">2020-11-27T14:02:29Z</dcterms:created>
  <dcterms:modified xsi:type="dcterms:W3CDTF">2020-11-27T15:12:56Z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