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21" Type="http://schemas.openxmlformats.org/officeDocument/2006/relationships/theme" Target="theme/them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notesMaster" Target="notesMasters/notesMaster1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10" Type="http://schemas.openxmlformats.org/officeDocument/2006/relationships/slide" Target="slides/slide8.xml" /><Relationship Id="rId19" Type="http://schemas.openxmlformats.org/officeDocument/2006/relationships/presProps" Target="presProps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91B246F-1445-461E-96C4-9BE040D0F7B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IN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3271EF-3009-4ECA-BC3D-B8CE2854E63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IN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4651C-D0D3-49A5-A2B6-F27CA07A3293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IN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F78A8-7615-4371-8218-C08FB485A39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91D7409-516E-466C-AD58-E102673C8FAD}" type="slidenum">
              <a:t>‹#›</a:t>
            </a:fld>
            <a:endParaRPr lang="en-IN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0295DB-BECC-4569-92DA-9CF164FDCB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315E8-E094-4C83-BDBE-E33D732A48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E3069-EC90-4659-A9B0-55AE7B8CED0C}" type="datetimeFigureOut">
              <a:rPr lang="en-US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EB033-CADF-48C9-BC3B-205A2B78C8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6EE5A-C536-48DB-849C-8151B521C1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3EFC3-DC12-405C-B193-2633CDFC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AC584-D7FD-4446-B02D-53F3036866A4}" type="datetimeFigureOut">
              <a:rPr lang="en-US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AF8EF450-733F-417F-B55F-23B7CA066F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5FE97459-01A9-4E78-B820-4B68BAAD02C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DFA26370-FE7A-46F5-A10C-B4FACED36F4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BB78712-BABC-40B4-9200-A26D02FFAC8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EC5955CC-A193-4E69-908F-9754FCEA640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5581C8-8C7C-4F07-8B8C-FDE7418E00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4E3CEC2-AA34-4EB3-9FE0-7CDA0411B21C}" type="slidenum">
              <a:t>‹#›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6951A-E77B-4E1D-ABB1-6C7BB686E1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2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IN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CABC016-ADE3-467C-8DE5-A3641664DF08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2F59F85-17FA-4315-8D40-0B660CD2C1F8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977CE-C5CF-4043-BF2A-A367FDBD9777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C4F8AC9-CE14-40F0-B437-28CF130B0B6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2912E-9FA2-464C-AFA2-B0567D1DD93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1C84B7-D3C6-4B2E-8987-5867A47103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35E952-1B7A-41D2-8489-77A74186E7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3B5CC5F-02BA-43B6-9839-534B68F15B88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FCC3EAC3-821F-4A98-B21B-D917E82859F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599AD-2491-45BE-9D31-1B29FB76FADA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3F458643-8DEF-44B2-97EE-F521F1B9D12C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F1528-2033-478C-B72B-B9D5DEAA914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3046F7-0FE1-4328-864A-2FF0708C72C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FC2B6E-06F2-4076-B1F5-91DA5F30EAE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16703FF-611A-4771-BD8B-EF9C92A8C9FB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4F95421C-0450-4ADB-AA03-D5D7E87CCBFF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85E733-E1E1-414B-9DB3-0933D2CA69E8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1CD17D2F-1D73-4749-8395-9133DF285CB8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F81CEA-C649-4F88-BE16-7CE02729B2C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B62B9C-C529-4275-9D3D-F6E0301C9BF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46962A-1E80-4B90-817A-8BAC00AD94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C37C0097-E99F-4CA4-B048-20EB10CF7E02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DA36B11B-224C-4DA5-8420-91C76C85E06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C2D255-4FBB-4902-A6B6-1ED4FD8AF6E5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7C306582-6A74-41F3-953D-65F1EBDD6CC9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5B91D-66DC-4801-959D-03642CDB6BB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8AC7D2-445F-4030-A6CD-E5A28856550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D29BB3-B9CF-4431-BF1C-E99B3FBF60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B27B169-FC1B-43A8-BB09-4B95D540F259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9EA03794-267A-43F3-B074-5145E7C3B075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62A317-BDAD-40C9-B557-02FF257C593D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B04D57BA-EADA-4BF9-968C-60FC38FE2DC1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D65590-C69C-4F31-8CC2-37C9711F188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B2808D-7485-4762-B439-557A7D79D1A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3C3958-FAB6-4952-B00C-1E5060C464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8335701C-AD0F-4C0E-843A-3B0B9361DE60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C77E5EBB-7A6E-4BD9-BFC8-E4E3ACD06B94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948AA2-C74F-49F2-8CC1-78529ABEEDC3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0399975-53C5-417D-9AD6-9597996071E5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146BB7-2F5B-4E53-BFD3-6230CEFDF97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F4ED20-E09C-4916-9467-2DBBAD2FE2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B75316-3B1D-43FB-B0BA-66FF3B2583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6F54A86-D0D6-4525-BD7B-49A81CC71AAA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9CA437E-C514-4762-96FF-6AAADA78F803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417999-0B92-45BE-8486-9FBA8CE10C86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F3EC7FF-D840-4D3D-B8DB-7184CE638277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39DEA-EE54-4E3D-9209-43422988A1A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ED6E8-39FA-40C9-BACC-3FFB17E1CF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12839E-19C2-47BC-B03D-94405D80B8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7FFD7E6C-8631-4671-92C3-0CFC610F2237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CD1D55F-A865-484C-862E-8FDA0A0DDFC5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70728C-73E4-4EF5-97E1-C65FDCB41F36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259984A-9E85-4904-84A1-0EACA4F4A72F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545FB4-4CD0-4BE0-B107-9B62604B8CB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61213C-425B-48D7-A703-EE5A3F2D54B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BB976C-D215-4A03-81B6-9C878724F2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060291C-6984-4FF0-BE6F-5A9B422326A6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93DB525B-61B7-4D97-A326-BF26A26B8A57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8E6B1-0E7B-4F93-BFC8-9808C8BAF2CF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8EFFBB0-4B33-474C-9D98-32E069019989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CC36B0-2D64-4D84-9F55-07041E18F64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5B8209-F307-4C11-8C52-251580FEB12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888388-7863-444D-8C01-7F27B2BE73D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B46DB324-BA32-467F-8FF7-049A91AA0FD5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D4E840BF-0557-48F6-858E-0AC9A58C1AF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A3F59-813F-4D01-86A3-CCA47484E8A6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6BDB4776-507A-43BF-8258-B70E8CFDC942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EF5F6E-6F33-4371-B4C9-30AEB74E376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ED2107-3A85-45E1-815A-00B265C882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2C5AB4-B594-4CD0-9B7A-29E4B3C77E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C6DC8D1D-DEFB-40D9-AA8F-B982469AE50F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E2AFC16F-7421-4363-859A-A8C3C774F14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4325-209D-436F-9D7D-96B93A5F36CC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A92E3941-341E-47A0-827D-5EBF10059E4A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4AD310-4639-411B-9820-317A41A6D64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5B62CE-57FB-40DB-93AC-0B9F1B5388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46CC38-F80D-4EFD-B6F8-CA861A3E4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B2EA3C8-4692-446D-A647-67275BC24012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A09FBD50-F71D-487A-9575-791126E579E7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64AF7-449F-4B09-8D65-B019A15C647F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7DB9A115-7DD2-428B-A53F-FAE156AD64AC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D9C633-C7A8-475A-9A83-FC951AAC58F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050F49-B8A9-4C57-9387-152AC2F4B4E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952806-EF4F-436B-A553-BACDAFDAACE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4F8A66E-C3DC-4F3E-9CA1-4B802D851665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7DBBFCF9-E4AA-4377-A4BA-70A53F2E8848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EAF9-20F2-42E6-A3E4-02B7CFCDBEE2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FB6FA7A-EB74-4DFA-843E-653CC4F6CA1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08C5C-240E-41CB-B971-7FDA92CE419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A453F8-969E-44FF-81F7-B2B4C8570A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0DAFF1-555F-46C8-9063-45C58397CC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49AD1DC6-B313-4149-B7DC-FDD6C6A4F345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AC584-D7FD-4446-B02D-53F3036866A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42143159-B375-498D-8461-3FD0AA9ADBF0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FDF910-9ECA-4E08-88DC-A3CC726C9DCD}" type="slidenum">
              <a:rPr kumimoji="0" lang="en-I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2196C722-A9BE-41FB-8D2C-2BFA394E220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BADA8C-9FE2-44BA-B05A-198FF653987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DejaVu Sans" pitchFamily="2"/>
                <a:cs typeface="DejaVu 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6C8C03-F958-4ED7-A5A0-66A3A8A7AB2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2BFCAF-B551-4BA3-8F19-479C6731D58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F4AB0-7287-46F9-A3B5-B244442A67C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5F757D-5F7A-470B-89B8-EA38CEB082C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4A9618-753E-4F82-90FB-39A0A1A25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C3FE1-FF4B-4F0C-8095-1528A64B4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ACECA-2E48-4DBF-9A11-3A27A186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7497-11A6-4FBC-A009-04EED4D1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3C8D5-E2E4-44CD-811A-50F809B73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8FD3A2D1-70AA-4987-9F06-8B653ED99242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04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95AE69-E9BF-4D16-90C9-2FFA9D339AD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157817-F8C8-4A72-B352-0C63FDE7F37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D58FB1-EBD7-40AE-82FC-A02B2A6C7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59" y="2553840"/>
            <a:ext cx="9071640" cy="162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55B56-E31A-4599-B5F7-9159FFF0E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999" y="4536000"/>
            <a:ext cx="9071640" cy="115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98622-11B2-4103-AB95-93BCE2FC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9C513-40D3-4F9B-840C-6857D8D91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33FAD-F5FF-43C6-9A02-38447002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3DE7658B-B691-4092-89FC-93B010971154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76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2365EA-DD5E-4589-BCF5-861FAC0B60C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B89B9C1-7F11-4950-B15B-352F7C08584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8EB689-9360-4F30-AAC0-E0A188AF6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554288"/>
            <a:ext cx="2266950" cy="3133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C1F41-2DF4-4022-9E98-2A1F67B4B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554288"/>
            <a:ext cx="6653212" cy="3133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9FE3-C399-4053-AFF0-3EDAB0F69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4280C-2CEE-4E9E-9573-B6532E3E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E5575-B3C5-43DD-A303-37DA9603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6EDFAF74-8BDD-4514-B85E-05306233C00A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856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A581C19-6632-492F-97BE-8A16D151BE1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6E66A4-84C5-4A0F-888D-33ED87949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02321-2144-47D3-9C76-0A259BBB3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6124A-4E58-4BDD-A2D3-E68F587CA7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8993B-64A9-4B5F-84F7-70CED6404BB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0DF53-B5EA-4142-A352-DC904F44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FF3CD637-9725-4B02-9882-5D141EEADF78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313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8E0D8B-E416-4B10-833B-4364AFDE8A4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9EA54-3E9A-4E34-A488-90C4F45D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86368-93FA-4E5C-BB77-96A5419B9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99" y="1769040"/>
            <a:ext cx="9071640" cy="4384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6C07E-B3A1-46B9-89FB-F8BD812C62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7E561-6856-4DA0-A50E-F0A8DDD2662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54386-F282-41E8-9044-3AE00FEC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1828BD7F-3E43-41D1-9BF9-C6A0E67142B1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295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A9C47-E1C6-4669-9714-973658261C2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2B7274-D7C0-4F6E-87BE-B5ACB67D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DC633-8CBC-4AE3-BB51-9D8E35D44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B2F93-6188-4587-A3B2-B6AFAEAA7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511E4-EA90-43DC-A85B-CA9C9AF6A6C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79F9-8AB8-4B90-8F0F-28E35613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BE5ABBC5-746B-4339-868E-80202D5E5983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6950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7C4E847-18E9-4DE8-8F9E-7805676C447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498091-096F-4CE6-B73D-43BDEDBF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46FDB-4B9F-4539-9B42-B8E83796E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A62D8-42DE-492D-A891-30EB8AE39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393D0-CD2A-4FC0-8C04-35B1DFA8F2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A1879F-615E-4099-A861-FCF7B56F2DB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BB61E-7587-4BBA-87ED-08343364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D6C3795C-0A32-4531-B237-87DAB76DDB00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75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2BDC28-A3F6-4750-8A99-DC5057D62BA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1C9CF2-51F8-4DFB-BC2F-787EB869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4C126-0FCC-4A03-96C0-49BA5AB18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31C8A-3750-440C-94A3-24DA61A21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6389D-281F-45E5-B800-A75D08145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6E67CE-5CBE-4679-AF18-41E7F4AD6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6E607-4B44-4AA3-BE60-C63E2A6FB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0B7113E-F7AF-47B8-A7A3-286684A9BA4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BF26A-3F5D-4ABD-A80F-6B3241FDC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59A92B63-D819-442F-89DD-7047E668A7A6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217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ABD86C5-D356-4FF9-8C44-653D458742D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0B64B5-9C7D-4643-AC7A-CD5A7F889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9BF72F-8247-4940-9032-4106B9257A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C4D38-99F7-4768-8C1C-73F1C2B942B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6FA13-5B77-439B-86D5-BEFB0EA9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6A9FE80B-149C-49C7-8B67-8A52AECC4D01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6075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4F57F3-44D1-4E5A-9EC7-1D88348A6FF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5A3333-5AA8-4A5D-8364-3369512F2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4CADF2-5910-4DBD-B2E6-24D27B9B8D2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18490-D864-425C-BE01-6839EA3A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F1195104-E388-45AF-AC70-B586A3B704E1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72874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EFE21C-2C24-4844-AB3B-9F9A2E69553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CBDB72-C73B-48AA-8588-8CFDE247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62AB6-9445-4DEE-A4BE-4B7BA674E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BA6A0-112C-4A89-9293-FEDEDCE76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F8604-A2A4-48AC-94E4-4437091B08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3E6942-EB2B-4307-891B-9964029BAB8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A6099-EB4C-46F2-86F2-BD5D6620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F7407DEE-851E-45AD-9340-B32BB9E16E9F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44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264AB9B-2B58-404E-8416-DA6F6AF8895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7D6EFF-95C9-4CAB-9207-BBDC260F606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2C634D-3AA2-4EFC-ABE9-83FA036A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59" y="2553840"/>
            <a:ext cx="9071640" cy="162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500D3-ADD5-4E8A-9B75-25BAA0536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99" y="4536000"/>
            <a:ext cx="9071640" cy="11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7DA7-D822-416A-80E4-4A12E4BD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05C28-493A-47EC-A36E-2F12D6A1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F47E5-86A2-45BC-B8C4-5666C5AB3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4F2B736D-EA6E-43E1-AF06-DD7F9CC90919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6036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B34EBC6-2FFB-469B-BCB1-6CB696E7971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6695D3-15E8-40AA-8AC2-4D2DE067C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6244E-C365-4FE0-876A-DBA92022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CAED9D-D66C-4CE4-B347-CDA6EAC0D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7F945-9B9E-423C-80E6-5EC33605B0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EB69D1-ECDC-4300-A268-765394346344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EDC3D-6E96-4554-8795-48C0599CB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35EF20A0-BB9A-4061-AF39-ACD8BD4CAAB2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232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20514C-087A-42A3-81A1-36FCB126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91F550-5A3B-47CB-AF1D-5C07DDFE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AD2AD-00DA-4C35-A6C1-3FC988188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999" y="1769040"/>
            <a:ext cx="9071640" cy="4384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F6F145-1C2A-4A34-8663-AA74BDCD43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D27C8-27A6-44C5-BCF6-7653FE1EDD0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42EFD-9088-4E76-BADA-54DF3541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3F82FE97-65A4-48CB-8D10-BBF4AFFAAA9A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893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B715923-E183-41F7-8162-3C18797A933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13FD2-C438-4853-BB12-C88D74F95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216A4-C33B-4DC5-8AE7-578CEB930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B094A-80E3-43FC-9D80-8611ECF4F4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77638-8F1E-4A03-8F15-59F26C23696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451F9-24D7-455F-8468-1B46E43F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C7C20008-4BA1-4DF0-9000-DF713808ABD8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190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1D13D49-8ECD-48EB-86A1-E5DAECE1D74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58B776-D878-49B1-92EB-3D0D81F24E7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3BEA50-E83D-40D6-9078-02B83223B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A6C7A-A985-41D8-BDB5-8112CBB72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44DB4-68E9-4AE1-ACD9-F092E723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AED51-C827-4C02-BC02-B37A1FA81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329D-927F-4CD9-9B85-6D2BA77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2F1DC593-A92E-49F9-A13A-63DE7053F210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52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DB8847D-7645-465E-AFDB-640E3B701C2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BDEDB2-61D3-43BC-A25F-DDBC807C17A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CA2F88-534E-4D31-9588-CFC1F0BB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59" y="2553840"/>
            <a:ext cx="9071640" cy="162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8EF6F-8DFD-4448-AE91-1DAB8BCEC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4535488"/>
            <a:ext cx="4459287" cy="1152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24DA9-84D7-48D5-A16B-D3FD7B031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4535488"/>
            <a:ext cx="4460875" cy="1152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6F511-B73D-4C3C-A839-5040769A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59113-C96F-4FA6-9535-E5DA98DE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42F90-D619-4EC4-AB0C-902F2A7D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BC8C0C44-23CA-4FC2-8E7E-E1D9FC0628E7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08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180865-6C1F-4561-B0C2-5B84318F32D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39ABF0-D399-4FB0-9B23-AFC195D5BB3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D170F-5E01-4469-91DA-C375AFDAC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A3D62-88EE-44EF-8C26-ED15CB587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52B77-079F-45C7-B830-2AB2117EE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BCAFF1-40D7-43E9-8F33-D7ADAABEA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A67ED6-EE0E-44B3-85CE-14BA66DFA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E7FB77-96FC-4256-B619-D50EB46E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6DE71-DF2B-4F67-8712-DEC30212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687B92-CA37-4E8C-BE7C-CBA6AD30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DB1845A5-FDA1-44C8-9F1B-7160D93631C2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6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DD55474-603E-4D87-95F1-88BDC07A898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90101C-F415-4661-9F24-8516E21AB2C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2252E1-C00B-47CA-8AD4-30341573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59" y="2553840"/>
            <a:ext cx="9071640" cy="1622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8BD7EC-93CF-4349-BFBD-4D99C760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98739-A247-497C-98F8-06024CC6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8CB07-44FF-4643-9FEA-6AEA3DC9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7CD16F59-AED0-4346-9540-DBDA74B82BF3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2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45F515-9007-4DE2-A3A7-3E6E634E680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EEE43C-9D11-4E5A-A2D7-95C1C70610A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5AF807-E0A4-47D4-AD00-7EED5B10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A49506-D555-4442-BB51-1AAC3106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84185-6613-40EE-AD92-F644291D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8E010D4D-F056-4847-A642-EF75F632B593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3376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1DF3E3-FBDF-4C7C-B238-458602C99D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FAFE12-6867-4419-962D-65910D73577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F47AF3-4D74-439E-AAB1-916B47066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E79D4-6ACB-407C-A992-A5CD1BA0D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DCF6DA-1E67-4C84-B273-257C69FB7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695EF-E6AF-4A9B-AB61-44FAFE45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3DEA9-5B1D-4291-8BE1-33219856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428C-9D0D-409B-9C2F-EF1F97BA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B7CE26B7-52E0-41A6-8EF6-60B8A4C6D430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23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6808CA-B592-4BE2-8068-73D4B4F104F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E9DED3-F4DD-426E-82E8-53930891990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67EF3-A624-40F0-BF36-8CA891BA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33FE4-2D18-47D6-8A90-3E58BB502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CAC87-8DBC-4FE1-A57D-E8ADFB135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CEFAF-45DF-4B98-8A72-E145C51440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6887160"/>
            <a:ext cx="234828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A06D7-7737-4B89-9D1A-A45C2AE71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6887160"/>
            <a:ext cx="3195000" cy="521280"/>
          </a:xfrm>
        </p:spPr>
        <p:txBody>
          <a:bodyPr/>
          <a:lstStyle/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97F94-6F8A-41F0-8475-9E63E299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6887160"/>
            <a:ext cx="2348280" cy="521280"/>
          </a:xfrm>
        </p:spPr>
        <p:txBody>
          <a:bodyPr/>
          <a:lstStyle/>
          <a:p>
            <a:pPr lvl="0"/>
            <a:fld id="{AF951E93-3C86-4B41-A559-23A5EE402D58}" type="slidenum"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43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2.png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image" Target="../media/image3.png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245488-9205-4B28-A793-C14A6E23A636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6016680"/>
            <a:ext cx="10076760" cy="1542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9BCB1F0A-9732-41A7-B766-B1C54D877D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4359" y="2553840"/>
            <a:ext cx="9071640" cy="162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F4444-9077-4FC0-B23E-4A4F4D6DC2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4536000"/>
            <a:ext cx="9071640" cy="115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DEE71-323D-4126-8AB1-0E06E8B6087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AB349-74BE-4A37-AD12-230E2E2B497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55D5E-9177-40F4-BAD1-641703DA5E9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n-IN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359B7D72-E142-4681-B3B0-5274E08000CF}" type="slidenum">
              <a:t>‹#›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E2C27E-4566-4C31-9E40-3639667E390A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7119" cy="16952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n-IN" sz="4400" b="0" i="0" u="none" strike="noStrike" kern="1200" cap="none">
          <a:ln>
            <a:noFill/>
          </a:ln>
          <a:latin typeface="Liberation Sans" pitchFamily="18"/>
        </a:defRPr>
      </a:lvl1pPr>
    </p:titleStyle>
    <p:bodyStyle>
      <a:lvl1pPr hangingPunct="0">
        <a:spcBef>
          <a:spcPts val="0"/>
        </a:spcBef>
        <a:spcAft>
          <a:spcPts val="1417"/>
        </a:spcAft>
        <a:tabLst/>
        <a:defRPr lang="en-IN" sz="3200" b="0" i="0" u="none" strike="noStrike" kern="1200" cap="none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C9C9FD-B1B7-4988-AF3A-581D586A3BE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6108479"/>
            <a:ext cx="10076760" cy="14511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F58D3A47-AE4A-4A43-A8FF-B948328387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DC6BE-784A-4B35-B2C3-FE3B188DBD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9BF4C-6F3A-400C-B6E1-24A77D7CBAA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ctr" hangingPunct="0">
              <a:buNone/>
              <a:tabLst/>
              <a:defRPr lang="en-IN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CDE622-1A53-4B68-93A6-9A1C92418D7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en-IN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66518-5495-422B-8097-6C8E8D8CA29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en-IN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959A6CA-271A-4F01-8C83-5D9D332431FF}" type="slidenum"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hangingPunct="0">
        <a:tabLst/>
        <a:defRPr lang="en-IN" sz="4400" b="0" i="0" u="none" strike="noStrike" kern="1200" cap="none">
          <a:ln>
            <a:noFill/>
          </a:ln>
          <a:latin typeface="Liberation Sans" pitchFamily="18"/>
        </a:defRPr>
      </a:lvl1pPr>
    </p:titleStyle>
    <p:bodyStyle>
      <a:lvl1pPr hangingPunct="0">
        <a:spcBef>
          <a:spcPts val="0"/>
        </a:spcBef>
        <a:spcAft>
          <a:spcPts val="1417"/>
        </a:spcAft>
        <a:tabLst/>
        <a:defRPr lang="en-IN" sz="3200" b="0" i="0" u="none" strike="noStrike" kern="1200" cap="none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8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8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8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8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8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8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8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8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8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C112-EEF5-4706-B480-A4C5DDF731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9" y="2553840"/>
            <a:ext cx="9071640" cy="1622160"/>
          </a:xfrm>
        </p:spPr>
        <p:txBody>
          <a:bodyPr>
            <a:spAutoFit/>
          </a:bodyPr>
          <a:lstStyle/>
          <a:p>
            <a:pPr lvl="0"/>
            <a:r>
              <a:rPr lang="en-IN"/>
              <a:t>DICHOTIC SPEECH TESTS</a:t>
            </a:r>
            <a:br>
              <a:rPr lang="en-IN"/>
            </a:br>
            <a:r>
              <a:rPr lang="en-IN"/>
              <a:t>(PART II)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55776-02B1-4CF4-9870-1716B53BC7B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4077953"/>
            <a:ext cx="8808235" cy="1836400"/>
          </a:xfrm>
        </p:spPr>
        <p:txBody>
          <a:bodyPr wrap="square" anchor="ctr">
            <a:spAutoFit/>
          </a:bodyPr>
          <a:lstStyle/>
          <a:p>
            <a:pPr lvl="0" algn="ctr"/>
            <a:r>
              <a:rPr lang="en-IN"/>
              <a:t>Guided by :- Mr. Muneer Ahmad </a:t>
            </a:r>
            <a:r>
              <a:rPr lang="en-IN" baseline="33000"/>
              <a:t>(Asst. Prof.)</a:t>
            </a:r>
          </a:p>
          <a:p>
            <a:pPr lvl="0" algn="ctr"/>
            <a:r>
              <a:rPr lang="en-IN"/>
              <a:t>Presented by :- Shreeya Trivedi</a:t>
            </a:r>
          </a:p>
          <a:p>
            <a:pPr lvl="0" algn="ctr"/>
            <a:r>
              <a:rPr lang="en-IN"/>
              <a:t>3</a:t>
            </a:r>
            <a:r>
              <a:rPr lang="en-IN" baseline="30000"/>
              <a:t>rd</a:t>
            </a:r>
            <a:r>
              <a:rPr lang="en-IN"/>
              <a:t> Sem Baslp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4E02A-E69E-49B0-B334-232E205E7D8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Cont..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CF1E0-CA5E-4CAF-8B8B-28E3E6AF22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234650"/>
            <a:ext cx="9071640" cy="4384440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 sz="2800"/>
              <a:t>The test is typically administered at 35dBSL PTA or SRT in attended ear and 50dBSL in the unattended ear.</a:t>
            </a:r>
          </a:p>
          <a:p>
            <a:pPr lvl="0">
              <a:buSzPct val="45000"/>
              <a:buFont typeface="StarSymbol"/>
              <a:buChar char="●"/>
            </a:pPr>
            <a:endParaRPr lang="en-IN" sz="2800"/>
          </a:p>
          <a:p>
            <a:pPr lvl="0">
              <a:buSzPct val="45000"/>
              <a:buFont typeface="StarSymbol"/>
              <a:buChar char="●"/>
            </a:pPr>
            <a:r>
              <a:rPr lang="en-IN" sz="2800" b="1"/>
              <a:t>Scoring</a:t>
            </a:r>
            <a:r>
              <a:rPr lang="en-IN" sz="2800"/>
              <a:t> – 10 points – whole sentence correct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                7.5 points – one key word missing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                5.0 points – half sentence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                2.5 points – one word identified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                0 points if whole sentence is wrong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1E52-6B6B-457A-9067-AED75F3AADC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Other Dichotic tests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172BB-6BA0-4EB5-B742-FCE9FD4C394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Dichotic Sentence Identification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Dichotic Rhyme Test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Dichotic Word Listening Test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5665-3148-45E8-B354-032E7748C6D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Doubt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D06ED-DD98-48F4-8348-14A9F0DBA6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384440"/>
          </a:xfrm>
        </p:spPr>
        <p:txBody>
          <a:bodyPr/>
          <a:lstStyle/>
          <a:p>
            <a:pPr lvl="0"/>
            <a:r>
              <a:rPr lang="en-IN" b="1"/>
              <a:t>                       ANY DOUBTS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1840F1-3014-42CE-B15D-BA35CC83A2C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04239" y="2758680"/>
            <a:ext cx="3047760" cy="2857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01A29-200C-49BF-8F55-DAAFE585018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2B38B-13B9-4C5C-A1AA-6CE6099B751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Handbook of Central Auditory Processing Disorder, Volume I, Second Edition.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https://www.slideshare.net/rsaul/ssidxiii-presentation.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D0C4BE-0314-4D4B-8706-39079BBDE97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20000" y="648000"/>
            <a:ext cx="5829120" cy="4965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24A1B-299A-44E0-8A95-2389D1CA3A4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>
            <a:spAutoFit/>
          </a:bodyPr>
          <a:lstStyle/>
          <a:p>
            <a:pPr lvl="0"/>
            <a:r>
              <a:rPr lang="en-IN"/>
              <a:t>Topics at a Glance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53811-7A52-443F-B8B2-F59992C7D7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3871739"/>
          </a:xfrm>
        </p:spPr>
        <p:txBody>
          <a:bodyPr>
            <a:normAutofit fontScale="85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Synthetic Sentence Identification with Contrlateral Completing Message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 Competing sentence test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Other Dichotic Speech Test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Discussion and Reference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B0D8-0977-4C70-83FB-A66E49C34A2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-111960"/>
            <a:ext cx="8856000" cy="1875240"/>
          </a:xfrm>
        </p:spPr>
        <p:txBody>
          <a:bodyPr/>
          <a:lstStyle/>
          <a:p>
            <a:pPr lvl="0"/>
            <a:r>
              <a:rPr lang="en-IN" sz="3600"/>
              <a:t>Synthetic Sentence Identification with Contrlateral Completing Message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689BE-B368-49AA-97C0-3248EC32BC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This test was developed by Speaks and Jerger in 1965.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Synthetic Sentences were developed to control for semantics and syntactic effects.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The message set consists of 10 sentences.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89916-9BD3-4B6F-828F-4CF7FD9471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Cont..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4BD81-C251-4256-BD6F-E57BC369CC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415143"/>
            <a:ext cx="9071640" cy="4492831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Can be presented with ipsilateral or contralateral competition.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Trial consists of random ordering or ten sentences in competition.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Subjects responds by identifying the sentences presented from the printed list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3876-FA91-452A-BA6C-59516A301A4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PI PB-PI SSI Function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409D6-D071-4776-8583-C4D6AFF9F4F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5662" y="1487765"/>
            <a:ext cx="9071640" cy="4384440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It compares the PIPB function to synthetic sentences.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It is used to differentiating the site of lesion.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 b="1"/>
              <a:t>Procedure</a:t>
            </a:r>
            <a:r>
              <a:rPr lang="en-IN"/>
              <a:t> :- Obtain PIPB and start measuring PI-SSI function in ipsilateral noise at same presentation levels as PIPB.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9A2E8-9A67-407D-95B5-98FA29652B2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C01DB-659F-499C-8BF3-1EE6636B106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274235"/>
            <a:ext cx="9071640" cy="3990492"/>
          </a:xfrm>
        </p:spPr>
        <p:txBody>
          <a:bodyPr>
            <a:normAutofit fontScale="85000"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They depend on Audiometric configuration.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Flat Audiogram – PIPB – PISSI similar.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Sloping Audiogram – PIPB &lt; PISSI score.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Rising Audiogram – PIPB &lt; PISSI score.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If no frequency pattern seen, Retrocochlear/central lesion.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47845-C6FD-4541-A6DF-279BF62216F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Cont..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F4643-332B-4644-8A96-84F57A6442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383092"/>
            <a:ext cx="9071640" cy="4384440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/>
              <a:t>Cental Pattern – SSI score falls below PB, regardless the configuration or even with normal hearing senstivity. (Contralateral ear)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Brainstem Pattern – Poor ICM (Ipsilateral competing message)</a:t>
            </a:r>
          </a:p>
          <a:p>
            <a:pPr lvl="0">
              <a:buSzPct val="45000"/>
              <a:buFont typeface="StarSymbol"/>
              <a:buChar char="●"/>
            </a:pPr>
            <a:endParaRPr lang="en-IN"/>
          </a:p>
          <a:p>
            <a:pPr lvl="0">
              <a:buSzPct val="45000"/>
              <a:buFont typeface="StarSymbol"/>
              <a:buChar char="●"/>
            </a:pPr>
            <a:r>
              <a:rPr lang="en-IN"/>
              <a:t>Temporal Pattern – Poor CCM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99C7-2EAB-448C-94B6-7113B695106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Competing sentence 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DE459-0F3A-40C4-A780-A206F335321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83168" y="1563480"/>
            <a:ext cx="9071640" cy="4940519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 sz="2800"/>
              <a:t>The Completing Sentences test (Willford 1977) is a meaure of binaural separation, that employs a verbal response.</a:t>
            </a:r>
          </a:p>
          <a:p>
            <a:pPr lvl="0">
              <a:buSzPct val="45000"/>
              <a:buFont typeface="StarSymbol"/>
              <a:buChar char="●"/>
            </a:pPr>
            <a:endParaRPr lang="en-IN" sz="2800"/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Two separate semantically related are presented to each ear.</a:t>
            </a:r>
          </a:p>
          <a:p>
            <a:pPr lvl="0">
              <a:buSzPct val="45000"/>
              <a:buFont typeface="StarSymbol"/>
              <a:buChar char="●"/>
            </a:pPr>
            <a:endParaRPr lang="en-IN" sz="2800"/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Ex- Right - ‘</a:t>
            </a:r>
            <a:r>
              <a:rPr lang="en-IN" sz="2800" i="1"/>
              <a:t>This watch is working good</a:t>
            </a:r>
            <a:r>
              <a:rPr lang="en-IN" sz="2800"/>
              <a:t>’ , Left - ‘</a:t>
            </a:r>
            <a:r>
              <a:rPr lang="en-IN" sz="2800" i="1"/>
              <a:t>I was late for work today</a:t>
            </a:r>
            <a:r>
              <a:rPr lang="en-IN" sz="2800"/>
              <a:t>’.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AAEE5-700D-420D-B32A-F386281233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/>
          <a:p>
            <a:pPr lvl="0"/>
            <a:r>
              <a:rPr lang="en-IN"/>
              <a:t>Cont..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BE0BA-83AF-4BED-914A-93C85BB0100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206960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IN" sz="2800"/>
              <a:t>Patients are asked to repeat what they heard in either left or right ear.</a:t>
            </a:r>
          </a:p>
          <a:p>
            <a:pPr lvl="0">
              <a:buSzPct val="45000"/>
              <a:buFont typeface="StarSymbol"/>
              <a:buChar char="●"/>
            </a:pPr>
            <a:endParaRPr lang="en-IN" sz="2800"/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They are also asked to indicate if they were not able to hear some words or not able to understand the sentence.</a:t>
            </a:r>
          </a:p>
          <a:p>
            <a:pPr lvl="0">
              <a:buSzPct val="45000"/>
              <a:buFont typeface="StarSymbol"/>
              <a:buChar char="●"/>
            </a:pPr>
            <a:endParaRPr lang="en-IN" sz="2800"/>
          </a:p>
          <a:p>
            <a:pPr lvl="0">
              <a:buSzPct val="45000"/>
              <a:buFont typeface="StarSymbol"/>
              <a:buChar char="●"/>
            </a:pPr>
            <a:r>
              <a:rPr lang="en-IN" sz="2800"/>
              <a:t>Total of 20 sentence are presented. 10 sentences to be attended in left ear and rest 10 in the right ear.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ehiv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ehiv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Application>Microsoft Office PowerPoint</Application>
  <PresentationFormat>Custom</PresentationFormat>
  <Slides>14</Slides>
  <Notes>14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Beehive</vt:lpstr>
      <vt:lpstr>Beehive1</vt:lpstr>
      <vt:lpstr>DICHOTIC SPEECH TESTS (PART II)</vt:lpstr>
      <vt:lpstr>Topics at a Glance</vt:lpstr>
      <vt:lpstr>Synthetic Sentence Identification with Contrlateral Completing Message</vt:lpstr>
      <vt:lpstr>Cont..</vt:lpstr>
      <vt:lpstr>PI PB-PI SSI Function</vt:lpstr>
      <vt:lpstr>Results</vt:lpstr>
      <vt:lpstr>Cont..</vt:lpstr>
      <vt:lpstr>Competing sentence test</vt:lpstr>
      <vt:lpstr>Cont..</vt:lpstr>
      <vt:lpstr>Cont..</vt:lpstr>
      <vt:lpstr>Other Dichotic tests</vt:lpstr>
      <vt:lpstr>Doubt session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Beehive</dc:title>
  <cp:lastModifiedBy>Shreeya Trivedi</cp:lastModifiedBy>
  <cp:revision>6</cp:revision>
  <dcterms:created xsi:type="dcterms:W3CDTF">2021-03-07T08:30:03Z</dcterms:created>
  <dcterms:modified xsi:type="dcterms:W3CDTF">2021-04-12T09:15:34Z</dcterms:modified>
</cp:coreProperties>
</file>