
<file path=[Content_Types].xml><?xml version="1.0" encoding="utf-8"?>
<Types xmlns="http://schemas.openxmlformats.org/package/2006/content-types">
  <Default Extension="rels" ContentType="application/vnd.openxmlformats-package.relationships+xml"/>
  <Default Extension="xml" ContentType="application/xml"/>
  <Default Extension="png" ContentType="image/png"/>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notesMasters/notesMaster1.xml" ContentType="application/vnd.openxmlformats-officedocument.presentationml.notesMaster+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tableStyles.xml" ContentType="application/vnd.openxmlformats-officedocument.presentationml.tableStyles+xml"/>
  <Override PartName="/ppt/presProps.xml" ContentType="application/vnd.openxmlformats-officedocument.presentationml.presProp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2" Type="http://schemas.openxmlformats.org/officeDocument/2006/relationships/extended-properties" Target="docProps/app.xml"/><Relationship Id="rId3" Type="http://schemas.openxmlformats.org/package/2006/relationships/metadata/core-properties" Target="docProps/core.xml"/></Relationships>
</file>

<file path=ppt/presentation.xml><?xml version="1.0" encoding="utf-8"?>
<p:presentation xmlns:p="http://schemas.openxmlformats.org/presentationml/2006/main" xmlns:r="http://schemas.openxmlformats.org/officeDocument/2006/relationships" xmlns:a="http://schemas.openxmlformats.org/drawingml/2006/main" saveSubsetFonts="1">
  <p:sldMasterIdLst>
    <p:sldMasterId id="2147483672" r:id="rId1"/>
  </p:sldMasterIdLst>
  <p:notesMasterIdLst>
    <p:notesMasterId r:id="rId2"/>
  </p:notesMasterIdLst>
  <p:sldIdLst>
    <p:sldId id="307" r:id="rId3"/>
    <p:sldId id="308" r:id="rId4"/>
    <p:sldId id="309" r:id="rId5"/>
    <p:sldId id="310" r:id="rId6"/>
    <p:sldId id="311" r:id="rId7"/>
    <p:sldId id="312" r:id="rId8"/>
    <p:sldId id="313" r:id="rId9"/>
    <p:sldId id="314" r:id="rId10"/>
    <p:sldId id="315" r:id="rId11"/>
    <p:sldId id="316" r:id="rId12"/>
    <p:sldId id="317" r:id="rId13"/>
    <p:sldId id="318" r:id="rId14"/>
    <p:sldId id="319" r:id="rId15"/>
    <p:sldId id="320" r:id="rId16"/>
    <p:sldId id="321" r:id="rId17"/>
    <p:sldId id="322" r:id="rId18"/>
    <p:sldId id="323" r:id="rId19"/>
    <p:sldId id="324" r:id="rId20"/>
    <p:sldId id="325" r:id="rId21"/>
    <p:sldId id="326" r:id="rId22"/>
    <p:sldId id="327" r:id="rId23"/>
    <p:sldId id="328" r:id="rId24"/>
    <p:sldId id="329" r:id="rId25"/>
    <p:sldId id="330" r:id="rId26"/>
  </p:sldIdLst>
  <p:sldSz type="screen4x3" cy="6858000" cx="9144000"/>
  <p:notesSz cx="6858000" cy="9144000"/>
  <p:defaultText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defaultTextStyle>
</p:presentation>
</file>

<file path=ppt/presProps.xml><?xml version="1.0" encoding="utf-8"?>
<p:presentationPr xmlns:p="http://schemas.openxmlformats.org/presentationml/2006/main" xmlns:r="http://schemas.openxmlformats.org/officeDocument/2006/relationships" xmlns:a="http://schemas.openxmlformats.org/drawingml/2006/main"/>
</file>

<file path=ppt/tableStyles.xml><?xml version="1.0" encoding="utf-8"?>
<a:tblStyleLst xmlns:a="http://schemas.openxmlformats.org/drawingml/2006/main" def="{5C22544A-7EE6-4342-B048-85BDC9FD1C3A}"/>
</file>

<file path=ppt/viewProps.xml><?xml version="1.0" encoding="utf-8"?>
<p:viewPr xmlns:p="http://schemas.openxmlformats.org/presentationml/2006/main" xmlns:r="http://schemas.openxmlformats.org/officeDocument/2006/relationships" xmlns:a="http://schemas.openxmlformats.org/drawingml/2006/main">
  <p:normalViewPr showOutlineIcons="0">
    <p:restoredLeft sz="15620"/>
    <p:restoredTop sz="87276" autoAdjust="0"/>
  </p:normalViewPr>
  <p:slideViewPr>
    <p:cSldViewPr>
      <p:cViewPr>
        <p:scale>
          <a:sx n="70" d="100"/>
          <a:sy n="70" d="100"/>
        </p:scale>
        <p:origin x="-1386" y="4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notesMaster" Target="notesMasters/notesMaster1.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tableStyles" Target="tableStyles.xml"/><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p:bgPr>
    </p:bg>
    <p:spTree>
      <p:nvGrpSpPr>
        <p:cNvPr id="73" name=""/>
        <p:cNvGrpSpPr/>
        <p:nvPr/>
      </p:nvGrpSpPr>
      <p:grpSpPr>
        <a:xfrm>
          <a:off x="0" y="0"/>
          <a:ext cx="0" cy="0"/>
          <a:chOff x="0" y="0"/>
          <a:chExt cx="0" cy="0"/>
        </a:xfrm>
      </p:grpSpPr>
      <p:sp>
        <p:nvSpPr>
          <p:cNvPr id="1048676" name="Rectangle 2"/>
          <p:cNvSpPr>
            <a:spLocks noGrp="1" noChangeArrowheads="1"/>
          </p:cNvSpPr>
          <p:nvPr>
            <p:ph type="hdr" sz="quarter"/>
          </p:nvPr>
        </p:nvSpPr>
        <p:spPr bwMode="auto">
          <a:xfrm>
            <a:off x="2"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l">
              <a:defRPr sz="1100"/>
            </a:lvl1pPr>
          </a:lstStyle>
          <a:p>
            <a:endParaRPr lang="en-US"/>
          </a:p>
        </p:txBody>
      </p:sp>
      <p:sp>
        <p:nvSpPr>
          <p:cNvPr id="1048677" name="Rectangle 3"/>
          <p:cNvSpPr>
            <a:spLocks noGrp="1" noChangeArrowheads="1"/>
          </p:cNvSpPr>
          <p:nvPr>
            <p:ph type="dt" idx="1"/>
          </p:nvPr>
        </p:nvSpPr>
        <p:spPr bwMode="auto">
          <a:xfrm>
            <a:off x="4021139" y="1"/>
            <a:ext cx="3076575" cy="512763"/>
          </a:xfrm>
          <a:prstGeom prst="rect"/>
          <a:noFill/>
          <a:ln w="9525">
            <a:noFill/>
            <a:miter lim="800000"/>
            <a:headEnd/>
            <a:tailEnd/>
          </a:ln>
          <a:effectLst/>
        </p:spPr>
        <p:txBody>
          <a:bodyPr anchor="t" anchorCtr="0" bIns="45745" compatLnSpc="1" lIns="91492" numCol="1" rIns="91492" tIns="45745" vert="horz" wrap="square">
            <a:prstTxWarp prst="textNoShape"/>
          </a:bodyPr>
          <a:lstStyle>
            <a:lvl1pPr algn="r">
              <a:defRPr sz="1100"/>
            </a:lvl1pPr>
          </a:lstStyle>
          <a:p>
            <a:endParaRPr lang="en-US"/>
          </a:p>
        </p:txBody>
      </p:sp>
      <p:sp>
        <p:nvSpPr>
          <p:cNvPr id="1048678" name="Rectangle 4"/>
          <p:cNvSpPr>
            <a:spLocks noChangeAspect="1" noRot="1" noGrp="1" noChangeArrowheads="1" noTextEdit="1"/>
          </p:cNvSpPr>
          <p:nvPr>
            <p:ph type="sldImg" idx="2"/>
          </p:nvPr>
        </p:nvSpPr>
        <p:spPr bwMode="auto">
          <a:xfrm>
            <a:off x="990600" y="766763"/>
            <a:ext cx="5118100" cy="3838575"/>
          </a:xfrm>
          <a:prstGeom prst="rect"/>
          <a:noFill/>
          <a:ln w="9525">
            <a:solidFill>
              <a:srgbClr val="000000"/>
            </a:solidFill>
            <a:miter lim="800000"/>
            <a:headEnd/>
            <a:tailEnd/>
          </a:ln>
          <a:effectLst/>
        </p:spPr>
      </p:sp>
      <p:sp>
        <p:nvSpPr>
          <p:cNvPr id="1048679" name="Rectangle 5"/>
          <p:cNvSpPr>
            <a:spLocks noGrp="1" noChangeArrowheads="1"/>
          </p:cNvSpPr>
          <p:nvPr>
            <p:ph type="body" sz="quarter" idx="3"/>
          </p:nvPr>
        </p:nvSpPr>
        <p:spPr bwMode="auto">
          <a:xfrm>
            <a:off x="709614" y="4862514"/>
            <a:ext cx="5680075" cy="4605337"/>
          </a:xfrm>
          <a:prstGeom prst="rect"/>
          <a:noFill/>
          <a:ln w="9525">
            <a:noFill/>
            <a:miter lim="800000"/>
            <a:headEnd/>
            <a:tailEnd/>
          </a:ln>
          <a:effectLst/>
        </p:spPr>
        <p:txBody>
          <a:bodyPr anchor="t" anchorCtr="0" bIns="45745" compatLnSpc="1" lIns="91492" numCol="1" rIns="91492" tIns="45745" vert="horz" wrap="square">
            <a:prstTxWarp prst="textNoShape"/>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48680" name="Rectangle 6"/>
          <p:cNvSpPr>
            <a:spLocks noGrp="1" noChangeArrowheads="1"/>
          </p:cNvSpPr>
          <p:nvPr>
            <p:ph type="ftr" sz="quarter" idx="4"/>
          </p:nvPr>
        </p:nvSpPr>
        <p:spPr bwMode="auto">
          <a:xfrm>
            <a:off x="2"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l">
              <a:defRPr sz="1100"/>
            </a:lvl1pPr>
          </a:lstStyle>
          <a:p>
            <a:endParaRPr lang="en-US"/>
          </a:p>
        </p:txBody>
      </p:sp>
      <p:sp>
        <p:nvSpPr>
          <p:cNvPr id="1048681" name="Rectangle 7"/>
          <p:cNvSpPr>
            <a:spLocks noGrp="1" noChangeArrowheads="1"/>
          </p:cNvSpPr>
          <p:nvPr>
            <p:ph type="sldNum" sz="quarter" idx="5"/>
          </p:nvPr>
        </p:nvSpPr>
        <p:spPr bwMode="auto">
          <a:xfrm>
            <a:off x="4021139" y="9720264"/>
            <a:ext cx="3076575" cy="512762"/>
          </a:xfrm>
          <a:prstGeom prst="rect"/>
          <a:noFill/>
          <a:ln w="9525">
            <a:noFill/>
            <a:miter lim="800000"/>
            <a:headEnd/>
            <a:tailEnd/>
          </a:ln>
          <a:effectLst/>
        </p:spPr>
        <p:txBody>
          <a:bodyPr anchor="b" anchorCtr="0" bIns="45745" compatLnSpc="1" lIns="91492" numCol="1" rIns="91492" tIns="45745" vert="horz" wrap="square">
            <a:prstTxWarp prst="textNoShape"/>
          </a:bodyPr>
          <a:lstStyle>
            <a:lvl1pPr algn="r">
              <a:defRPr sz="1100"/>
            </a:lvl1pPr>
          </a:lstStyle>
          <a:p>
            <a:fld id="{A9A0EA98-5831-4853-B862-C702E6EB345C}" type="slidenum">
              <a:rPr lang="en-US"/>
              <a:t>‹#›</a:t>
            </a:fld>
            <a:endParaRPr lang="en-US"/>
          </a:p>
        </p:txBody>
      </p:sp>
    </p:spTree>
  </p:cSld>
  <p:clrMap accent1="accent1" accent2="accent2" accent3="accent3" accent4="accent4" accent5="accent5" accent6="accent6" bg1="lt1" bg2="lt2" tx1="dk1" tx2="dk2" hlink="hlink" folHlink="folHlink"/>
  <p:notesStyle>
    <a:lvl1pPr algn="l" fontAlgn="base" rtl="0">
      <a:spcBef>
        <a:spcPct val="30000"/>
      </a:spcBef>
      <a:spcAft>
        <a:spcPct val="0"/>
      </a:spcAft>
      <a:defRPr sz="1200" kern="1200">
        <a:solidFill>
          <a:schemeClr val="tx1"/>
        </a:solidFill>
        <a:latin typeface="Arial" charset="0"/>
        <a:ea typeface="+mn-ea"/>
        <a:cs typeface="+mn-cs"/>
      </a:defRPr>
    </a:lvl1pPr>
    <a:lvl2pPr algn="l" fontAlgn="base" marL="457200" rtl="0">
      <a:spcBef>
        <a:spcPct val="30000"/>
      </a:spcBef>
      <a:spcAft>
        <a:spcPct val="0"/>
      </a:spcAft>
      <a:defRPr sz="1200" kern="1200">
        <a:solidFill>
          <a:schemeClr val="tx1"/>
        </a:solidFill>
        <a:latin typeface="Arial" charset="0"/>
        <a:ea typeface="+mn-ea"/>
        <a:cs typeface="+mn-cs"/>
      </a:defRPr>
    </a:lvl2pPr>
    <a:lvl3pPr algn="l" fontAlgn="base" marL="914400" rtl="0">
      <a:spcBef>
        <a:spcPct val="30000"/>
      </a:spcBef>
      <a:spcAft>
        <a:spcPct val="0"/>
      </a:spcAft>
      <a:defRPr sz="1200" kern="1200">
        <a:solidFill>
          <a:schemeClr val="tx1"/>
        </a:solidFill>
        <a:latin typeface="Arial" charset="0"/>
        <a:ea typeface="+mn-ea"/>
        <a:cs typeface="+mn-cs"/>
      </a:defRPr>
    </a:lvl3pPr>
    <a:lvl4pPr algn="l" fontAlgn="base" marL="1371600" rtl="0">
      <a:spcBef>
        <a:spcPct val="30000"/>
      </a:spcBef>
      <a:spcAft>
        <a:spcPct val="0"/>
      </a:spcAft>
      <a:defRPr sz="1200" kern="1200">
        <a:solidFill>
          <a:schemeClr val="tx1"/>
        </a:solidFill>
        <a:latin typeface="Arial" charset="0"/>
        <a:ea typeface="+mn-ea"/>
        <a:cs typeface="+mn-cs"/>
      </a:defRPr>
    </a:lvl4pPr>
    <a:lvl5pPr algn="l" fontAlgn="base" marL="1828800" rtl="0">
      <a:spcBef>
        <a:spcPct val="30000"/>
      </a:spcBef>
      <a:spcAft>
        <a:spcPct val="0"/>
      </a:spcAft>
      <a:defRPr sz="1200" kern="1200">
        <a:solidFill>
          <a:schemeClr val="tx1"/>
        </a:solidFill>
        <a:latin typeface="Arial" charset="0"/>
        <a:ea typeface="+mn-ea"/>
        <a:cs typeface="+mn-cs"/>
      </a:defRPr>
    </a:lvl5pPr>
    <a:lvl6pPr algn="l" defTabSz="914400" eaLnBrk="1" hangingPunct="1" latinLnBrk="0" marL="2286000" rtl="0">
      <a:defRPr sz="1200" kern="1200">
        <a:solidFill>
          <a:schemeClr val="tx1"/>
        </a:solidFill>
        <a:latin typeface="+mn-lt"/>
        <a:ea typeface="+mn-ea"/>
        <a:cs typeface="+mn-cs"/>
      </a:defRPr>
    </a:lvl6pPr>
    <a:lvl7pPr algn="l" defTabSz="914400" eaLnBrk="1" hangingPunct="1" latinLnBrk="0" marL="2743200" rtl="0">
      <a:defRPr sz="1200" kern="1200">
        <a:solidFill>
          <a:schemeClr val="tx1"/>
        </a:solidFill>
        <a:latin typeface="+mn-lt"/>
        <a:ea typeface="+mn-ea"/>
        <a:cs typeface="+mn-cs"/>
      </a:defRPr>
    </a:lvl7pPr>
    <a:lvl8pPr algn="l" defTabSz="914400" eaLnBrk="1" hangingPunct="1" latinLnBrk="0" marL="3200400" rtl="0">
      <a:defRPr sz="1200" kern="1200">
        <a:solidFill>
          <a:schemeClr val="tx1"/>
        </a:solidFill>
        <a:latin typeface="+mn-lt"/>
        <a:ea typeface="+mn-ea"/>
        <a:cs typeface="+mn-cs"/>
      </a:defRPr>
    </a:lvl8pPr>
    <a:lvl9pPr algn="l" defTabSz="914400" eaLnBrk="1" hangingPunct="1" latinLnBrk="0" marL="3657600" rtl="0">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type="title">
  <p:cSld name="Title Slide">
    <p:spTree>
      <p:nvGrpSpPr>
        <p:cNvPr id="46" name=""/>
        <p:cNvGrpSpPr/>
        <p:nvPr/>
      </p:nvGrpSpPr>
      <p:grpSpPr>
        <a:xfrm>
          <a:off x="0" y="0"/>
          <a:ext cx="0" cy="0"/>
          <a:chOff x="0" y="0"/>
          <a:chExt cx="0" cy="0"/>
        </a:xfrm>
      </p:grpSpPr>
      <p:sp>
        <p:nvSpPr>
          <p:cNvPr id="1048593" name="Title 1"/>
          <p:cNvSpPr>
            <a:spLocks noGrp="1"/>
          </p:cNvSpPr>
          <p:nvPr>
            <p:ph type="ctrTitle"/>
          </p:nvPr>
        </p:nvSpPr>
        <p:spPr>
          <a:xfrm>
            <a:off x="685800" y="2130425"/>
            <a:ext cx="7772400" cy="1470025"/>
          </a:xfrm>
        </p:spPr>
        <p:txBody>
          <a:bodyPr/>
          <a:p>
            <a:r>
              <a:rPr lang="en-US" smtClean="0"/>
              <a:t>Click to edit Master title style</a:t>
            </a:r>
            <a:endParaRPr lang="en-US"/>
          </a:p>
        </p:txBody>
      </p:sp>
      <p:sp>
        <p:nvSpPr>
          <p:cNvPr id="1048594" name="Subtitle 2"/>
          <p:cNvSpPr>
            <a:spLocks noGrp="1"/>
          </p:cNvSpPr>
          <p:nvPr>
            <p:ph type="subTitle" idx="1"/>
          </p:nvPr>
        </p:nvSpPr>
        <p:spPr>
          <a:xfrm>
            <a:off x="1371600" y="3886200"/>
            <a:ext cx="6400800" cy="1752600"/>
          </a:xfrm>
        </p:spPr>
        <p:txBody>
          <a:bodyPr/>
          <a:lstStyle>
            <a:lvl1pPr algn="ctr" indent="0" marL="0">
              <a:buNone/>
              <a:defRPr>
                <a:solidFill>
                  <a:schemeClr val="tx1">
                    <a:tint val="75000"/>
                  </a:schemeClr>
                </a:solidFill>
              </a:defRPr>
            </a:lvl1pPr>
            <a:lvl2pPr algn="ctr" indent="0" marL="457200">
              <a:buNone/>
              <a:defRPr>
                <a:solidFill>
                  <a:schemeClr val="tx1">
                    <a:tint val="75000"/>
                  </a:schemeClr>
                </a:solidFill>
              </a:defRPr>
            </a:lvl2pPr>
            <a:lvl3pPr algn="ctr" indent="0" marL="914400">
              <a:buNone/>
              <a:defRPr>
                <a:solidFill>
                  <a:schemeClr val="tx1">
                    <a:tint val="75000"/>
                  </a:schemeClr>
                </a:solidFill>
              </a:defRPr>
            </a:lvl3pPr>
            <a:lvl4pPr algn="ctr" indent="0" marL="1371600">
              <a:buNone/>
              <a:defRPr>
                <a:solidFill>
                  <a:schemeClr val="tx1">
                    <a:tint val="75000"/>
                  </a:schemeClr>
                </a:solidFill>
              </a:defRPr>
            </a:lvl4pPr>
            <a:lvl5pPr algn="ctr" indent="0" marL="1828800">
              <a:buNone/>
              <a:defRPr>
                <a:solidFill>
                  <a:schemeClr val="tx1">
                    <a:tint val="75000"/>
                  </a:schemeClr>
                </a:solidFill>
              </a:defRPr>
            </a:lvl5pPr>
            <a:lvl6pPr algn="ctr" indent="0" marL="2286000">
              <a:buNone/>
              <a:defRPr>
                <a:solidFill>
                  <a:schemeClr val="tx1">
                    <a:tint val="75000"/>
                  </a:schemeClr>
                </a:solidFill>
              </a:defRPr>
            </a:lvl6pPr>
            <a:lvl7pPr algn="ctr" indent="0" marL="2743200">
              <a:buNone/>
              <a:defRPr>
                <a:solidFill>
                  <a:schemeClr val="tx1">
                    <a:tint val="75000"/>
                  </a:schemeClr>
                </a:solidFill>
              </a:defRPr>
            </a:lvl7pPr>
            <a:lvl8pPr algn="ctr" indent="0" marL="3200400">
              <a:buNone/>
              <a:defRPr>
                <a:solidFill>
                  <a:schemeClr val="tx1">
                    <a:tint val="75000"/>
                  </a:schemeClr>
                </a:solidFill>
              </a:defRPr>
            </a:lvl8pPr>
            <a:lvl9pPr algn="ctr" indent="0" marL="3657600">
              <a:buNone/>
              <a:defRPr>
                <a:solidFill>
                  <a:schemeClr val="tx1">
                    <a:tint val="75000"/>
                  </a:schemeClr>
                </a:solidFill>
              </a:defRPr>
            </a:lvl9pPr>
          </a:lstStyle>
          <a:p>
            <a:r>
              <a:rPr lang="en-US" smtClean="0"/>
              <a:t>Click to edit Master subtitle style</a:t>
            </a:r>
            <a:endParaRPr lang="en-US"/>
          </a:p>
        </p:txBody>
      </p:sp>
      <p:sp>
        <p:nvSpPr>
          <p:cNvPr id="1048595" name="Date Placeholder 3"/>
          <p:cNvSpPr>
            <a:spLocks noGrp="1"/>
          </p:cNvSpPr>
          <p:nvPr>
            <p:ph type="dt" sz="half" idx="10"/>
          </p:nvPr>
        </p:nvSpPr>
        <p:spPr/>
        <p:txBody>
          <a:bodyPr/>
          <a:p>
            <a:fld id="{1D8BD707-D9CF-40AE-B4C6-C98DA3205C09}" type="datetimeFigureOut">
              <a:rPr lang="en-US" smtClean="0"/>
              <a:t>3/7/2021</a:t>
            </a:fld>
            <a:endParaRPr lang="en-US"/>
          </a:p>
        </p:txBody>
      </p:sp>
      <p:sp>
        <p:nvSpPr>
          <p:cNvPr id="1048596" name="Footer Placeholder 4"/>
          <p:cNvSpPr>
            <a:spLocks noGrp="1"/>
          </p:cNvSpPr>
          <p:nvPr>
            <p:ph type="ftr" sz="quarter" idx="11"/>
          </p:nvPr>
        </p:nvSpPr>
        <p:spPr/>
        <p:txBody>
          <a:bodyPr/>
          <a:p>
            <a:endParaRPr lang="en-US"/>
          </a:p>
        </p:txBody>
      </p:sp>
      <p:sp>
        <p:nvSpPr>
          <p:cNvPr id="1048597"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type="vertTx">
  <p:cSld name="Title and Vertical Text">
    <p:spTree>
      <p:nvGrpSpPr>
        <p:cNvPr id="68" name=""/>
        <p:cNvGrpSpPr/>
        <p:nvPr/>
      </p:nvGrpSpPr>
      <p:grpSpPr>
        <a:xfrm>
          <a:off x="0" y="0"/>
          <a:ext cx="0" cy="0"/>
          <a:chOff x="0" y="0"/>
          <a:chExt cx="0" cy="0"/>
        </a:xfrm>
      </p:grpSpPr>
      <p:sp>
        <p:nvSpPr>
          <p:cNvPr id="1048646" name="Title 1"/>
          <p:cNvSpPr>
            <a:spLocks noGrp="1"/>
          </p:cNvSpPr>
          <p:nvPr>
            <p:ph type="title"/>
          </p:nvPr>
        </p:nvSpPr>
        <p:spPr/>
        <p:txBody>
          <a:bodyPr/>
          <a:p>
            <a:r>
              <a:rPr lang="en-US" smtClean="0"/>
              <a:t>Click to edit Master title style</a:t>
            </a:r>
            <a:endParaRPr lang="en-US"/>
          </a:p>
        </p:txBody>
      </p:sp>
      <p:sp>
        <p:nvSpPr>
          <p:cNvPr id="1048647" name="Vertical Text Placeholder 2"/>
          <p:cNvSpPr>
            <a:spLocks noGrp="1"/>
          </p:cNvSpPr>
          <p:nvPr>
            <p:ph type="body" orient="vert" idx="1"/>
          </p:nvPr>
        </p:nvSpPr>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48" name="Date Placeholder 3"/>
          <p:cNvSpPr>
            <a:spLocks noGrp="1"/>
          </p:cNvSpPr>
          <p:nvPr>
            <p:ph type="dt" sz="half" idx="10"/>
          </p:nvPr>
        </p:nvSpPr>
        <p:spPr/>
        <p:txBody>
          <a:bodyPr/>
          <a:p>
            <a:fld id="{1D8BD707-D9CF-40AE-B4C6-C98DA3205C09}" type="datetimeFigureOut">
              <a:rPr lang="en-US" smtClean="0"/>
              <a:t>3/7/2021</a:t>
            </a:fld>
            <a:endParaRPr lang="en-US"/>
          </a:p>
        </p:txBody>
      </p:sp>
      <p:sp>
        <p:nvSpPr>
          <p:cNvPr id="1048649" name="Footer Placeholder 4"/>
          <p:cNvSpPr>
            <a:spLocks noGrp="1"/>
          </p:cNvSpPr>
          <p:nvPr>
            <p:ph type="ftr" sz="quarter" idx="11"/>
          </p:nvPr>
        </p:nvSpPr>
        <p:spPr/>
        <p:txBody>
          <a:bodyPr/>
          <a:p>
            <a:endParaRPr lang="en-US"/>
          </a:p>
        </p:txBody>
      </p:sp>
      <p:sp>
        <p:nvSpPr>
          <p:cNvPr id="1048650"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type="vertTitleAndTx">
  <p:cSld name="Vertical Title and Text">
    <p:spTree>
      <p:nvGrpSpPr>
        <p:cNvPr id="66" name=""/>
        <p:cNvGrpSpPr/>
        <p:nvPr/>
      </p:nvGrpSpPr>
      <p:grpSpPr>
        <a:xfrm>
          <a:off x="0" y="0"/>
          <a:ext cx="0" cy="0"/>
          <a:chOff x="0" y="0"/>
          <a:chExt cx="0" cy="0"/>
        </a:xfrm>
      </p:grpSpPr>
      <p:sp>
        <p:nvSpPr>
          <p:cNvPr id="1048635" name="Vertical Title 1"/>
          <p:cNvSpPr>
            <a:spLocks noGrp="1"/>
          </p:cNvSpPr>
          <p:nvPr>
            <p:ph type="title" orient="vert"/>
          </p:nvPr>
        </p:nvSpPr>
        <p:spPr>
          <a:xfrm>
            <a:off x="6629400" y="274638"/>
            <a:ext cx="2057400" cy="5851525"/>
          </a:xfrm>
        </p:spPr>
        <p:txBody>
          <a:bodyPr vert="eaVert"/>
          <a:p>
            <a:r>
              <a:rPr lang="en-US" smtClean="0"/>
              <a:t>Click to edit Master title style</a:t>
            </a:r>
            <a:endParaRPr lang="en-US"/>
          </a:p>
        </p:txBody>
      </p:sp>
      <p:sp>
        <p:nvSpPr>
          <p:cNvPr id="1048636" name="Vertical Text Placeholder 2"/>
          <p:cNvSpPr>
            <a:spLocks noGrp="1"/>
          </p:cNvSpPr>
          <p:nvPr>
            <p:ph type="body" orient="vert" idx="1"/>
          </p:nvPr>
        </p:nvSpPr>
        <p:spPr>
          <a:xfrm>
            <a:off x="457200" y="274638"/>
            <a:ext cx="6019800" cy="5851525"/>
          </a:xfrm>
        </p:spPr>
        <p:txBody>
          <a:bodyPr vert="eaVert"/>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37" name="Date Placeholder 3"/>
          <p:cNvSpPr>
            <a:spLocks noGrp="1"/>
          </p:cNvSpPr>
          <p:nvPr>
            <p:ph type="dt" sz="half" idx="10"/>
          </p:nvPr>
        </p:nvSpPr>
        <p:spPr/>
        <p:txBody>
          <a:bodyPr/>
          <a:p>
            <a:fld id="{1D8BD707-D9CF-40AE-B4C6-C98DA3205C09}" type="datetimeFigureOut">
              <a:rPr lang="en-US" smtClean="0"/>
              <a:t>3/7/2021</a:t>
            </a:fld>
            <a:endParaRPr lang="en-US"/>
          </a:p>
        </p:txBody>
      </p:sp>
      <p:sp>
        <p:nvSpPr>
          <p:cNvPr id="1048638" name="Footer Placeholder 4"/>
          <p:cNvSpPr>
            <a:spLocks noGrp="1"/>
          </p:cNvSpPr>
          <p:nvPr>
            <p:ph type="ftr" sz="quarter" idx="11"/>
          </p:nvPr>
        </p:nvSpPr>
        <p:spPr/>
        <p:txBody>
          <a:bodyPr/>
          <a:p>
            <a:endParaRPr lang="en-US"/>
          </a:p>
        </p:txBody>
      </p:sp>
      <p:sp>
        <p:nvSpPr>
          <p:cNvPr id="1048639"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type="obj">
  <p:cSld name="Title and Content">
    <p:spTree>
      <p:nvGrpSpPr>
        <p:cNvPr id="48" name=""/>
        <p:cNvGrpSpPr/>
        <p:nvPr/>
      </p:nvGrpSpPr>
      <p:grpSpPr>
        <a:xfrm>
          <a:off x="0" y="0"/>
          <a:ext cx="0" cy="0"/>
          <a:chOff x="0" y="0"/>
          <a:chExt cx="0" cy="0"/>
        </a:xfrm>
      </p:grpSpPr>
      <p:sp>
        <p:nvSpPr>
          <p:cNvPr id="1048601" name="Title 1"/>
          <p:cNvSpPr>
            <a:spLocks noGrp="1"/>
          </p:cNvSpPr>
          <p:nvPr>
            <p:ph type="title"/>
          </p:nvPr>
        </p:nvSpPr>
        <p:spPr/>
        <p:txBody>
          <a:bodyPr/>
          <a:p>
            <a:r>
              <a:rPr lang="en-US" smtClean="0"/>
              <a:t>Click to edit Master title style</a:t>
            </a:r>
            <a:endParaRPr lang="en-US"/>
          </a:p>
        </p:txBody>
      </p:sp>
      <p:sp>
        <p:nvSpPr>
          <p:cNvPr id="1048602" name="Content Placeholder 2"/>
          <p:cNvSpPr>
            <a:spLocks noGrp="1"/>
          </p:cNvSpPr>
          <p:nvPr>
            <p:ph idx="1"/>
          </p:nvPr>
        </p:nvSpPr>
        <p:spPr/>
        <p:txBody>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03" name="Date Placeholder 3"/>
          <p:cNvSpPr>
            <a:spLocks noGrp="1"/>
          </p:cNvSpPr>
          <p:nvPr>
            <p:ph type="dt" sz="half" idx="10"/>
          </p:nvPr>
        </p:nvSpPr>
        <p:spPr/>
        <p:txBody>
          <a:bodyPr/>
          <a:p>
            <a:fld id="{1D8BD707-D9CF-40AE-B4C6-C98DA3205C09}" type="datetimeFigureOut">
              <a:rPr lang="en-US" smtClean="0"/>
              <a:t>3/7/2021</a:t>
            </a:fld>
            <a:endParaRPr lang="en-US"/>
          </a:p>
        </p:txBody>
      </p:sp>
      <p:sp>
        <p:nvSpPr>
          <p:cNvPr id="1048604" name="Footer Placeholder 4"/>
          <p:cNvSpPr>
            <a:spLocks noGrp="1"/>
          </p:cNvSpPr>
          <p:nvPr>
            <p:ph type="ftr" sz="quarter" idx="11"/>
          </p:nvPr>
        </p:nvSpPr>
        <p:spPr/>
        <p:txBody>
          <a:bodyPr/>
          <a:p>
            <a:endParaRPr lang="en-US"/>
          </a:p>
        </p:txBody>
      </p:sp>
      <p:sp>
        <p:nvSpPr>
          <p:cNvPr id="1048605"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type="secHead">
  <p:cSld name="Section Header">
    <p:spTree>
      <p:nvGrpSpPr>
        <p:cNvPr id="69" name=""/>
        <p:cNvGrpSpPr/>
        <p:nvPr/>
      </p:nvGrpSpPr>
      <p:grpSpPr>
        <a:xfrm>
          <a:off x="0" y="0"/>
          <a:ext cx="0" cy="0"/>
          <a:chOff x="0" y="0"/>
          <a:chExt cx="0" cy="0"/>
        </a:xfrm>
      </p:grpSpPr>
      <p:sp>
        <p:nvSpPr>
          <p:cNvPr id="1048651" name="Title 1"/>
          <p:cNvSpPr>
            <a:spLocks noGrp="1"/>
          </p:cNvSpPr>
          <p:nvPr>
            <p:ph type="title"/>
          </p:nvPr>
        </p:nvSpPr>
        <p:spPr>
          <a:xfrm>
            <a:off x="722313" y="4406900"/>
            <a:ext cx="7772400" cy="1362075"/>
          </a:xfrm>
        </p:spPr>
        <p:txBody>
          <a:bodyPr anchor="t"/>
          <a:lstStyle>
            <a:lvl1pPr algn="l">
              <a:defRPr b="1" cap="all" sz="4000"/>
            </a:lvl1pPr>
          </a:lstStyle>
          <a:p>
            <a:r>
              <a:rPr lang="en-US" smtClean="0"/>
              <a:t>Click to edit Master title style</a:t>
            </a:r>
            <a:endParaRPr lang="en-US"/>
          </a:p>
        </p:txBody>
      </p:sp>
      <p:sp>
        <p:nvSpPr>
          <p:cNvPr id="1048652" name="Text Placeholder 2"/>
          <p:cNvSpPr>
            <a:spLocks noGrp="1"/>
          </p:cNvSpPr>
          <p:nvPr>
            <p:ph type="body" idx="1"/>
          </p:nvPr>
        </p:nvSpPr>
        <p:spPr>
          <a:xfrm>
            <a:off x="722313" y="2906713"/>
            <a:ext cx="7772400" cy="1500187"/>
          </a:xfrm>
        </p:spPr>
        <p:txBody>
          <a:bodyPr anchor="b"/>
          <a:lstStyle>
            <a:lvl1pPr indent="0" marL="0">
              <a:buNone/>
              <a:defRPr sz="2000">
                <a:solidFill>
                  <a:schemeClr val="tx1">
                    <a:tint val="75000"/>
                  </a:schemeClr>
                </a:solidFill>
              </a:defRPr>
            </a:lvl1pPr>
            <a:lvl2pPr indent="0" marL="457200">
              <a:buNone/>
              <a:defRPr sz="1800">
                <a:solidFill>
                  <a:schemeClr val="tx1">
                    <a:tint val="75000"/>
                  </a:schemeClr>
                </a:solidFill>
              </a:defRPr>
            </a:lvl2pPr>
            <a:lvl3pPr indent="0" marL="914400">
              <a:buNone/>
              <a:defRPr sz="1600">
                <a:solidFill>
                  <a:schemeClr val="tx1">
                    <a:tint val="75000"/>
                  </a:schemeClr>
                </a:solidFill>
              </a:defRPr>
            </a:lvl3pPr>
            <a:lvl4pPr indent="0" marL="1371600">
              <a:buNone/>
              <a:defRPr sz="1400">
                <a:solidFill>
                  <a:schemeClr val="tx1">
                    <a:tint val="75000"/>
                  </a:schemeClr>
                </a:solidFill>
              </a:defRPr>
            </a:lvl4pPr>
            <a:lvl5pPr indent="0" marL="1828800">
              <a:buNone/>
              <a:defRPr sz="1400">
                <a:solidFill>
                  <a:schemeClr val="tx1">
                    <a:tint val="75000"/>
                  </a:schemeClr>
                </a:solidFill>
              </a:defRPr>
            </a:lvl5pPr>
            <a:lvl6pPr indent="0" marL="2286000">
              <a:buNone/>
              <a:defRPr sz="1400">
                <a:solidFill>
                  <a:schemeClr val="tx1">
                    <a:tint val="75000"/>
                  </a:schemeClr>
                </a:solidFill>
              </a:defRPr>
            </a:lvl6pPr>
            <a:lvl7pPr indent="0" marL="2743200">
              <a:buNone/>
              <a:defRPr sz="1400">
                <a:solidFill>
                  <a:schemeClr val="tx1">
                    <a:tint val="75000"/>
                  </a:schemeClr>
                </a:solidFill>
              </a:defRPr>
            </a:lvl7pPr>
            <a:lvl8pPr indent="0" marL="3200400">
              <a:buNone/>
              <a:defRPr sz="1400">
                <a:solidFill>
                  <a:schemeClr val="tx1">
                    <a:tint val="75000"/>
                  </a:schemeClr>
                </a:solidFill>
              </a:defRPr>
            </a:lvl8pPr>
            <a:lvl9pPr indent="0" marL="3657600">
              <a:buNone/>
              <a:defRPr sz="1400">
                <a:solidFill>
                  <a:schemeClr val="tx1">
                    <a:tint val="75000"/>
                  </a:schemeClr>
                </a:solidFill>
              </a:defRPr>
            </a:lvl9pPr>
          </a:lstStyle>
          <a:p>
            <a:pPr lvl="0"/>
            <a:r>
              <a:rPr lang="en-US" smtClean="0"/>
              <a:t>Click to edit Master text styles</a:t>
            </a:r>
          </a:p>
        </p:txBody>
      </p:sp>
      <p:sp>
        <p:nvSpPr>
          <p:cNvPr id="1048653" name="Date Placeholder 3"/>
          <p:cNvSpPr>
            <a:spLocks noGrp="1"/>
          </p:cNvSpPr>
          <p:nvPr>
            <p:ph type="dt" sz="half" idx="10"/>
          </p:nvPr>
        </p:nvSpPr>
        <p:spPr/>
        <p:txBody>
          <a:bodyPr/>
          <a:p>
            <a:fld id="{1D8BD707-D9CF-40AE-B4C6-C98DA3205C09}" type="datetimeFigureOut">
              <a:rPr lang="en-US" smtClean="0"/>
              <a:t>3/7/2021</a:t>
            </a:fld>
            <a:endParaRPr lang="en-US"/>
          </a:p>
        </p:txBody>
      </p:sp>
      <p:sp>
        <p:nvSpPr>
          <p:cNvPr id="1048654" name="Footer Placeholder 4"/>
          <p:cNvSpPr>
            <a:spLocks noGrp="1"/>
          </p:cNvSpPr>
          <p:nvPr>
            <p:ph type="ftr" sz="quarter" idx="11"/>
          </p:nvPr>
        </p:nvSpPr>
        <p:spPr/>
        <p:txBody>
          <a:bodyPr/>
          <a:p>
            <a:endParaRPr lang="en-US"/>
          </a:p>
        </p:txBody>
      </p:sp>
      <p:sp>
        <p:nvSpPr>
          <p:cNvPr id="1048655" name="Slide Number Placeholder 5"/>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type="twoObj">
  <p:cSld name="Two Content">
    <p:spTree>
      <p:nvGrpSpPr>
        <p:cNvPr id="70" name=""/>
        <p:cNvGrpSpPr/>
        <p:nvPr/>
      </p:nvGrpSpPr>
      <p:grpSpPr>
        <a:xfrm>
          <a:off x="0" y="0"/>
          <a:ext cx="0" cy="0"/>
          <a:chOff x="0" y="0"/>
          <a:chExt cx="0" cy="0"/>
        </a:xfrm>
      </p:grpSpPr>
      <p:sp>
        <p:nvSpPr>
          <p:cNvPr id="1048656" name="Title 1"/>
          <p:cNvSpPr>
            <a:spLocks noGrp="1"/>
          </p:cNvSpPr>
          <p:nvPr>
            <p:ph type="title"/>
          </p:nvPr>
        </p:nvSpPr>
        <p:spPr/>
        <p:txBody>
          <a:bodyPr/>
          <a:p>
            <a:r>
              <a:rPr lang="en-US" smtClean="0"/>
              <a:t>Click to edit Master title style</a:t>
            </a:r>
            <a:endParaRPr lang="en-US"/>
          </a:p>
        </p:txBody>
      </p:sp>
      <p:sp>
        <p:nvSpPr>
          <p:cNvPr id="1048657"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8"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59" name="Date Placeholder 4"/>
          <p:cNvSpPr>
            <a:spLocks noGrp="1"/>
          </p:cNvSpPr>
          <p:nvPr>
            <p:ph type="dt" sz="half" idx="10"/>
          </p:nvPr>
        </p:nvSpPr>
        <p:spPr/>
        <p:txBody>
          <a:bodyPr/>
          <a:p>
            <a:fld id="{1D8BD707-D9CF-40AE-B4C6-C98DA3205C09}" type="datetimeFigureOut">
              <a:rPr lang="en-US" smtClean="0"/>
              <a:t>3/7/2021</a:t>
            </a:fld>
            <a:endParaRPr lang="en-US"/>
          </a:p>
        </p:txBody>
      </p:sp>
      <p:sp>
        <p:nvSpPr>
          <p:cNvPr id="1048660" name="Footer Placeholder 5"/>
          <p:cNvSpPr>
            <a:spLocks noGrp="1"/>
          </p:cNvSpPr>
          <p:nvPr>
            <p:ph type="ftr" sz="quarter" idx="11"/>
          </p:nvPr>
        </p:nvSpPr>
        <p:spPr/>
        <p:txBody>
          <a:bodyPr/>
          <a:p>
            <a:endParaRPr lang="en-US"/>
          </a:p>
        </p:txBody>
      </p:sp>
      <p:sp>
        <p:nvSpPr>
          <p:cNvPr id="1048661" name="Slide Number Placeholder 6"/>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type="twoTxTwoObj">
  <p:cSld name="Comparison">
    <p:spTree>
      <p:nvGrpSpPr>
        <p:cNvPr id="71" name=""/>
        <p:cNvGrpSpPr/>
        <p:nvPr/>
      </p:nvGrpSpPr>
      <p:grpSpPr>
        <a:xfrm>
          <a:off x="0" y="0"/>
          <a:ext cx="0" cy="0"/>
          <a:chOff x="0" y="0"/>
          <a:chExt cx="0" cy="0"/>
        </a:xfrm>
      </p:grpSpPr>
      <p:sp>
        <p:nvSpPr>
          <p:cNvPr id="1048662" name="Title 1"/>
          <p:cNvSpPr>
            <a:spLocks noGrp="1"/>
          </p:cNvSpPr>
          <p:nvPr>
            <p:ph type="title"/>
          </p:nvPr>
        </p:nvSpPr>
        <p:spPr/>
        <p:txBody>
          <a:bodyPr/>
          <a:p>
            <a:r>
              <a:rPr lang="en-US" smtClean="0"/>
              <a:t>Click to edit Master title style</a:t>
            </a:r>
            <a:endParaRPr lang="en-US"/>
          </a:p>
        </p:txBody>
      </p:sp>
      <p:sp>
        <p:nvSpPr>
          <p:cNvPr id="1048663" name="Text Placeholder 2"/>
          <p:cNvSpPr>
            <a:spLocks noGrp="1"/>
          </p:cNvSpPr>
          <p:nvPr>
            <p:ph type="body" idx="1"/>
          </p:nvPr>
        </p:nvSpPr>
        <p:spPr>
          <a:xfrm>
            <a:off x="457200" y="1535113"/>
            <a:ext cx="4040188" cy="639762"/>
          </a:xfrm>
        </p:spPr>
        <p:txBody>
          <a:bodyPr anchor="b">
            <a:normAutofit fontScale="95833" lnSpcReduction="20000"/>
          </a:bodyPr>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6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5" name="Text Placeholder 4"/>
          <p:cNvSpPr>
            <a:spLocks noGrp="1"/>
          </p:cNvSpPr>
          <p:nvPr>
            <p:ph type="body" sz="quarter" idx="3"/>
          </p:nvPr>
        </p:nvSpPr>
        <p:spPr>
          <a:xfrm>
            <a:off x="4645025" y="1535113"/>
            <a:ext cx="4041775" cy="639762"/>
          </a:xfrm>
        </p:spPr>
        <p:txBody>
          <a:bodyPr anchor="b">
            <a:normAutofit fontScale="95833" lnSpcReduction="20000"/>
          </a:bodyPr>
          <a:lstStyle>
            <a:lvl1pPr indent="0" marL="0">
              <a:buNone/>
              <a:defRPr b="1" sz="2400"/>
            </a:lvl1pPr>
            <a:lvl2pPr indent="0" marL="457200">
              <a:buNone/>
              <a:defRPr b="1" sz="2000"/>
            </a:lvl2pPr>
            <a:lvl3pPr indent="0" marL="914400">
              <a:buNone/>
              <a:defRPr b="1" sz="1800"/>
            </a:lvl3pPr>
            <a:lvl4pPr indent="0" marL="1371600">
              <a:buNone/>
              <a:defRPr b="1" sz="1600"/>
            </a:lvl4pPr>
            <a:lvl5pPr indent="0" marL="1828800">
              <a:buNone/>
              <a:defRPr b="1" sz="1600"/>
            </a:lvl5pPr>
            <a:lvl6pPr indent="0" marL="2286000">
              <a:buNone/>
              <a:defRPr b="1" sz="1600"/>
            </a:lvl6pPr>
            <a:lvl7pPr indent="0" marL="2743200">
              <a:buNone/>
              <a:defRPr b="1" sz="1600"/>
            </a:lvl7pPr>
            <a:lvl8pPr indent="0" marL="3200400">
              <a:buNone/>
              <a:defRPr b="1" sz="1600"/>
            </a:lvl8pPr>
            <a:lvl9pPr indent="0" marL="3657600">
              <a:buNone/>
              <a:defRPr b="1" sz="1600"/>
            </a:lvl9pPr>
          </a:lstStyle>
          <a:p>
            <a:pPr lvl="0"/>
            <a:r>
              <a:rPr lang="en-US" smtClean="0"/>
              <a:t>Click to edit Master text styles</a:t>
            </a:r>
          </a:p>
        </p:txBody>
      </p:sp>
      <p:sp>
        <p:nvSpPr>
          <p:cNvPr id="104866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67" name="Date Placeholder 6"/>
          <p:cNvSpPr>
            <a:spLocks noGrp="1"/>
          </p:cNvSpPr>
          <p:nvPr>
            <p:ph type="dt" sz="half" idx="10"/>
          </p:nvPr>
        </p:nvSpPr>
        <p:spPr/>
        <p:txBody>
          <a:bodyPr/>
          <a:p>
            <a:fld id="{1D8BD707-D9CF-40AE-B4C6-C98DA3205C09}" type="datetimeFigureOut">
              <a:rPr lang="en-US" smtClean="0"/>
              <a:t>3/7/2021</a:t>
            </a:fld>
            <a:endParaRPr lang="en-US"/>
          </a:p>
        </p:txBody>
      </p:sp>
      <p:sp>
        <p:nvSpPr>
          <p:cNvPr id="1048668" name="Footer Placeholder 7"/>
          <p:cNvSpPr>
            <a:spLocks noGrp="1"/>
          </p:cNvSpPr>
          <p:nvPr>
            <p:ph type="ftr" sz="quarter" idx="11"/>
          </p:nvPr>
        </p:nvSpPr>
        <p:spPr/>
        <p:txBody>
          <a:bodyPr/>
          <a:p>
            <a:endParaRPr lang="en-US"/>
          </a:p>
        </p:txBody>
      </p:sp>
      <p:sp>
        <p:nvSpPr>
          <p:cNvPr id="1048669" name="Slide Number Placeholder 8"/>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type="titleOnly">
  <p:cSld name="Title Only">
    <p:spTree>
      <p:nvGrpSpPr>
        <p:cNvPr id="65" name=""/>
        <p:cNvGrpSpPr/>
        <p:nvPr/>
      </p:nvGrpSpPr>
      <p:grpSpPr>
        <a:xfrm>
          <a:off x="0" y="0"/>
          <a:ext cx="0" cy="0"/>
          <a:chOff x="0" y="0"/>
          <a:chExt cx="0" cy="0"/>
        </a:xfrm>
      </p:grpSpPr>
      <p:sp>
        <p:nvSpPr>
          <p:cNvPr id="1048631" name="Title 1"/>
          <p:cNvSpPr>
            <a:spLocks noGrp="1"/>
          </p:cNvSpPr>
          <p:nvPr>
            <p:ph type="title"/>
          </p:nvPr>
        </p:nvSpPr>
        <p:spPr/>
        <p:txBody>
          <a:bodyPr/>
          <a:p>
            <a:r>
              <a:rPr lang="en-US" smtClean="0"/>
              <a:t>Click to edit Master title style</a:t>
            </a:r>
            <a:endParaRPr lang="en-US"/>
          </a:p>
        </p:txBody>
      </p:sp>
      <p:sp>
        <p:nvSpPr>
          <p:cNvPr id="1048632" name="Date Placeholder 2"/>
          <p:cNvSpPr>
            <a:spLocks noGrp="1"/>
          </p:cNvSpPr>
          <p:nvPr>
            <p:ph type="dt" sz="half" idx="10"/>
          </p:nvPr>
        </p:nvSpPr>
        <p:spPr/>
        <p:txBody>
          <a:bodyPr/>
          <a:p>
            <a:fld id="{1D8BD707-D9CF-40AE-B4C6-C98DA3205C09}" type="datetimeFigureOut">
              <a:rPr lang="en-US" smtClean="0"/>
              <a:t>3/7/2021</a:t>
            </a:fld>
            <a:endParaRPr lang="en-US"/>
          </a:p>
        </p:txBody>
      </p:sp>
      <p:sp>
        <p:nvSpPr>
          <p:cNvPr id="1048633" name="Footer Placeholder 3"/>
          <p:cNvSpPr>
            <a:spLocks noGrp="1"/>
          </p:cNvSpPr>
          <p:nvPr>
            <p:ph type="ftr" sz="quarter" idx="11"/>
          </p:nvPr>
        </p:nvSpPr>
        <p:spPr/>
        <p:txBody>
          <a:bodyPr/>
          <a:p>
            <a:endParaRPr lang="en-US"/>
          </a:p>
        </p:txBody>
      </p:sp>
      <p:sp>
        <p:nvSpPr>
          <p:cNvPr id="1048634" name="Slide Number Placeholder 4"/>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type="blank">
  <p:cSld name="Blank">
    <p:spTree>
      <p:nvGrpSpPr>
        <p:cNvPr id="38" name=""/>
        <p:cNvGrpSpPr/>
        <p:nvPr/>
      </p:nvGrpSpPr>
      <p:grpSpPr>
        <a:xfrm>
          <a:off x="0" y="0"/>
          <a:ext cx="0" cy="0"/>
          <a:chOff x="0" y="0"/>
          <a:chExt cx="0" cy="0"/>
        </a:xfrm>
      </p:grpSpPr>
      <p:sp>
        <p:nvSpPr>
          <p:cNvPr id="1048581" name="Date Placeholder 1"/>
          <p:cNvSpPr>
            <a:spLocks noGrp="1"/>
          </p:cNvSpPr>
          <p:nvPr>
            <p:ph type="dt" sz="half" idx="10"/>
          </p:nvPr>
        </p:nvSpPr>
        <p:spPr/>
        <p:txBody>
          <a:bodyPr/>
          <a:p>
            <a:fld id="{1D8BD707-D9CF-40AE-B4C6-C98DA3205C09}" type="datetimeFigureOut">
              <a:rPr lang="en-US" smtClean="0"/>
              <a:t>3/7/2021</a:t>
            </a:fld>
            <a:endParaRPr lang="en-US"/>
          </a:p>
        </p:txBody>
      </p:sp>
      <p:sp>
        <p:nvSpPr>
          <p:cNvPr id="1048582" name="Footer Placeholder 2"/>
          <p:cNvSpPr>
            <a:spLocks noGrp="1"/>
          </p:cNvSpPr>
          <p:nvPr>
            <p:ph type="ftr" sz="quarter" idx="11"/>
          </p:nvPr>
        </p:nvSpPr>
        <p:spPr/>
        <p:txBody>
          <a:bodyPr/>
          <a:p>
            <a:endParaRPr lang="en-US"/>
          </a:p>
        </p:txBody>
      </p:sp>
      <p:sp>
        <p:nvSpPr>
          <p:cNvPr id="1048583" name="Slide Number Placeholder 3"/>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type="objTx">
  <p:cSld name="Content with Caption">
    <p:spTree>
      <p:nvGrpSpPr>
        <p:cNvPr id="72" name=""/>
        <p:cNvGrpSpPr/>
        <p:nvPr/>
      </p:nvGrpSpPr>
      <p:grpSpPr>
        <a:xfrm>
          <a:off x="0" y="0"/>
          <a:ext cx="0" cy="0"/>
          <a:chOff x="0" y="0"/>
          <a:chExt cx="0" cy="0"/>
        </a:xfrm>
      </p:grpSpPr>
      <p:sp>
        <p:nvSpPr>
          <p:cNvPr id="1048670" name="Title 1"/>
          <p:cNvSpPr>
            <a:spLocks noGrp="1"/>
          </p:cNvSpPr>
          <p:nvPr>
            <p:ph type="title"/>
          </p:nvPr>
        </p:nvSpPr>
        <p:spPr>
          <a:xfrm>
            <a:off x="457200" y="273050"/>
            <a:ext cx="3008313" cy="1162050"/>
          </a:xfrm>
        </p:spPr>
        <p:txBody>
          <a:bodyPr anchor="b"/>
          <a:lstStyle>
            <a:lvl1pPr algn="l">
              <a:defRPr b="1" sz="2000"/>
            </a:lvl1pPr>
          </a:lstStyle>
          <a:p>
            <a:r>
              <a:rPr lang="en-US" smtClean="0"/>
              <a:t>Click to edit Master title style</a:t>
            </a:r>
            <a:endParaRPr lang="en-US"/>
          </a:p>
        </p:txBody>
      </p:sp>
      <p:sp>
        <p:nvSpPr>
          <p:cNvPr id="1048671"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672" name="Text Placeholder 3"/>
          <p:cNvSpPr>
            <a:spLocks noGrp="1"/>
          </p:cNvSpPr>
          <p:nvPr>
            <p:ph type="body" sz="half" idx="2"/>
          </p:nvPr>
        </p:nvSpPr>
        <p:spPr>
          <a:xfrm>
            <a:off x="457200" y="1435100"/>
            <a:ext cx="3008313" cy="4691063"/>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73" name="Date Placeholder 4"/>
          <p:cNvSpPr>
            <a:spLocks noGrp="1"/>
          </p:cNvSpPr>
          <p:nvPr>
            <p:ph type="dt" sz="half" idx="10"/>
          </p:nvPr>
        </p:nvSpPr>
        <p:spPr/>
        <p:txBody>
          <a:bodyPr/>
          <a:p>
            <a:fld id="{1D8BD707-D9CF-40AE-B4C6-C98DA3205C09}" type="datetimeFigureOut">
              <a:rPr lang="en-US" smtClean="0"/>
              <a:t>3/7/2021</a:t>
            </a:fld>
            <a:endParaRPr lang="en-US"/>
          </a:p>
        </p:txBody>
      </p:sp>
      <p:sp>
        <p:nvSpPr>
          <p:cNvPr id="1048674" name="Footer Placeholder 5"/>
          <p:cNvSpPr>
            <a:spLocks noGrp="1"/>
          </p:cNvSpPr>
          <p:nvPr>
            <p:ph type="ftr" sz="quarter" idx="11"/>
          </p:nvPr>
        </p:nvSpPr>
        <p:spPr/>
        <p:txBody>
          <a:bodyPr/>
          <a:p>
            <a:endParaRPr lang="en-US"/>
          </a:p>
        </p:txBody>
      </p:sp>
      <p:sp>
        <p:nvSpPr>
          <p:cNvPr id="1048675" name="Slide Number Placeholder 6"/>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type="picTx">
  <p:cSld name="Picture with Caption">
    <p:spTree>
      <p:nvGrpSpPr>
        <p:cNvPr id="67" name=""/>
        <p:cNvGrpSpPr/>
        <p:nvPr/>
      </p:nvGrpSpPr>
      <p:grpSpPr>
        <a:xfrm>
          <a:off x="0" y="0"/>
          <a:ext cx="0" cy="0"/>
          <a:chOff x="0" y="0"/>
          <a:chExt cx="0" cy="0"/>
        </a:xfrm>
      </p:grpSpPr>
      <p:sp>
        <p:nvSpPr>
          <p:cNvPr id="1048640" name="Title 1"/>
          <p:cNvSpPr>
            <a:spLocks noGrp="1"/>
          </p:cNvSpPr>
          <p:nvPr>
            <p:ph type="title"/>
          </p:nvPr>
        </p:nvSpPr>
        <p:spPr>
          <a:xfrm>
            <a:off x="1792288" y="4800600"/>
            <a:ext cx="5486400" cy="566738"/>
          </a:xfrm>
        </p:spPr>
        <p:txBody>
          <a:bodyPr anchor="b"/>
          <a:lstStyle>
            <a:lvl1pPr algn="l">
              <a:defRPr b="1" sz="2000"/>
            </a:lvl1pPr>
          </a:lstStyle>
          <a:p>
            <a:r>
              <a:rPr lang="en-US" smtClean="0"/>
              <a:t>Click to edit Master title style</a:t>
            </a:r>
            <a:endParaRPr lang="en-US"/>
          </a:p>
        </p:txBody>
      </p:sp>
      <p:sp>
        <p:nvSpPr>
          <p:cNvPr id="1048641" name="Picture Placeholder 2"/>
          <p:cNvSpPr>
            <a:spLocks noGrp="1"/>
          </p:cNvSpPr>
          <p:nvPr>
            <p:ph type="pic" idx="1"/>
          </p:nvPr>
        </p:nvSpPr>
        <p:spPr>
          <a:xfrm>
            <a:off x="1792288" y="612775"/>
            <a:ext cx="5486400" cy="4114800"/>
          </a:xfrm>
        </p:spPr>
        <p:txBody>
          <a:bodyPr/>
          <a:lstStyle>
            <a:lvl1pPr indent="0" marL="0">
              <a:buNone/>
              <a:defRPr sz="3200"/>
            </a:lvl1pPr>
            <a:lvl2pPr indent="0" marL="457200">
              <a:buNone/>
              <a:defRPr sz="2800"/>
            </a:lvl2pPr>
            <a:lvl3pPr indent="0" marL="914400">
              <a:buNone/>
              <a:defRPr sz="2400"/>
            </a:lvl3pPr>
            <a:lvl4pPr indent="0" marL="1371600">
              <a:buNone/>
              <a:defRPr sz="2000"/>
            </a:lvl4pPr>
            <a:lvl5pPr indent="0" marL="1828800">
              <a:buNone/>
              <a:defRPr sz="2000"/>
            </a:lvl5pPr>
            <a:lvl6pPr indent="0" marL="2286000">
              <a:buNone/>
              <a:defRPr sz="2000"/>
            </a:lvl6pPr>
            <a:lvl7pPr indent="0" marL="2743200">
              <a:buNone/>
              <a:defRPr sz="2000"/>
            </a:lvl7pPr>
            <a:lvl8pPr indent="0" marL="3200400">
              <a:buNone/>
              <a:defRPr sz="2000"/>
            </a:lvl8pPr>
            <a:lvl9pPr indent="0" marL="3657600">
              <a:buNone/>
              <a:defRPr sz="2000"/>
            </a:lvl9pPr>
          </a:lstStyle>
          <a:p>
            <a:endParaRPr lang="en-US"/>
          </a:p>
        </p:txBody>
      </p:sp>
      <p:sp>
        <p:nvSpPr>
          <p:cNvPr id="1048642" name="Text Placeholder 3"/>
          <p:cNvSpPr>
            <a:spLocks noGrp="1"/>
          </p:cNvSpPr>
          <p:nvPr>
            <p:ph type="body" sz="half" idx="2"/>
          </p:nvPr>
        </p:nvSpPr>
        <p:spPr>
          <a:xfrm>
            <a:off x="1792288" y="5367338"/>
            <a:ext cx="5486400" cy="804862"/>
          </a:xfrm>
        </p:spPr>
        <p:txBody>
          <a:bodyPr/>
          <a:lstStyle>
            <a:lvl1pPr indent="0" marL="0">
              <a:buNone/>
              <a:defRPr sz="1400"/>
            </a:lvl1pPr>
            <a:lvl2pPr indent="0" marL="457200">
              <a:buNone/>
              <a:defRPr sz="1200"/>
            </a:lvl2pPr>
            <a:lvl3pPr indent="0" marL="914400">
              <a:buNone/>
              <a:defRPr sz="1000"/>
            </a:lvl3pPr>
            <a:lvl4pPr indent="0" marL="1371600">
              <a:buNone/>
              <a:defRPr sz="900"/>
            </a:lvl4pPr>
            <a:lvl5pPr indent="0" marL="1828800">
              <a:buNone/>
              <a:defRPr sz="900"/>
            </a:lvl5pPr>
            <a:lvl6pPr indent="0" marL="2286000">
              <a:buNone/>
              <a:defRPr sz="900"/>
            </a:lvl6pPr>
            <a:lvl7pPr indent="0" marL="2743200">
              <a:buNone/>
              <a:defRPr sz="900"/>
            </a:lvl7pPr>
            <a:lvl8pPr indent="0" marL="3200400">
              <a:buNone/>
              <a:defRPr sz="900"/>
            </a:lvl8pPr>
            <a:lvl9pPr indent="0" marL="3657600">
              <a:buNone/>
              <a:defRPr sz="900"/>
            </a:lvl9pPr>
          </a:lstStyle>
          <a:p>
            <a:pPr lvl="0"/>
            <a:r>
              <a:rPr lang="en-US" smtClean="0"/>
              <a:t>Click to edit Master text styles</a:t>
            </a:r>
          </a:p>
        </p:txBody>
      </p:sp>
      <p:sp>
        <p:nvSpPr>
          <p:cNvPr id="1048643" name="Date Placeholder 4"/>
          <p:cNvSpPr>
            <a:spLocks noGrp="1"/>
          </p:cNvSpPr>
          <p:nvPr>
            <p:ph type="dt" sz="half" idx="10"/>
          </p:nvPr>
        </p:nvSpPr>
        <p:spPr/>
        <p:txBody>
          <a:bodyPr/>
          <a:p>
            <a:fld id="{1D8BD707-D9CF-40AE-B4C6-C98DA3205C09}" type="datetimeFigureOut">
              <a:rPr lang="en-US" smtClean="0"/>
              <a:t>3/7/2021</a:t>
            </a:fld>
            <a:endParaRPr lang="en-US"/>
          </a:p>
        </p:txBody>
      </p:sp>
      <p:sp>
        <p:nvSpPr>
          <p:cNvPr id="1048644" name="Footer Placeholder 5"/>
          <p:cNvSpPr>
            <a:spLocks noGrp="1"/>
          </p:cNvSpPr>
          <p:nvPr>
            <p:ph type="ftr" sz="quarter" idx="11"/>
          </p:nvPr>
        </p:nvSpPr>
        <p:spPr/>
        <p:txBody>
          <a:bodyPr/>
          <a:p>
            <a:endParaRPr lang="en-US"/>
          </a:p>
        </p:txBody>
      </p:sp>
      <p:sp>
        <p:nvSpPr>
          <p:cNvPr id="1048645" name="Slide Number Placeholder 6"/>
          <p:cNvSpPr>
            <a:spLocks noGrp="1"/>
          </p:cNvSpPr>
          <p:nvPr>
            <p:ph type="sldNum" sz="quarter" idx="12"/>
          </p:nvPr>
        </p:nvSpPr>
        <p:spPr/>
        <p:txBody>
          <a:bodyPr/>
          <a:p>
            <a:fld id="{B6F15528-21DE-4FAA-801E-634DDDAF4B2B}"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slideLayout" Target="../slideLayouts/slideLayout11.xml"/><Relationship Id="rId12"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26"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p:spPr>
        <p:txBody>
          <a:bodyPr anchor="ctr" bIns="45720" lIns="91440" rIns="91440" rtlCol="0" tIns="45720" vert="horz">
            <a:normAutofit/>
          </a:bodyPr>
          <a:p>
            <a:r>
              <a:rPr lang="en-US" smtClean="0"/>
              <a:t>Click to edit Master title style</a:t>
            </a:r>
            <a:endParaRPr lang="en-US"/>
          </a:p>
        </p:txBody>
      </p:sp>
      <p:sp>
        <p:nvSpPr>
          <p:cNvPr id="1048577" name="Text Placeholder 2"/>
          <p:cNvSpPr>
            <a:spLocks noGrp="1"/>
          </p:cNvSpPr>
          <p:nvPr>
            <p:ph type="body" idx="1"/>
          </p:nvPr>
        </p:nvSpPr>
        <p:spPr>
          <a:xfrm>
            <a:off x="457200" y="1600200"/>
            <a:ext cx="8229600" cy="4525963"/>
          </a:xfrm>
          <a:prstGeom prst="rect"/>
        </p:spPr>
        <p:txBody>
          <a:bodyPr bIns="45720" lIns="91440" rIns="91440" rtlCol="0" tIns="45720" vert="horz">
            <a:normAutofit/>
          </a:bodyPr>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48578" name="Date Placeholder 3"/>
          <p:cNvSpPr>
            <a:spLocks noGrp="1"/>
          </p:cNvSpPr>
          <p:nvPr>
            <p:ph type="dt" sz="half" idx="2"/>
          </p:nvPr>
        </p:nvSpPr>
        <p:spPr>
          <a:xfrm>
            <a:off x="457200" y="6356350"/>
            <a:ext cx="2133600" cy="365125"/>
          </a:xfrm>
          <a:prstGeom prst="rect"/>
        </p:spPr>
        <p:txBody>
          <a:bodyPr anchor="ctr" bIns="45720" lIns="91440" rIns="91440" rtlCol="0" tIns="45720" vert="horz"/>
          <a:lstStyle>
            <a:lvl1pPr algn="l">
              <a:defRPr sz="1200">
                <a:solidFill>
                  <a:schemeClr val="tx1">
                    <a:tint val="75000"/>
                  </a:schemeClr>
                </a:solidFill>
              </a:defRPr>
            </a:lvl1pPr>
          </a:lstStyle>
          <a:p>
            <a:fld id="{1D8BD707-D9CF-40AE-B4C6-C98DA3205C09}" type="datetimeFigureOut">
              <a:rPr lang="en-US" smtClean="0"/>
              <a:t>3/7/2021</a:t>
            </a:fld>
            <a:endParaRPr lang="en-US"/>
          </a:p>
        </p:txBody>
      </p:sp>
      <p:sp>
        <p:nvSpPr>
          <p:cNvPr id="1048579" name="Footer Placeholder 4"/>
          <p:cNvSpPr>
            <a:spLocks noGrp="1"/>
          </p:cNvSpPr>
          <p:nvPr>
            <p:ph type="ftr" sz="quarter" idx="3"/>
          </p:nvPr>
        </p:nvSpPr>
        <p:spPr>
          <a:xfrm>
            <a:off x="3124200" y="6356350"/>
            <a:ext cx="2895600" cy="365125"/>
          </a:xfrm>
          <a:prstGeom prst="rect"/>
        </p:spPr>
        <p:txBody>
          <a:bodyPr anchor="ctr" bIns="45720" lIns="91440" rIns="91440" rtlCol="0" tIns="45720" vert="horz"/>
          <a:lstStyle>
            <a:lvl1pPr algn="ctr">
              <a:defRPr sz="1200">
                <a:solidFill>
                  <a:schemeClr val="tx1">
                    <a:tint val="75000"/>
                  </a:schemeClr>
                </a:solidFill>
              </a:defRPr>
            </a:lvl1pPr>
          </a:lstStyle>
          <a:p>
            <a:endParaRPr lang="en-US"/>
          </a:p>
        </p:txBody>
      </p:sp>
      <p:sp>
        <p:nvSpPr>
          <p:cNvPr id="1048580" name="Slide Number Placeholder 5"/>
          <p:cNvSpPr>
            <a:spLocks noGrp="1"/>
          </p:cNvSpPr>
          <p:nvPr>
            <p:ph type="sldNum" sz="quarter" idx="4"/>
          </p:nvPr>
        </p:nvSpPr>
        <p:spPr>
          <a:xfrm>
            <a:off x="6553200" y="6356350"/>
            <a:ext cx="2133600" cy="365125"/>
          </a:xfrm>
          <a:prstGeom prst="rect"/>
        </p:spPr>
        <p:txBody>
          <a:bodyPr anchor="ctr" bIns="45720" lIns="91440" rIns="91440" rtlCol="0" tIns="45720" vert="horz"/>
          <a:lstStyle>
            <a:lvl1pPr algn="r">
              <a:defRPr sz="1200">
                <a:solidFill>
                  <a:schemeClr val="tx1">
                    <a:tint val="75000"/>
                  </a:schemeClr>
                </a:solidFill>
              </a:defRPr>
            </a:lvl1pPr>
          </a:lstStyle>
          <a:p>
            <a:fld id="{B6F15528-21DE-4FAA-801E-634DDDAF4B2B}" type="slidenum">
              <a:rPr lang="en-US" smtClean="0"/>
              <a:t>‹#›</a:t>
            </a:fld>
            <a:endParaRPr lang="en-US"/>
          </a:p>
        </p:txBody>
      </p:sp>
    </p:spTree>
  </p:cSld>
  <p:clrMap accent1="accent1" accent2="accent2" accent3="accent3" accent4="accent4" accent5="accent5" accent6="accent6" bg1="lt1" bg2="lt2" tx1="dk1" tx2="dk2"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eaLnBrk="1" hangingPunct="1" latinLnBrk="0" rtl="0">
        <a:spcBef>
          <a:spcPct val="0"/>
        </a:spcBef>
        <a:buNone/>
        <a:defRPr sz="4400" kern="1200">
          <a:solidFill>
            <a:schemeClr val="tx1"/>
          </a:solidFill>
          <a:latin typeface="+mj-lt"/>
          <a:ea typeface="+mj-ea"/>
          <a:cs typeface="+mj-cs"/>
        </a:defRPr>
      </a:lvl1pPr>
    </p:titleStyle>
    <p:bodyStyle>
      <a:lvl1pPr algn="l" defTabSz="914400" eaLnBrk="1" hangingPunct="1" indent="-342900" latinLnBrk="0" marL="342900" rtl="0">
        <a:spcBef>
          <a:spcPct val="20000"/>
        </a:spcBef>
        <a:buFont typeface="Arial" pitchFamily="34" charset="0"/>
        <a:buChar char="•"/>
        <a:defRPr sz="3200" kern="1200">
          <a:solidFill>
            <a:schemeClr val="tx1"/>
          </a:solidFill>
          <a:latin typeface="+mn-lt"/>
          <a:ea typeface="+mn-ea"/>
          <a:cs typeface="+mn-cs"/>
        </a:defRPr>
      </a:lvl1pPr>
      <a:lvl2pPr algn="l" defTabSz="914400" eaLnBrk="1" hangingPunct="1" indent="-285750" latinLnBrk="0" marL="742950" rtl="0">
        <a:spcBef>
          <a:spcPct val="20000"/>
        </a:spcBef>
        <a:buFont typeface="Arial" pitchFamily="34" charset="0"/>
        <a:buChar char="–"/>
        <a:defRPr sz="2800" kern="1200">
          <a:solidFill>
            <a:schemeClr val="tx1"/>
          </a:solidFill>
          <a:latin typeface="+mn-lt"/>
          <a:ea typeface="+mn-ea"/>
          <a:cs typeface="+mn-cs"/>
        </a:defRPr>
      </a:lvl2pPr>
      <a:lvl3pPr algn="l" defTabSz="914400" eaLnBrk="1" hangingPunct="1" indent="-228600" latinLnBrk="0" marL="1143000" rtl="0">
        <a:spcBef>
          <a:spcPct val="20000"/>
        </a:spcBef>
        <a:buFont typeface="Arial" pitchFamily="34" charset="0"/>
        <a:buChar char="•"/>
        <a:defRPr sz="2400" kern="1200">
          <a:solidFill>
            <a:schemeClr val="tx1"/>
          </a:solidFill>
          <a:latin typeface="+mn-lt"/>
          <a:ea typeface="+mn-ea"/>
          <a:cs typeface="+mn-cs"/>
        </a:defRPr>
      </a:lvl3pPr>
      <a:lvl4pPr algn="l" defTabSz="914400" eaLnBrk="1" hangingPunct="1" indent="-228600" latinLnBrk="0" marL="1600200" rtl="0">
        <a:spcBef>
          <a:spcPct val="20000"/>
        </a:spcBef>
        <a:buFont typeface="Arial" pitchFamily="34" charset="0"/>
        <a:buChar char="–"/>
        <a:defRPr sz="2000" kern="1200">
          <a:solidFill>
            <a:schemeClr val="tx1"/>
          </a:solidFill>
          <a:latin typeface="+mn-lt"/>
          <a:ea typeface="+mn-ea"/>
          <a:cs typeface="+mn-cs"/>
        </a:defRPr>
      </a:lvl4pPr>
      <a:lvl5pPr algn="l" defTabSz="914400" eaLnBrk="1" hangingPunct="1" indent="-228600" latinLnBrk="0" marL="2057400" rtl="0">
        <a:spcBef>
          <a:spcPct val="20000"/>
        </a:spcBef>
        <a:buFont typeface="Arial" pitchFamily="34" charset="0"/>
        <a:buChar char="»"/>
        <a:defRPr sz="2000" kern="1200">
          <a:solidFill>
            <a:schemeClr val="tx1"/>
          </a:solidFill>
          <a:latin typeface="+mn-lt"/>
          <a:ea typeface="+mn-ea"/>
          <a:cs typeface="+mn-cs"/>
        </a:defRPr>
      </a:lvl5pPr>
      <a:lvl6pPr algn="l" defTabSz="914400" eaLnBrk="1" hangingPunct="1" indent="-228600" latinLnBrk="0" marL="2514600" rtl="0">
        <a:spcBef>
          <a:spcPct val="20000"/>
        </a:spcBef>
        <a:buFont typeface="Arial" pitchFamily="34" charset="0"/>
        <a:buChar char="•"/>
        <a:defRPr sz="2000" kern="1200">
          <a:solidFill>
            <a:schemeClr val="tx1"/>
          </a:solidFill>
          <a:latin typeface="+mn-lt"/>
          <a:ea typeface="+mn-ea"/>
          <a:cs typeface="+mn-cs"/>
        </a:defRPr>
      </a:lvl6pPr>
      <a:lvl7pPr algn="l" defTabSz="914400" eaLnBrk="1" hangingPunct="1" indent="-228600" latinLnBrk="0" marL="2971800" rtl="0">
        <a:spcBef>
          <a:spcPct val="20000"/>
        </a:spcBef>
        <a:buFont typeface="Arial" pitchFamily="34" charset="0"/>
        <a:buChar char="•"/>
        <a:defRPr sz="2000" kern="1200">
          <a:solidFill>
            <a:schemeClr val="tx1"/>
          </a:solidFill>
          <a:latin typeface="+mn-lt"/>
          <a:ea typeface="+mn-ea"/>
          <a:cs typeface="+mn-cs"/>
        </a:defRPr>
      </a:lvl7pPr>
      <a:lvl8pPr algn="l" defTabSz="914400" eaLnBrk="1" hangingPunct="1" indent="-228600" latinLnBrk="0" marL="3429000" rtl="0">
        <a:spcBef>
          <a:spcPct val="20000"/>
        </a:spcBef>
        <a:buFont typeface="Arial" pitchFamily="34" charset="0"/>
        <a:buChar char="•"/>
        <a:defRPr sz="2000" kern="1200">
          <a:solidFill>
            <a:schemeClr val="tx1"/>
          </a:solidFill>
          <a:latin typeface="+mn-lt"/>
          <a:ea typeface="+mn-ea"/>
          <a:cs typeface="+mn-cs"/>
        </a:defRPr>
      </a:lvl8pPr>
      <a:lvl9pPr algn="l" defTabSz="914400" eaLnBrk="1" hangingPunct="1" indent="-228600" latinLnBrk="0" marL="3886200" rtl="0">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algn="l" defTabSz="914400" eaLnBrk="1" hangingPunct="1" latinLnBrk="0" marL="0" rtl="0">
        <a:defRPr sz="1800" kern="1200">
          <a:solidFill>
            <a:schemeClr val="tx1"/>
          </a:solidFill>
          <a:latin typeface="+mn-lt"/>
          <a:ea typeface="+mn-ea"/>
          <a:cs typeface="+mn-cs"/>
        </a:defRPr>
      </a:lvl1pPr>
      <a:lvl2pPr algn="l" defTabSz="914400" eaLnBrk="1" hangingPunct="1" latinLnBrk="0" marL="457200" rtl="0">
        <a:defRPr sz="1800" kern="1200">
          <a:solidFill>
            <a:schemeClr val="tx1"/>
          </a:solidFill>
          <a:latin typeface="+mn-lt"/>
          <a:ea typeface="+mn-ea"/>
          <a:cs typeface="+mn-cs"/>
        </a:defRPr>
      </a:lvl2pPr>
      <a:lvl3pPr algn="l" defTabSz="914400" eaLnBrk="1" hangingPunct="1" latinLnBrk="0" marL="914400" rtl="0">
        <a:defRPr sz="1800" kern="1200">
          <a:solidFill>
            <a:schemeClr val="tx1"/>
          </a:solidFill>
          <a:latin typeface="+mn-lt"/>
          <a:ea typeface="+mn-ea"/>
          <a:cs typeface="+mn-cs"/>
        </a:defRPr>
      </a:lvl3pPr>
      <a:lvl4pPr algn="l" defTabSz="914400" eaLnBrk="1" hangingPunct="1" latinLnBrk="0" marL="1371600" rtl="0">
        <a:defRPr sz="1800" kern="1200">
          <a:solidFill>
            <a:schemeClr val="tx1"/>
          </a:solidFill>
          <a:latin typeface="+mn-lt"/>
          <a:ea typeface="+mn-ea"/>
          <a:cs typeface="+mn-cs"/>
        </a:defRPr>
      </a:lvl4pPr>
      <a:lvl5pPr algn="l" defTabSz="914400" eaLnBrk="1" hangingPunct="1" latinLnBrk="0" marL="1828800" rtl="0">
        <a:defRPr sz="1800" kern="1200">
          <a:solidFill>
            <a:schemeClr val="tx1"/>
          </a:solidFill>
          <a:latin typeface="+mn-lt"/>
          <a:ea typeface="+mn-ea"/>
          <a:cs typeface="+mn-cs"/>
        </a:defRPr>
      </a:lvl5pPr>
      <a:lvl6pPr algn="l" defTabSz="914400" eaLnBrk="1" hangingPunct="1" latinLnBrk="0" marL="2286000" rtl="0">
        <a:defRPr sz="1800" kern="1200">
          <a:solidFill>
            <a:schemeClr val="tx1"/>
          </a:solidFill>
          <a:latin typeface="+mn-lt"/>
          <a:ea typeface="+mn-ea"/>
          <a:cs typeface="+mn-cs"/>
        </a:defRPr>
      </a:lvl6pPr>
      <a:lvl7pPr algn="l" defTabSz="914400" eaLnBrk="1" hangingPunct="1" latinLnBrk="0" marL="2743200" rtl="0">
        <a:defRPr sz="1800" kern="1200">
          <a:solidFill>
            <a:schemeClr val="tx1"/>
          </a:solidFill>
          <a:latin typeface="+mn-lt"/>
          <a:ea typeface="+mn-ea"/>
          <a:cs typeface="+mn-cs"/>
        </a:defRPr>
      </a:lvl7pPr>
      <a:lvl8pPr algn="l" defTabSz="914400" eaLnBrk="1" hangingPunct="1" latinLnBrk="0" marL="3200400" rtl="0">
        <a:defRPr sz="1800" kern="1200">
          <a:solidFill>
            <a:schemeClr val="tx1"/>
          </a:solidFill>
          <a:latin typeface="+mn-lt"/>
          <a:ea typeface="+mn-ea"/>
          <a:cs typeface="+mn-cs"/>
        </a:defRPr>
      </a:lvl8pPr>
      <a:lvl9pPr algn="l" defTabSz="914400" eaLnBrk="1" hangingPunct="1" latinLnBrk="0" marL="3657600" rtl="0">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image" Target="../media/image6.jpeg"/><Relationship Id="rId2"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image" Target="../media/image7.jpeg"/><Relationship Id="rId2"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image" Target="../media/image4.png"/><Relationship Id="rId2"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image" Target="../media/image5.png"/><Relationship Id="rId2"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47" name=""/>
        <p:cNvGrpSpPr/>
        <p:nvPr/>
      </p:nvGrpSpPr>
      <p:grpSpPr>
        <a:xfrm>
          <a:off x="0" y="0"/>
          <a:ext cx="0" cy="0"/>
          <a:chOff x="0" y="0"/>
          <a:chExt cx="0" cy="0"/>
        </a:xfrm>
      </p:grpSpPr>
      <p:sp>
        <p:nvSpPr>
          <p:cNvPr id="1048598" name="Title 1"/>
          <p:cNvSpPr>
            <a:spLocks noGrp="1"/>
          </p:cNvSpPr>
          <p:nvPr>
            <p:ph type="ctrTitle"/>
          </p:nvPr>
        </p:nvSpPr>
        <p:spPr>
          <a:xfrm>
            <a:off x="1341045" y="1040182"/>
            <a:ext cx="6064834" cy="1470025"/>
          </a:xfrm>
        </p:spPr>
        <p:txBody>
          <a:bodyPr>
            <a:normAutofit fontScale="90000"/>
          </a:bodyPr>
          <a:p>
            <a:r>
              <a:rPr b="1" dirty="0" sz="5111" lang="en-US" smtClean="0">
                <a:solidFill>
                  <a:srgbClr val="002060"/>
                </a:solidFill>
                <a:latin typeface="Noto Serif CJK TC"/>
                <a:ea typeface="Noto Serif CJK TC"/>
              </a:rPr>
              <a:t>Binaural interaction tests</a:t>
            </a:r>
            <a:endParaRPr b="1" dirty="0" sz="5111" lang="en-US">
              <a:solidFill>
                <a:srgbClr val="002060"/>
              </a:solidFill>
              <a:latin typeface="Noto Serif CJK TC"/>
              <a:ea typeface="Noto Serif CJK TC"/>
            </a:endParaRPr>
          </a:p>
        </p:txBody>
      </p:sp>
      <p:sp>
        <p:nvSpPr>
          <p:cNvPr id="1048599" name=""/>
          <p:cNvSpPr txBox="1"/>
          <p:nvPr/>
        </p:nvSpPr>
        <p:spPr>
          <a:xfrm>
            <a:off x="5667761" y="4606011"/>
            <a:ext cx="3476238" cy="2123441"/>
          </a:xfrm>
          <a:prstGeom prst="rect"/>
        </p:spPr>
        <p:txBody>
          <a:bodyPr rtlCol="0" wrap="square">
            <a:spAutoFit/>
          </a:bodyPr>
          <a:p>
            <a:r>
              <a:rPr sz="2600" lang="en-US">
                <a:solidFill>
                  <a:srgbClr val="000000"/>
                </a:solidFill>
                <a:latin typeface="Source Sans Pro SemiBold"/>
              </a:rPr>
              <a:t>P</a:t>
            </a:r>
            <a:r>
              <a:rPr sz="2600" lang="en-US">
                <a:solidFill>
                  <a:srgbClr val="000000"/>
                </a:solidFill>
                <a:latin typeface="Source Sans Pro SemiBold"/>
              </a:rPr>
              <a:t>r</a:t>
            </a:r>
            <a:r>
              <a:rPr sz="2600" lang="en-US">
                <a:solidFill>
                  <a:srgbClr val="000000"/>
                </a:solidFill>
                <a:latin typeface="Source Sans Pro SemiBold"/>
              </a:rPr>
              <a:t>e</a:t>
            </a:r>
            <a:r>
              <a:rPr sz="2600" lang="en-US">
                <a:solidFill>
                  <a:srgbClr val="000000"/>
                </a:solidFill>
                <a:latin typeface="Source Sans Pro SemiBold"/>
              </a:rPr>
              <a:t>s</a:t>
            </a:r>
            <a:r>
              <a:rPr sz="2600" lang="en-US">
                <a:solidFill>
                  <a:srgbClr val="000000"/>
                </a:solidFill>
                <a:latin typeface="Source Sans Pro SemiBold"/>
              </a:rPr>
              <a:t>e</a:t>
            </a:r>
            <a:r>
              <a:rPr sz="2600" lang="en-US">
                <a:solidFill>
                  <a:srgbClr val="000000"/>
                </a:solidFill>
                <a:latin typeface="Source Sans Pro SemiBold"/>
              </a:rPr>
              <a:t>nted</a:t>
            </a:r>
            <a:r>
              <a:rPr sz="2600" lang="en-US">
                <a:solidFill>
                  <a:srgbClr val="000000"/>
                </a:solidFill>
                <a:latin typeface="Source Sans Pro SemiBold"/>
              </a:rPr>
              <a:t> </a:t>
            </a:r>
            <a:r>
              <a:rPr sz="2600" lang="en-US">
                <a:solidFill>
                  <a:srgbClr val="000000"/>
                </a:solidFill>
                <a:latin typeface="Source Sans Pro SemiBold"/>
              </a:rPr>
              <a:t>b</a:t>
            </a:r>
            <a:r>
              <a:rPr sz="2600" lang="en-US">
                <a:solidFill>
                  <a:srgbClr val="000000"/>
                </a:solidFill>
                <a:latin typeface="Source Sans Pro SemiBold"/>
              </a:rPr>
              <a:t>y</a:t>
            </a:r>
            <a:r>
              <a:rPr sz="2600" lang="en-US">
                <a:solidFill>
                  <a:srgbClr val="000000"/>
                </a:solidFill>
                <a:latin typeface="Source Sans Pro SemiBold"/>
              </a:rPr>
              <a:t>:</a:t>
            </a:r>
            <a:r>
              <a:rPr sz="2600" lang="en-US">
                <a:solidFill>
                  <a:srgbClr val="000000"/>
                </a:solidFill>
                <a:latin typeface="Source Sans Pro SemiBold"/>
              </a:rPr>
              <a:t>-</a:t>
            </a:r>
            <a:r>
              <a:rPr sz="2600" lang="en-US">
                <a:solidFill>
                  <a:srgbClr val="000000"/>
                </a:solidFill>
                <a:latin typeface="Source Sans Pro SemiBold"/>
              </a:rPr>
              <a:t> </a:t>
            </a:r>
            <a:r>
              <a:rPr sz="2600" lang="en-US">
                <a:solidFill>
                  <a:srgbClr val="000000"/>
                </a:solidFill>
                <a:latin typeface="Source Sans Pro SemiBold"/>
              </a:rPr>
              <a:t>g</a:t>
            </a:r>
            <a:r>
              <a:rPr sz="2600" lang="en-US">
                <a:solidFill>
                  <a:srgbClr val="000000"/>
                </a:solidFill>
                <a:latin typeface="Source Sans Pro SemiBold"/>
              </a:rPr>
              <a:t>e</a:t>
            </a:r>
            <a:r>
              <a:rPr sz="2600" lang="en-US">
                <a:solidFill>
                  <a:srgbClr val="000000"/>
                </a:solidFill>
                <a:latin typeface="Source Sans Pro SemiBold"/>
              </a:rPr>
              <a:t>e</a:t>
            </a:r>
            <a:r>
              <a:rPr sz="2600" lang="en-US">
                <a:solidFill>
                  <a:srgbClr val="000000"/>
                </a:solidFill>
                <a:latin typeface="Source Sans Pro SemiBold"/>
              </a:rPr>
              <a:t>t</a:t>
            </a:r>
            <a:r>
              <a:rPr sz="2600" lang="en-US">
                <a:solidFill>
                  <a:srgbClr val="000000"/>
                </a:solidFill>
                <a:latin typeface="Source Sans Pro SemiBold"/>
              </a:rPr>
              <a:t>a</a:t>
            </a:r>
            <a:r>
              <a:rPr sz="2600" lang="en-US">
                <a:solidFill>
                  <a:srgbClr val="000000"/>
                </a:solidFill>
                <a:latin typeface="Source Sans Pro SemiBold"/>
              </a:rPr>
              <a:t> </a:t>
            </a:r>
            <a:r>
              <a:rPr sz="2600" lang="en-US">
                <a:solidFill>
                  <a:srgbClr val="000000"/>
                </a:solidFill>
                <a:latin typeface="Source Sans Pro SemiBold"/>
              </a:rPr>
              <a:t>Alimchanadani</a:t>
            </a:r>
            <a:r>
              <a:rPr sz="2600" lang="en-US">
                <a:solidFill>
                  <a:srgbClr val="000000"/>
                </a:solidFill>
                <a:latin typeface="Source Sans Pro SemiBold"/>
              </a:rPr>
              <a:t> </a:t>
            </a:r>
            <a:r>
              <a:rPr sz="2600" lang="en-US">
                <a:solidFill>
                  <a:srgbClr val="000000"/>
                </a:solidFill>
                <a:latin typeface="Source Sans Pro SemiBold"/>
              </a:rPr>
              <a:t>a</a:t>
            </a:r>
            <a:r>
              <a:rPr sz="2600" lang="en-US">
                <a:solidFill>
                  <a:srgbClr val="000000"/>
                </a:solidFill>
                <a:latin typeface="Source Sans Pro SemiBold"/>
              </a:rPr>
              <a:t>n</a:t>
            </a:r>
            <a:r>
              <a:rPr sz="2600" lang="en-US">
                <a:solidFill>
                  <a:srgbClr val="000000"/>
                </a:solidFill>
                <a:latin typeface="Source Sans Pro SemiBold"/>
              </a:rPr>
              <a:t>d</a:t>
            </a:r>
            <a:r>
              <a:rPr sz="2600" lang="en-US">
                <a:solidFill>
                  <a:srgbClr val="000000"/>
                </a:solidFill>
                <a:latin typeface="Source Sans Pro SemiBold"/>
              </a:rPr>
              <a:t> </a:t>
            </a:r>
            <a:r>
              <a:rPr sz="2600" lang="en-US">
                <a:solidFill>
                  <a:srgbClr val="000000"/>
                </a:solidFill>
                <a:latin typeface="Source Sans Pro SemiBold"/>
              </a:rPr>
              <a:t>T</a:t>
            </a:r>
            <a:r>
              <a:rPr sz="2600" lang="en-US">
                <a:solidFill>
                  <a:srgbClr val="000000"/>
                </a:solidFill>
                <a:latin typeface="Source Sans Pro SemiBold"/>
              </a:rPr>
              <a:t>h</a:t>
            </a:r>
            <a:r>
              <a:rPr sz="2600" lang="en-US">
                <a:solidFill>
                  <a:srgbClr val="000000"/>
                </a:solidFill>
                <a:latin typeface="Source Sans Pro SemiBold"/>
              </a:rPr>
              <a:t>u</a:t>
            </a:r>
            <a:r>
              <a:rPr sz="2600" lang="en-US">
                <a:solidFill>
                  <a:srgbClr val="000000"/>
                </a:solidFill>
                <a:latin typeface="Source Sans Pro SemiBold"/>
              </a:rPr>
              <a:t>m</a:t>
            </a:r>
            <a:r>
              <a:rPr sz="2600" lang="en-US">
                <a:solidFill>
                  <a:srgbClr val="000000"/>
                </a:solidFill>
                <a:latin typeface="Source Sans Pro SemiBold"/>
              </a:rPr>
              <a:t>m</a:t>
            </a:r>
            <a:r>
              <a:rPr sz="2600" lang="en-US">
                <a:solidFill>
                  <a:srgbClr val="000000"/>
                </a:solidFill>
                <a:latin typeface="Source Sans Pro SemiBold"/>
              </a:rPr>
              <a:t>a</a:t>
            </a:r>
            <a:r>
              <a:rPr sz="2600" lang="en-US">
                <a:solidFill>
                  <a:srgbClr val="000000"/>
                </a:solidFill>
                <a:latin typeface="Source Sans Pro SemiBold"/>
              </a:rPr>
              <a:t>r</a:t>
            </a:r>
            <a:r>
              <a:rPr sz="2600" lang="en-US">
                <a:solidFill>
                  <a:srgbClr val="000000"/>
                </a:solidFill>
                <a:latin typeface="Source Sans Pro SemiBold"/>
              </a:rPr>
              <a:t> </a:t>
            </a:r>
            <a:r>
              <a:rPr sz="2600" lang="en-US">
                <a:solidFill>
                  <a:srgbClr val="000000"/>
                </a:solidFill>
                <a:latin typeface="Source Sans Pro SemiBold"/>
              </a:rPr>
              <a:t>M</a:t>
            </a:r>
            <a:r>
              <a:rPr sz="2600" lang="en-US">
                <a:solidFill>
                  <a:srgbClr val="000000"/>
                </a:solidFill>
                <a:latin typeface="Source Sans Pro SemiBold"/>
              </a:rPr>
              <a:t>a</a:t>
            </a:r>
            <a:r>
              <a:rPr sz="2600" lang="en-US">
                <a:solidFill>
                  <a:srgbClr val="000000"/>
                </a:solidFill>
                <a:latin typeface="Source Sans Pro SemiBold"/>
              </a:rPr>
              <a:t>n</a:t>
            </a:r>
            <a:r>
              <a:rPr sz="2600" lang="en-US">
                <a:solidFill>
                  <a:srgbClr val="000000"/>
                </a:solidFill>
                <a:latin typeface="Source Sans Pro SemiBold"/>
              </a:rPr>
              <a:t>a</a:t>
            </a:r>
            <a:r>
              <a:rPr sz="2600" lang="en-US">
                <a:solidFill>
                  <a:srgbClr val="000000"/>
                </a:solidFill>
                <a:latin typeface="Source Sans Pro SemiBold"/>
              </a:rPr>
              <a:t>s</a:t>
            </a:r>
            <a:r>
              <a:rPr sz="2600" lang="en-US">
                <a:solidFill>
                  <a:srgbClr val="000000"/>
                </a:solidFill>
                <a:latin typeface="Source Sans Pro SemiBold"/>
              </a:rPr>
              <a:t>v</a:t>
            </a:r>
            <a:r>
              <a:rPr sz="2600" lang="en-US">
                <a:solidFill>
                  <a:srgbClr val="000000"/>
                </a:solidFill>
                <a:latin typeface="Source Sans Pro SemiBold"/>
              </a:rPr>
              <a:t>i</a:t>
            </a:r>
            <a:r>
              <a:rPr sz="2600" lang="en-US">
                <a:solidFill>
                  <a:srgbClr val="000000"/>
                </a:solidFill>
                <a:latin typeface="Source Sans Pro SemiBold"/>
              </a:rPr>
              <a:t> </a:t>
            </a:r>
            <a:r>
              <a:rPr sz="2600" lang="en-US">
                <a:solidFill>
                  <a:srgbClr val="000000"/>
                </a:solidFill>
                <a:latin typeface="Source Sans Pro SemiBold"/>
              </a:rPr>
              <a:t>f</a:t>
            </a:r>
            <a:r>
              <a:rPr sz="2600" lang="en-US">
                <a:solidFill>
                  <a:srgbClr val="000000"/>
                </a:solidFill>
                <a:latin typeface="Source Sans Pro SemiBold"/>
              </a:rPr>
              <a:t>r</a:t>
            </a:r>
            <a:r>
              <a:rPr sz="2600" lang="en-US">
                <a:solidFill>
                  <a:srgbClr val="000000"/>
                </a:solidFill>
                <a:latin typeface="Source Sans Pro SemiBold"/>
              </a:rPr>
              <a:t>o</a:t>
            </a:r>
            <a:r>
              <a:rPr sz="2600" lang="en-US">
                <a:solidFill>
                  <a:srgbClr val="000000"/>
                </a:solidFill>
                <a:latin typeface="Source Sans Pro SemiBold"/>
              </a:rPr>
              <a:t>m</a:t>
            </a:r>
            <a:r>
              <a:rPr sz="2600" lang="en-US">
                <a:solidFill>
                  <a:srgbClr val="000000"/>
                </a:solidFill>
                <a:latin typeface="Source Sans Pro SemiBold"/>
              </a:rPr>
              <a:t> </a:t>
            </a:r>
            <a:r>
              <a:rPr sz="2600" lang="en-US">
                <a:solidFill>
                  <a:srgbClr val="000000"/>
                </a:solidFill>
                <a:latin typeface="Source Sans Pro SemiBold"/>
              </a:rPr>
              <a:t>2</a:t>
            </a:r>
            <a:r>
              <a:rPr sz="2600" lang="en-US">
                <a:solidFill>
                  <a:srgbClr val="000000"/>
                </a:solidFill>
                <a:latin typeface="Source Sans Pro SemiBold"/>
              </a:rPr>
              <a:t>n</a:t>
            </a:r>
            <a:r>
              <a:rPr sz="2600" lang="en-US">
                <a:solidFill>
                  <a:srgbClr val="000000"/>
                </a:solidFill>
                <a:latin typeface="Source Sans Pro SemiBold"/>
              </a:rPr>
              <a:t>d</a:t>
            </a:r>
            <a:r>
              <a:rPr sz="2600" lang="en-US">
                <a:solidFill>
                  <a:srgbClr val="000000"/>
                </a:solidFill>
                <a:latin typeface="Source Sans Pro SemiBold"/>
              </a:rPr>
              <a:t> </a:t>
            </a:r>
            <a:r>
              <a:rPr sz="2600" lang="en-US">
                <a:solidFill>
                  <a:srgbClr val="000000"/>
                </a:solidFill>
                <a:latin typeface="Source Sans Pro SemiBold"/>
              </a:rPr>
              <a:t>y</a:t>
            </a:r>
            <a:r>
              <a:rPr sz="2600" lang="en-US">
                <a:solidFill>
                  <a:srgbClr val="000000"/>
                </a:solidFill>
                <a:latin typeface="Source Sans Pro SemiBold"/>
              </a:rPr>
              <a:t>e</a:t>
            </a:r>
            <a:r>
              <a:rPr sz="2600" lang="en-US">
                <a:solidFill>
                  <a:srgbClr val="000000"/>
                </a:solidFill>
                <a:latin typeface="Source Sans Pro SemiBold"/>
              </a:rPr>
              <a:t>a</a:t>
            </a:r>
            <a:r>
              <a:rPr sz="2600" lang="en-US">
                <a:solidFill>
                  <a:srgbClr val="000000"/>
                </a:solidFill>
                <a:latin typeface="Source Sans Pro SemiBold"/>
              </a:rPr>
              <a:t>r</a:t>
            </a:r>
            <a:r>
              <a:rPr sz="2600" lang="en-US">
                <a:solidFill>
                  <a:srgbClr val="000000"/>
                </a:solidFill>
                <a:latin typeface="Source Sans Pro SemiBold"/>
              </a:rPr>
              <a:t> </a:t>
            </a:r>
            <a:r>
              <a:rPr sz="2600" lang="en-US">
                <a:solidFill>
                  <a:srgbClr val="000000"/>
                </a:solidFill>
                <a:latin typeface="Source Sans Pro SemiBold"/>
              </a:rPr>
              <a:t>B</a:t>
            </a:r>
            <a:r>
              <a:rPr sz="2600" lang="en-US">
                <a:solidFill>
                  <a:srgbClr val="000000"/>
                </a:solidFill>
                <a:latin typeface="Source Sans Pro SemiBold"/>
              </a:rPr>
              <a:t>.</a:t>
            </a:r>
            <a:r>
              <a:rPr sz="2600" lang="en-US">
                <a:solidFill>
                  <a:srgbClr val="000000"/>
                </a:solidFill>
                <a:latin typeface="Source Sans Pro SemiBold"/>
              </a:rPr>
              <a:t>A</a:t>
            </a:r>
            <a:r>
              <a:rPr sz="2600" lang="en-US">
                <a:solidFill>
                  <a:srgbClr val="000000"/>
                </a:solidFill>
                <a:latin typeface="Source Sans Pro SemiBold"/>
              </a:rPr>
              <a:t>S</a:t>
            </a:r>
            <a:r>
              <a:rPr sz="2600" lang="en-US">
                <a:solidFill>
                  <a:srgbClr val="000000"/>
                </a:solidFill>
                <a:latin typeface="Source Sans Pro SemiBold"/>
              </a:rPr>
              <a:t>L</a:t>
            </a:r>
            <a:r>
              <a:rPr sz="2600" lang="en-US">
                <a:solidFill>
                  <a:srgbClr val="000000"/>
                </a:solidFill>
                <a:latin typeface="Source Sans Pro SemiBold"/>
              </a:rPr>
              <a:t>P</a:t>
            </a:r>
            <a:r>
              <a:rPr sz="2800" lang="en-US">
                <a:solidFill>
                  <a:srgbClr val="000000"/>
                </a:solidFill>
              </a:rPr>
              <a:t> </a:t>
            </a:r>
            <a:endParaRPr sz="2800" lang="en-IN">
              <a:solidFill>
                <a:srgbClr val="000000"/>
              </a:solidFill>
            </a:endParaRPr>
          </a:p>
        </p:txBody>
      </p:sp>
      <p:sp>
        <p:nvSpPr>
          <p:cNvPr id="1048600" name=""/>
          <p:cNvSpPr txBox="1"/>
          <p:nvPr/>
        </p:nvSpPr>
        <p:spPr>
          <a:xfrm>
            <a:off x="143126" y="5545811"/>
            <a:ext cx="3168727" cy="1183640"/>
          </a:xfrm>
          <a:prstGeom prst="rect"/>
        </p:spPr>
        <p:txBody>
          <a:bodyPr rtlCol="0" wrap="square">
            <a:spAutoFit/>
          </a:bodyPr>
          <a:p>
            <a:r>
              <a:rPr sz="2800" lang="en-US">
                <a:solidFill>
                  <a:srgbClr val="000000"/>
                </a:solidFill>
                <a:effectLst/>
                <a:latin typeface="Source Sans Pro SemiBold"/>
              </a:rPr>
              <a:t>Submitted</a:t>
            </a:r>
            <a:r>
              <a:rPr sz="2800" lang="en-US">
                <a:solidFill>
                  <a:srgbClr val="000000"/>
                </a:solidFill>
                <a:effectLst/>
                <a:latin typeface="Source Sans Pro SemiBold"/>
              </a:rPr>
              <a:t> </a:t>
            </a:r>
            <a:r>
              <a:rPr sz="2800" lang="en-US">
                <a:solidFill>
                  <a:srgbClr val="000000"/>
                </a:solidFill>
                <a:effectLst/>
                <a:latin typeface="Source Sans Pro SemiBold"/>
              </a:rPr>
              <a:t>t</a:t>
            </a:r>
            <a:r>
              <a:rPr sz="2800" lang="en-US">
                <a:solidFill>
                  <a:srgbClr val="000000"/>
                </a:solidFill>
                <a:effectLst/>
                <a:latin typeface="Source Sans Pro SemiBold"/>
              </a:rPr>
              <a:t>o</a:t>
            </a:r>
            <a:r>
              <a:rPr sz="2800" lang="en-US">
                <a:solidFill>
                  <a:srgbClr val="000000"/>
                </a:solidFill>
                <a:effectLst/>
                <a:latin typeface="Source Sans Pro SemiBold"/>
              </a:rPr>
              <a:t>:</a:t>
            </a:r>
            <a:r>
              <a:rPr sz="2800" lang="en-US">
                <a:solidFill>
                  <a:srgbClr val="000000"/>
                </a:solidFill>
                <a:effectLst/>
                <a:latin typeface="Source Sans Pro SemiBold"/>
              </a:rPr>
              <a:t>-</a:t>
            </a:r>
            <a:r>
              <a:rPr sz="2800" lang="en-US">
                <a:solidFill>
                  <a:srgbClr val="000000"/>
                </a:solidFill>
                <a:effectLst/>
                <a:latin typeface="Source Sans Pro SemiBold"/>
              </a:rPr>
              <a:t> </a:t>
            </a:r>
            <a:r>
              <a:rPr sz="2800" lang="en-US">
                <a:solidFill>
                  <a:srgbClr val="000000"/>
                </a:solidFill>
                <a:effectLst/>
                <a:latin typeface="Source Sans Pro SemiBold"/>
              </a:rPr>
              <a:t>m</a:t>
            </a:r>
            <a:r>
              <a:rPr sz="2800" lang="en-US">
                <a:solidFill>
                  <a:srgbClr val="000000"/>
                </a:solidFill>
                <a:effectLst/>
                <a:latin typeface="Source Sans Pro SemiBold"/>
              </a:rPr>
              <a:t>u</a:t>
            </a:r>
            <a:r>
              <a:rPr sz="2800" lang="en-US">
                <a:solidFill>
                  <a:srgbClr val="000000"/>
                </a:solidFill>
                <a:effectLst/>
                <a:latin typeface="Source Sans Pro SemiBold"/>
              </a:rPr>
              <a:t>n</a:t>
            </a:r>
            <a:r>
              <a:rPr sz="2800" lang="en-US">
                <a:solidFill>
                  <a:srgbClr val="000000"/>
                </a:solidFill>
                <a:effectLst/>
                <a:latin typeface="Source Sans Pro SemiBold"/>
              </a:rPr>
              <a:t>e</a:t>
            </a:r>
            <a:r>
              <a:rPr sz="2800" lang="en-US">
                <a:solidFill>
                  <a:srgbClr val="000000"/>
                </a:solidFill>
                <a:effectLst/>
                <a:latin typeface="Source Sans Pro SemiBold"/>
              </a:rPr>
              <a:t>e</a:t>
            </a:r>
            <a:r>
              <a:rPr sz="2800" lang="en-US">
                <a:solidFill>
                  <a:srgbClr val="000000"/>
                </a:solidFill>
                <a:effectLst/>
                <a:latin typeface="Source Sans Pro SemiBold"/>
              </a:rPr>
              <a:t>r</a:t>
            </a:r>
            <a:r>
              <a:rPr sz="2800" lang="en-US">
                <a:solidFill>
                  <a:srgbClr val="000000"/>
                </a:solidFill>
                <a:effectLst/>
                <a:latin typeface="Source Sans Pro SemiBold"/>
              </a:rPr>
              <a:t> </a:t>
            </a:r>
            <a:r>
              <a:rPr sz="2800" lang="en-US">
                <a:solidFill>
                  <a:srgbClr val="000000"/>
                </a:solidFill>
                <a:effectLst/>
                <a:latin typeface="Source Sans Pro SemiBold"/>
              </a:rPr>
              <a:t>s</a:t>
            </a:r>
            <a:r>
              <a:rPr sz="2800" lang="en-US">
                <a:solidFill>
                  <a:srgbClr val="000000"/>
                </a:solidFill>
                <a:effectLst/>
                <a:latin typeface="Source Sans Pro SemiBold"/>
              </a:rPr>
              <a:t>i</a:t>
            </a:r>
            <a:r>
              <a:rPr sz="2800" lang="en-US">
                <a:solidFill>
                  <a:srgbClr val="000000"/>
                </a:solidFill>
                <a:effectLst/>
                <a:latin typeface="Source Sans Pro SemiBold"/>
              </a:rPr>
              <a:t>r</a:t>
            </a:r>
            <a:r>
              <a:rPr sz="2800" lang="en-US">
                <a:solidFill>
                  <a:srgbClr val="000000"/>
                </a:solidFill>
              </a:rPr>
              <a:t> </a:t>
            </a:r>
            <a:endParaRPr sz="2800" lang="en-IN">
              <a:solidFill>
                <a:srgbClr val="000000"/>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57" name=""/>
        <p:cNvGrpSpPr/>
        <p:nvPr/>
      </p:nvGrpSpPr>
      <p:grpSpPr>
        <a:xfrm>
          <a:off x="0" y="0"/>
          <a:ext cx="0" cy="0"/>
          <a:chOff x="0" y="0"/>
          <a:chExt cx="0" cy="0"/>
        </a:xfrm>
      </p:grpSpPr>
      <p:sp>
        <p:nvSpPr>
          <p:cNvPr id="1048616" name=""/>
          <p:cNvSpPr txBox="1"/>
          <p:nvPr/>
        </p:nvSpPr>
        <p:spPr>
          <a:xfrm>
            <a:off x="430575" y="966882"/>
            <a:ext cx="8032590" cy="3863340"/>
          </a:xfrm>
          <a:prstGeom prst="rect"/>
        </p:spPr>
        <p:txBody>
          <a:bodyPr rtlCol="0" wrap="square">
            <a:spAutoFit/>
          </a:bodyPr>
          <a:p>
            <a:pPr indent="-457200" marL="457200">
              <a:buFont typeface="Arial"/>
              <a:buChar char="•"/>
            </a:pPr>
            <a:r>
              <a:rPr sz="2800" lang="en-IN">
                <a:solidFill>
                  <a:srgbClr val="000000"/>
                </a:solidFill>
              </a:rPr>
              <a:t>The patient </a:t>
            </a:r>
            <a:r>
              <a:rPr sz="2800" lang="en-US">
                <a:solidFill>
                  <a:srgbClr val="000000"/>
                </a:solidFill>
              </a:rPr>
              <a:t>m</a:t>
            </a:r>
            <a:r>
              <a:rPr sz="2800" lang="en-US">
                <a:solidFill>
                  <a:srgbClr val="000000"/>
                </a:solidFill>
              </a:rPr>
              <a:t>u</a:t>
            </a:r>
            <a:r>
              <a:rPr sz="2800" lang="en-US">
                <a:solidFill>
                  <a:srgbClr val="000000"/>
                </a:solidFill>
              </a:rPr>
              <a:t>s</a:t>
            </a:r>
            <a:r>
              <a:rPr sz="2800" lang="en-US">
                <a:solidFill>
                  <a:srgbClr val="000000"/>
                </a:solidFill>
              </a:rPr>
              <a:t>t</a:t>
            </a:r>
            <a:r>
              <a:rPr sz="2800" lang="en-US">
                <a:solidFill>
                  <a:srgbClr val="000000"/>
                </a:solidFill>
              </a:rPr>
              <a:t> </a:t>
            </a:r>
            <a:r>
              <a:rPr sz="2800" lang="en-US">
                <a:solidFill>
                  <a:srgbClr val="000000"/>
                </a:solidFill>
              </a:rPr>
              <a:t>f</a:t>
            </a:r>
            <a:r>
              <a:rPr sz="2800" lang="en-US">
                <a:solidFill>
                  <a:srgbClr val="000000"/>
                </a:solidFill>
              </a:rPr>
              <a:t>u</a:t>
            </a:r>
            <a:r>
              <a:rPr sz="2800" lang="en-US">
                <a:solidFill>
                  <a:srgbClr val="000000"/>
                </a:solidFill>
              </a:rPr>
              <a:t>s</a:t>
            </a:r>
            <a:r>
              <a:rPr sz="2800" lang="en-US">
                <a:solidFill>
                  <a:srgbClr val="000000"/>
                </a:solidFill>
              </a:rPr>
              <a:t>e</a:t>
            </a:r>
            <a:r>
              <a:rPr sz="2800" lang="en-US">
                <a:solidFill>
                  <a:srgbClr val="000000"/>
                </a:solidFill>
              </a:rPr>
              <a:t> </a:t>
            </a:r>
            <a:r>
              <a:rPr sz="2800" lang="en-US">
                <a:solidFill>
                  <a:srgbClr val="000000"/>
                </a:solidFill>
              </a:rPr>
              <a:t>t</a:t>
            </a:r>
            <a:r>
              <a:rPr sz="2800" lang="en-US">
                <a:solidFill>
                  <a:srgbClr val="000000"/>
                </a:solidFill>
              </a:rPr>
              <a:t>h</a:t>
            </a:r>
            <a:r>
              <a:rPr sz="2800" lang="en-US">
                <a:solidFill>
                  <a:srgbClr val="000000"/>
                </a:solidFill>
              </a:rPr>
              <a:t>e</a:t>
            </a:r>
            <a:r>
              <a:rPr sz="2800" lang="en-US">
                <a:solidFill>
                  <a:srgbClr val="000000"/>
                </a:solidFill>
              </a:rPr>
              <a:t> </a:t>
            </a:r>
            <a:r>
              <a:rPr sz="2800" lang="en-US">
                <a:solidFill>
                  <a:srgbClr val="000000"/>
                </a:solidFill>
              </a:rPr>
              <a:t>i</a:t>
            </a:r>
            <a:r>
              <a:rPr sz="2800" lang="en-US">
                <a:solidFill>
                  <a:srgbClr val="000000"/>
                </a:solidFill>
              </a:rPr>
              <a:t>n</a:t>
            </a:r>
            <a:r>
              <a:rPr sz="2800" lang="en-US">
                <a:solidFill>
                  <a:srgbClr val="000000"/>
                </a:solidFill>
              </a:rPr>
              <a:t>f</a:t>
            </a:r>
            <a:r>
              <a:rPr sz="2800" lang="en-US">
                <a:solidFill>
                  <a:srgbClr val="000000"/>
                </a:solidFill>
              </a:rPr>
              <a:t>o</a:t>
            </a:r>
            <a:r>
              <a:rPr sz="2800" lang="en-US">
                <a:solidFill>
                  <a:srgbClr val="000000"/>
                </a:solidFill>
              </a:rPr>
              <a:t>rmation</a:t>
            </a:r>
            <a:r>
              <a:rPr sz="2800" lang="en-US">
                <a:solidFill>
                  <a:srgbClr val="000000"/>
                </a:solidFill>
              </a:rPr>
              <a:t> </a:t>
            </a:r>
            <a:r>
              <a:rPr sz="2800" lang="en-US">
                <a:solidFill>
                  <a:srgbClr val="000000"/>
                </a:solidFill>
              </a:rPr>
              <a:t>f</a:t>
            </a:r>
            <a:r>
              <a:rPr sz="2800" lang="en-US">
                <a:solidFill>
                  <a:srgbClr val="000000"/>
                </a:solidFill>
              </a:rPr>
              <a:t>r</a:t>
            </a:r>
            <a:r>
              <a:rPr sz="2800" lang="en-US">
                <a:solidFill>
                  <a:srgbClr val="000000"/>
                </a:solidFill>
              </a:rPr>
              <a:t>o</a:t>
            </a:r>
            <a:r>
              <a:rPr sz="2800" lang="en-US">
                <a:solidFill>
                  <a:srgbClr val="000000"/>
                </a:solidFill>
              </a:rPr>
              <a:t>m</a:t>
            </a:r>
            <a:r>
              <a:rPr sz="2800" lang="en-US">
                <a:solidFill>
                  <a:srgbClr val="000000"/>
                </a:solidFill>
              </a:rPr>
              <a:t> </a:t>
            </a:r>
            <a:r>
              <a:rPr sz="2800" lang="en-US">
                <a:solidFill>
                  <a:srgbClr val="000000"/>
                </a:solidFill>
              </a:rPr>
              <a:t>e</a:t>
            </a:r>
            <a:r>
              <a:rPr sz="2800" lang="en-US">
                <a:solidFill>
                  <a:srgbClr val="000000"/>
                </a:solidFill>
              </a:rPr>
              <a:t>a</a:t>
            </a:r>
            <a:r>
              <a:rPr sz="2800" lang="en-US">
                <a:solidFill>
                  <a:srgbClr val="000000"/>
                </a:solidFill>
              </a:rPr>
              <a:t>c</a:t>
            </a:r>
            <a:r>
              <a:rPr sz="2800" lang="en-US">
                <a:solidFill>
                  <a:srgbClr val="000000"/>
                </a:solidFill>
              </a:rPr>
              <a:t>h</a:t>
            </a:r>
            <a:r>
              <a:rPr sz="2800" lang="en-US">
                <a:solidFill>
                  <a:srgbClr val="000000"/>
                </a:solidFill>
              </a:rPr>
              <a:t> </a:t>
            </a:r>
            <a:r>
              <a:rPr sz="2800" lang="en-US">
                <a:solidFill>
                  <a:srgbClr val="000000"/>
                </a:solidFill>
              </a:rPr>
              <a:t>c</a:t>
            </a:r>
            <a:r>
              <a:rPr sz="2800" lang="en-US">
                <a:solidFill>
                  <a:srgbClr val="000000"/>
                </a:solidFill>
              </a:rPr>
              <a:t>h</a:t>
            </a:r>
            <a:r>
              <a:rPr sz="2800" lang="en-US">
                <a:solidFill>
                  <a:srgbClr val="000000"/>
                </a:solidFill>
              </a:rPr>
              <a:t>a</a:t>
            </a:r>
            <a:r>
              <a:rPr sz="2800" lang="en-US">
                <a:solidFill>
                  <a:srgbClr val="000000"/>
                </a:solidFill>
              </a:rPr>
              <a:t>n</a:t>
            </a:r>
            <a:r>
              <a:rPr sz="2800" lang="en-US">
                <a:solidFill>
                  <a:srgbClr val="000000"/>
                </a:solidFill>
              </a:rPr>
              <a:t>n</a:t>
            </a:r>
            <a:r>
              <a:rPr sz="2800" lang="en-US">
                <a:solidFill>
                  <a:srgbClr val="000000"/>
                </a:solidFill>
              </a:rPr>
              <a:t>e</a:t>
            </a:r>
            <a:r>
              <a:rPr sz="2800" lang="en-US">
                <a:solidFill>
                  <a:srgbClr val="000000"/>
                </a:solidFill>
              </a:rPr>
              <a:t>l</a:t>
            </a:r>
            <a:r>
              <a:rPr sz="2800" lang="en-US">
                <a:solidFill>
                  <a:srgbClr val="000000"/>
                </a:solidFill>
              </a:rPr>
              <a:t> </a:t>
            </a:r>
            <a:r>
              <a:rPr sz="2800" lang="en-US">
                <a:solidFill>
                  <a:srgbClr val="000000"/>
                </a:solidFill>
              </a:rPr>
              <a:t>i</a:t>
            </a:r>
            <a:r>
              <a:rPr sz="2800" lang="en-US">
                <a:solidFill>
                  <a:srgbClr val="000000"/>
                </a:solidFill>
              </a:rPr>
              <a:t>n</a:t>
            </a:r>
            <a:r>
              <a:rPr sz="2800" lang="en-US">
                <a:solidFill>
                  <a:srgbClr val="000000"/>
                </a:solidFill>
              </a:rPr>
              <a:t> </a:t>
            </a:r>
            <a:r>
              <a:rPr sz="2800" lang="en-US">
                <a:solidFill>
                  <a:srgbClr val="000000"/>
                </a:solidFill>
              </a:rPr>
              <a:t>o</a:t>
            </a:r>
            <a:r>
              <a:rPr sz="2800" lang="en-US">
                <a:solidFill>
                  <a:srgbClr val="000000"/>
                </a:solidFill>
              </a:rPr>
              <a:t>r</a:t>
            </a:r>
            <a:r>
              <a:rPr sz="2800" lang="en-US">
                <a:solidFill>
                  <a:srgbClr val="000000"/>
                </a:solidFill>
              </a:rPr>
              <a:t>d</a:t>
            </a:r>
            <a:r>
              <a:rPr sz="2800" lang="en-US">
                <a:solidFill>
                  <a:srgbClr val="000000"/>
                </a:solidFill>
              </a:rPr>
              <a:t>e</a:t>
            </a:r>
            <a:r>
              <a:rPr sz="2800" lang="en-US">
                <a:solidFill>
                  <a:srgbClr val="000000"/>
                </a:solidFill>
              </a:rPr>
              <a:t>r</a:t>
            </a:r>
            <a:r>
              <a:rPr sz="2800" lang="en-US">
                <a:solidFill>
                  <a:srgbClr val="000000"/>
                </a:solidFill>
              </a:rPr>
              <a:t> </a:t>
            </a:r>
            <a:r>
              <a:rPr sz="2800" lang="en-US">
                <a:solidFill>
                  <a:srgbClr val="000000"/>
                </a:solidFill>
              </a:rPr>
              <a:t>t</a:t>
            </a:r>
            <a:r>
              <a:rPr sz="2800" lang="en-US">
                <a:solidFill>
                  <a:srgbClr val="000000"/>
                </a:solidFill>
              </a:rPr>
              <a:t>o</a:t>
            </a:r>
            <a:r>
              <a:rPr sz="2800" lang="en-US">
                <a:solidFill>
                  <a:srgbClr val="000000"/>
                </a:solidFill>
              </a:rPr>
              <a:t> </a:t>
            </a:r>
            <a:r>
              <a:rPr sz="2800" lang="en-US">
                <a:solidFill>
                  <a:srgbClr val="000000"/>
                </a:solidFill>
              </a:rPr>
              <a:t>r</a:t>
            </a:r>
            <a:r>
              <a:rPr sz="2800" lang="en-US">
                <a:solidFill>
                  <a:srgbClr val="000000"/>
                </a:solidFill>
              </a:rPr>
              <a:t>e</a:t>
            </a:r>
            <a:r>
              <a:rPr sz="2800" lang="en-US">
                <a:solidFill>
                  <a:srgbClr val="000000"/>
                </a:solidFill>
              </a:rPr>
              <a:t>p</a:t>
            </a:r>
            <a:r>
              <a:rPr sz="2800" lang="en-US">
                <a:solidFill>
                  <a:srgbClr val="000000"/>
                </a:solidFill>
              </a:rPr>
              <a:t>o</a:t>
            </a:r>
            <a:r>
              <a:rPr sz="2800" lang="en-US">
                <a:solidFill>
                  <a:srgbClr val="000000"/>
                </a:solidFill>
              </a:rPr>
              <a:t>r</a:t>
            </a:r>
            <a:r>
              <a:rPr sz="2800" lang="en-US">
                <a:solidFill>
                  <a:srgbClr val="000000"/>
                </a:solidFill>
              </a:rPr>
              <a:t>t</a:t>
            </a:r>
            <a:r>
              <a:rPr sz="2800" lang="en-US">
                <a:solidFill>
                  <a:srgbClr val="000000"/>
                </a:solidFill>
              </a:rPr>
              <a:t> </a:t>
            </a:r>
            <a:r>
              <a:rPr sz="2800" lang="en-US">
                <a:solidFill>
                  <a:srgbClr val="000000"/>
                </a:solidFill>
              </a:rPr>
              <a:t>t</a:t>
            </a:r>
            <a:r>
              <a:rPr sz="2800" lang="en-US">
                <a:solidFill>
                  <a:srgbClr val="000000"/>
                </a:solidFill>
              </a:rPr>
              <a:t>h</a:t>
            </a:r>
            <a:r>
              <a:rPr sz="2800" lang="en-US">
                <a:solidFill>
                  <a:srgbClr val="000000"/>
                </a:solidFill>
              </a:rPr>
              <a:t>e</a:t>
            </a:r>
            <a:r>
              <a:rPr sz="2800" lang="en-US">
                <a:solidFill>
                  <a:srgbClr val="000000"/>
                </a:solidFill>
              </a:rPr>
              <a:t> </a:t>
            </a:r>
            <a:r>
              <a:rPr sz="2800" lang="en-US">
                <a:solidFill>
                  <a:srgbClr val="000000"/>
                </a:solidFill>
              </a:rPr>
              <a:t>w</a:t>
            </a:r>
            <a:r>
              <a:rPr sz="2800" lang="en-US">
                <a:solidFill>
                  <a:srgbClr val="000000"/>
                </a:solidFill>
              </a:rPr>
              <a:t>o</a:t>
            </a:r>
            <a:r>
              <a:rPr sz="2800" lang="en-US">
                <a:solidFill>
                  <a:srgbClr val="000000"/>
                </a:solidFill>
              </a:rPr>
              <a:t>r</a:t>
            </a:r>
            <a:r>
              <a:rPr sz="2800" lang="en-US">
                <a:solidFill>
                  <a:srgbClr val="000000"/>
                </a:solidFill>
              </a:rPr>
              <a:t>d</a:t>
            </a:r>
            <a:r>
              <a:rPr sz="2800" lang="en-US">
                <a:solidFill>
                  <a:srgbClr val="000000"/>
                </a:solidFill>
              </a:rPr>
              <a:t> </a:t>
            </a:r>
            <a:r>
              <a:rPr sz="2800" lang="en-US">
                <a:solidFill>
                  <a:srgbClr val="000000"/>
                </a:solidFill>
              </a:rPr>
              <a:t>.</a:t>
            </a:r>
            <a:r>
              <a:rPr sz="2800" lang="en-US">
                <a:solidFill>
                  <a:srgbClr val="000000"/>
                </a:solidFill>
              </a:rPr>
              <a:t>k</a:t>
            </a:r>
            <a:r>
              <a:rPr sz="2800" lang="en-US">
                <a:solidFill>
                  <a:srgbClr val="000000"/>
                </a:solidFill>
              </a:rPr>
              <a:t>a</a:t>
            </a:r>
            <a:r>
              <a:rPr sz="2800" lang="en-US">
                <a:solidFill>
                  <a:srgbClr val="000000"/>
                </a:solidFill>
              </a:rPr>
              <a:t>t</a:t>
            </a:r>
            <a:r>
              <a:rPr sz="2800" lang="en-US">
                <a:solidFill>
                  <a:srgbClr val="000000"/>
                </a:solidFill>
              </a:rPr>
              <a:t>z</a:t>
            </a:r>
            <a:r>
              <a:rPr sz="2800" lang="en-US">
                <a:solidFill>
                  <a:srgbClr val="000000"/>
                </a:solidFill>
              </a:rPr>
              <a:t> </a:t>
            </a:r>
            <a:r>
              <a:rPr sz="2800" lang="en-IN">
                <a:solidFill>
                  <a:srgbClr val="000000"/>
                </a:solidFill>
              </a:rPr>
              <a:t>and Ivey (1994) proposed that these tests should be more aptly termed "binaura</a:t>
            </a:r>
            <a:r>
              <a:rPr sz="2800" lang="en-US">
                <a:solidFill>
                  <a:srgbClr val="000000"/>
                </a:solidFill>
              </a:rPr>
              <a:t> </a:t>
            </a:r>
            <a:r>
              <a:rPr sz="2800" lang="en-US">
                <a:solidFill>
                  <a:srgbClr val="000000"/>
                </a:solidFill>
              </a:rPr>
              <a:t>r</a:t>
            </a:r>
            <a:r>
              <a:rPr sz="2800" lang="en-US">
                <a:solidFill>
                  <a:srgbClr val="000000"/>
                </a:solidFill>
              </a:rPr>
              <a:t>e</a:t>
            </a:r>
            <a:r>
              <a:rPr sz="2800" lang="en-US">
                <a:solidFill>
                  <a:srgbClr val="000000"/>
                </a:solidFill>
              </a:rPr>
              <a:t>synthesis</a:t>
            </a:r>
            <a:r>
              <a:rPr sz="2800" lang="en-US">
                <a:solidFill>
                  <a:srgbClr val="000000"/>
                </a:solidFill>
              </a:rPr>
              <a:t>"</a:t>
            </a:r>
            <a:r>
              <a:rPr b="1" sz="2800" lang="en-US">
                <a:solidFill>
                  <a:srgbClr val="000000"/>
                </a:solidFill>
              </a:rPr>
              <a:t>since the listener must combine simultaneous and complementary segments from the two ears into one composite item, rather than fuse or join equal signals into one midline image.</a:t>
            </a:r>
            <a:r>
              <a:rPr sz="2800" lang="en-IN">
                <a:solidFill>
                  <a:srgbClr val="000000"/>
                </a:solidFill>
              </a:rPr>
              <a:t> </a:t>
            </a:r>
            <a:endParaRPr sz="2800" lang="en-IN">
              <a:solidFill>
                <a:srgbClr val="000000"/>
              </a:solidFill>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58" name=""/>
        <p:cNvGrpSpPr/>
        <p:nvPr/>
      </p:nvGrpSpPr>
      <p:grpSpPr>
        <a:xfrm>
          <a:off x="0" y="0"/>
          <a:ext cx="0" cy="0"/>
          <a:chOff x="0" y="0"/>
          <a:chExt cx="0" cy="0"/>
        </a:xfrm>
      </p:grpSpPr>
      <p:sp>
        <p:nvSpPr>
          <p:cNvPr id="1048617" name=""/>
          <p:cNvSpPr txBox="1"/>
          <p:nvPr/>
        </p:nvSpPr>
        <p:spPr>
          <a:xfrm>
            <a:off x="142463" y="214094"/>
            <a:ext cx="9001536" cy="929640"/>
          </a:xfrm>
          <a:prstGeom prst="rect"/>
        </p:spPr>
        <p:txBody>
          <a:bodyPr rtlCol="0" wrap="square">
            <a:spAutoFit/>
          </a:bodyPr>
          <a:p>
            <a:pPr indent="-457200" marL="457200">
              <a:buFont typeface="Arial"/>
              <a:buChar char="•"/>
            </a:pPr>
            <a:r>
              <a:rPr sz="2800" lang="en-IN">
                <a:solidFill>
                  <a:srgbClr val="000000"/>
                </a:solidFill>
              </a:rPr>
              <a:t>Probably the most well-known test of binaural fusion was included in Will- eford's (1977) test battery.</a:t>
            </a:r>
            <a:endParaRPr sz="2800" lang="en-IN">
              <a:solidFill>
                <a:srgbClr val="000000"/>
              </a:solidFill>
            </a:endParaRPr>
          </a:p>
        </p:txBody>
      </p:sp>
      <p:pic>
        <p:nvPicPr>
          <p:cNvPr id="2097158" name=""/>
          <p:cNvPicPr>
            <a:picLocks/>
          </p:cNvPicPr>
          <p:nvPr/>
        </p:nvPicPr>
        <p:blipFill>
          <a:blip xmlns:r="http://schemas.openxmlformats.org/officeDocument/2006/relationships" r:embed="rId1"/>
          <a:stretch>
            <a:fillRect/>
          </a:stretch>
        </p:blipFill>
        <p:spPr>
          <a:xfrm rot="0">
            <a:off x="1116611" y="1177537"/>
            <a:ext cx="7405843" cy="4502926"/>
          </a:xfrm>
          <a:prstGeom prst="rect"/>
        </p:spPr>
      </p:pic>
      <p:sp>
        <p:nvSpPr>
          <p:cNvPr id="1048618" name=""/>
          <p:cNvSpPr txBox="1"/>
          <p:nvPr/>
        </p:nvSpPr>
        <p:spPr>
          <a:xfrm>
            <a:off x="142463" y="5915380"/>
            <a:ext cx="9422756" cy="510541"/>
          </a:xfrm>
          <a:prstGeom prst="rect"/>
        </p:spPr>
        <p:txBody>
          <a:bodyPr rtlCol="0" wrap="square">
            <a:spAutoFit/>
          </a:bodyPr>
          <a:p>
            <a:r>
              <a:rPr b="1" sz="2800" lang="en-US">
                <a:solidFill>
                  <a:srgbClr val="000000"/>
                </a:solidFill>
              </a:rPr>
              <a:t>F</a:t>
            </a:r>
            <a:r>
              <a:rPr b="1" sz="2800" lang="en-US">
                <a:solidFill>
                  <a:srgbClr val="000000"/>
                </a:solidFill>
              </a:rPr>
              <a:t>i</a:t>
            </a:r>
            <a:r>
              <a:rPr b="1" sz="2800" lang="en-US">
                <a:solidFill>
                  <a:srgbClr val="000000"/>
                </a:solidFill>
              </a:rPr>
              <a:t>g</a:t>
            </a:r>
            <a:r>
              <a:rPr b="1" sz="2800" lang="en-US">
                <a:solidFill>
                  <a:srgbClr val="000000"/>
                </a:solidFill>
              </a:rPr>
              <a:t>u</a:t>
            </a:r>
            <a:r>
              <a:rPr b="1" sz="2800" lang="en-US">
                <a:solidFill>
                  <a:srgbClr val="000000"/>
                </a:solidFill>
              </a:rPr>
              <a:t>r</a:t>
            </a:r>
            <a:r>
              <a:rPr b="1" sz="2800" lang="en-US">
                <a:solidFill>
                  <a:srgbClr val="000000"/>
                </a:solidFill>
              </a:rPr>
              <a:t>e</a:t>
            </a:r>
            <a:r>
              <a:rPr b="1" sz="2800" lang="en-US">
                <a:solidFill>
                  <a:srgbClr val="000000"/>
                </a:solidFill>
              </a:rPr>
              <a:t> </a:t>
            </a:r>
            <a:r>
              <a:rPr b="1" sz="2800" lang="en-US">
                <a:solidFill>
                  <a:srgbClr val="000000"/>
                </a:solidFill>
              </a:rPr>
              <a:t>1</a:t>
            </a:r>
            <a:r>
              <a:rPr b="1" sz="2800" lang="en-US">
                <a:solidFill>
                  <a:srgbClr val="000000"/>
                </a:solidFill>
              </a:rPr>
              <a:t>6</a:t>
            </a:r>
            <a:r>
              <a:rPr b="1" sz="2800" lang="en-US">
                <a:solidFill>
                  <a:srgbClr val="000000"/>
                </a:solidFill>
              </a:rPr>
              <a:t>-</a:t>
            </a:r>
            <a:r>
              <a:rPr b="1" sz="2800" lang="en-US">
                <a:solidFill>
                  <a:srgbClr val="000000"/>
                </a:solidFill>
              </a:rPr>
              <a:t>5</a:t>
            </a:r>
            <a:r>
              <a:rPr b="1" sz="2800" lang="en-US">
                <a:solidFill>
                  <a:srgbClr val="000000"/>
                </a:solidFill>
              </a:rPr>
              <a:t>.</a:t>
            </a:r>
            <a:r>
              <a:rPr sz="2800" lang="en-US">
                <a:solidFill>
                  <a:srgbClr val="000000"/>
                </a:solidFill>
              </a:rPr>
              <a:t> </a:t>
            </a:r>
            <a:r>
              <a:rPr sz="2800" lang="en-US">
                <a:solidFill>
                  <a:srgbClr val="000000"/>
                </a:solidFill>
              </a:rPr>
              <a:t>I</a:t>
            </a:r>
            <a:r>
              <a:rPr sz="2800" lang="en-US">
                <a:solidFill>
                  <a:srgbClr val="000000"/>
                </a:solidFill>
              </a:rPr>
              <a:t>l</a:t>
            </a:r>
            <a:r>
              <a:rPr sz="2800" lang="en-US">
                <a:solidFill>
                  <a:srgbClr val="000000"/>
                </a:solidFill>
              </a:rPr>
              <a:t>l</a:t>
            </a:r>
            <a:r>
              <a:rPr sz="2800" lang="en-US">
                <a:solidFill>
                  <a:srgbClr val="000000"/>
                </a:solidFill>
              </a:rPr>
              <a:t>u</a:t>
            </a:r>
            <a:r>
              <a:rPr sz="2800" lang="en-US">
                <a:solidFill>
                  <a:srgbClr val="000000"/>
                </a:solidFill>
              </a:rPr>
              <a:t>s</a:t>
            </a:r>
            <a:r>
              <a:rPr sz="2800" lang="en-US">
                <a:solidFill>
                  <a:srgbClr val="000000"/>
                </a:solidFill>
              </a:rPr>
              <a:t>t</a:t>
            </a:r>
            <a:r>
              <a:rPr sz="2800" lang="en-US">
                <a:solidFill>
                  <a:srgbClr val="000000"/>
                </a:solidFill>
              </a:rPr>
              <a:t>r</a:t>
            </a:r>
            <a:r>
              <a:rPr sz="2800" lang="en-US">
                <a:solidFill>
                  <a:srgbClr val="000000"/>
                </a:solidFill>
              </a:rPr>
              <a:t>a</a:t>
            </a:r>
            <a:r>
              <a:rPr sz="2800" lang="en-US">
                <a:solidFill>
                  <a:srgbClr val="000000"/>
                </a:solidFill>
              </a:rPr>
              <a:t>tion</a:t>
            </a:r>
            <a:r>
              <a:rPr sz="2800" lang="en-US">
                <a:solidFill>
                  <a:srgbClr val="000000"/>
                </a:solidFill>
              </a:rPr>
              <a:t> </a:t>
            </a:r>
            <a:r>
              <a:rPr sz="2800" lang="en-US">
                <a:solidFill>
                  <a:srgbClr val="000000"/>
                </a:solidFill>
              </a:rPr>
              <a:t>o</a:t>
            </a:r>
            <a:r>
              <a:rPr sz="2800" lang="en-US">
                <a:solidFill>
                  <a:srgbClr val="000000"/>
                </a:solidFill>
              </a:rPr>
              <a:t>f</a:t>
            </a:r>
            <a:r>
              <a:rPr sz="2800" lang="en-US">
                <a:solidFill>
                  <a:srgbClr val="000000"/>
                </a:solidFill>
              </a:rPr>
              <a:t> </a:t>
            </a:r>
            <a:r>
              <a:rPr sz="2800" lang="en-US">
                <a:solidFill>
                  <a:srgbClr val="000000"/>
                </a:solidFill>
              </a:rPr>
              <a:t>t</a:t>
            </a:r>
            <a:r>
              <a:rPr sz="2800" lang="en-US">
                <a:solidFill>
                  <a:srgbClr val="000000"/>
                </a:solidFill>
              </a:rPr>
              <a:t>h</a:t>
            </a:r>
            <a:r>
              <a:rPr sz="2800" lang="en-US">
                <a:solidFill>
                  <a:srgbClr val="000000"/>
                </a:solidFill>
              </a:rPr>
              <a:t>e</a:t>
            </a:r>
            <a:r>
              <a:rPr sz="2800" lang="en-US">
                <a:solidFill>
                  <a:srgbClr val="000000"/>
                </a:solidFill>
              </a:rPr>
              <a:t> </a:t>
            </a:r>
            <a:r>
              <a:rPr sz="2800" lang="en-US">
                <a:solidFill>
                  <a:srgbClr val="000000"/>
                </a:solidFill>
              </a:rPr>
              <a:t>b</a:t>
            </a:r>
            <a:r>
              <a:rPr sz="2800" lang="en-US">
                <a:solidFill>
                  <a:srgbClr val="000000"/>
                </a:solidFill>
              </a:rPr>
              <a:t>i</a:t>
            </a:r>
            <a:r>
              <a:rPr sz="2800" lang="en-US">
                <a:solidFill>
                  <a:srgbClr val="000000"/>
                </a:solidFill>
              </a:rPr>
              <a:t>n</a:t>
            </a:r>
            <a:r>
              <a:rPr sz="2800" lang="en-US">
                <a:solidFill>
                  <a:srgbClr val="000000"/>
                </a:solidFill>
              </a:rPr>
              <a:t>a</a:t>
            </a:r>
            <a:r>
              <a:rPr sz="2800" lang="en-US">
                <a:solidFill>
                  <a:srgbClr val="000000"/>
                </a:solidFill>
              </a:rPr>
              <a:t>u</a:t>
            </a:r>
            <a:r>
              <a:rPr sz="2800" lang="en-US">
                <a:solidFill>
                  <a:srgbClr val="000000"/>
                </a:solidFill>
              </a:rPr>
              <a:t>r</a:t>
            </a:r>
            <a:r>
              <a:rPr sz="2800" lang="en-US">
                <a:solidFill>
                  <a:srgbClr val="000000"/>
                </a:solidFill>
              </a:rPr>
              <a:t>a</a:t>
            </a:r>
            <a:r>
              <a:rPr sz="2800" lang="en-US">
                <a:solidFill>
                  <a:srgbClr val="000000"/>
                </a:solidFill>
              </a:rPr>
              <a:t>l</a:t>
            </a:r>
            <a:r>
              <a:rPr sz="2800" lang="en-US">
                <a:solidFill>
                  <a:srgbClr val="000000"/>
                </a:solidFill>
              </a:rPr>
              <a:t> </a:t>
            </a:r>
            <a:r>
              <a:rPr sz="2800" lang="en-US">
                <a:solidFill>
                  <a:srgbClr val="000000"/>
                </a:solidFill>
              </a:rPr>
              <a:t>f</a:t>
            </a:r>
            <a:r>
              <a:rPr sz="2800" lang="en-US">
                <a:solidFill>
                  <a:srgbClr val="000000"/>
                </a:solidFill>
              </a:rPr>
              <a:t>u</a:t>
            </a:r>
            <a:r>
              <a:rPr sz="2800" lang="en-US">
                <a:solidFill>
                  <a:srgbClr val="000000"/>
                </a:solidFill>
              </a:rPr>
              <a:t>s</a:t>
            </a:r>
            <a:r>
              <a:rPr sz="2800" lang="en-US">
                <a:solidFill>
                  <a:srgbClr val="000000"/>
                </a:solidFill>
              </a:rPr>
              <a:t>i</a:t>
            </a:r>
            <a:r>
              <a:rPr sz="2800" lang="en-US">
                <a:solidFill>
                  <a:srgbClr val="000000"/>
                </a:solidFill>
              </a:rPr>
              <a:t>o</a:t>
            </a:r>
            <a:r>
              <a:rPr sz="2800" lang="en-US">
                <a:solidFill>
                  <a:srgbClr val="000000"/>
                </a:solidFill>
              </a:rPr>
              <a:t>n</a:t>
            </a:r>
            <a:r>
              <a:rPr sz="2800" lang="en-US">
                <a:solidFill>
                  <a:srgbClr val="000000"/>
                </a:solidFill>
              </a:rPr>
              <a:t> </a:t>
            </a:r>
            <a:r>
              <a:rPr sz="2800" lang="en-US">
                <a:solidFill>
                  <a:srgbClr val="000000"/>
                </a:solidFill>
              </a:rPr>
              <a:t>p</a:t>
            </a:r>
            <a:r>
              <a:rPr sz="2800" lang="en-US">
                <a:solidFill>
                  <a:srgbClr val="000000"/>
                </a:solidFill>
              </a:rPr>
              <a:t>a</a:t>
            </a:r>
            <a:r>
              <a:rPr sz="2800" lang="en-US">
                <a:solidFill>
                  <a:srgbClr val="000000"/>
                </a:solidFill>
              </a:rPr>
              <a:t>r</a:t>
            </a:r>
            <a:r>
              <a:rPr sz="2800" lang="en-US">
                <a:solidFill>
                  <a:srgbClr val="000000"/>
                </a:solidFill>
              </a:rPr>
              <a:t>a</a:t>
            </a:r>
            <a:r>
              <a:rPr sz="2800" lang="en-US">
                <a:solidFill>
                  <a:srgbClr val="000000"/>
                </a:solidFill>
              </a:rPr>
              <a:t>d</a:t>
            </a:r>
            <a:r>
              <a:rPr sz="2800" lang="en-US">
                <a:solidFill>
                  <a:srgbClr val="000000"/>
                </a:solidFill>
              </a:rPr>
              <a:t>i</a:t>
            </a:r>
            <a:r>
              <a:rPr sz="2800" lang="en-US">
                <a:solidFill>
                  <a:srgbClr val="000000"/>
                </a:solidFill>
              </a:rPr>
              <a:t>g</a:t>
            </a:r>
            <a:r>
              <a:rPr sz="2800" lang="en-US">
                <a:solidFill>
                  <a:srgbClr val="000000"/>
                </a:solidFill>
              </a:rPr>
              <a:t>m</a:t>
            </a:r>
            <a:endParaRPr sz="2800" lang="en-IN">
              <a:solidFill>
                <a:srgbClr val="000000"/>
              </a:solidFill>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59" name=""/>
        <p:cNvGrpSpPr/>
        <p:nvPr/>
      </p:nvGrpSpPr>
      <p:grpSpPr>
        <a:xfrm>
          <a:off x="0" y="0"/>
          <a:ext cx="0" cy="0"/>
          <a:chOff x="0" y="0"/>
          <a:chExt cx="0" cy="0"/>
        </a:xfrm>
      </p:grpSpPr>
      <p:sp>
        <p:nvSpPr>
          <p:cNvPr id="1048619" name=""/>
          <p:cNvSpPr txBox="1"/>
          <p:nvPr/>
        </p:nvSpPr>
        <p:spPr>
          <a:xfrm>
            <a:off x="448108" y="403859"/>
            <a:ext cx="8359666" cy="2606041"/>
          </a:xfrm>
          <a:prstGeom prst="rect"/>
        </p:spPr>
        <p:txBody>
          <a:bodyPr rtlCol="0" wrap="square">
            <a:spAutoFit/>
          </a:bodyPr>
          <a:p>
            <a:pPr indent="-457200" marL="457200">
              <a:buFont typeface="Arial"/>
              <a:buChar char="•"/>
            </a:pPr>
            <a:r>
              <a:rPr sz="2800" lang="en-IN">
                <a:solidFill>
                  <a:srgbClr val="000000"/>
                </a:solidFill>
              </a:rPr>
              <a:t> In this BFT, 20 spondees filtered through a low-band- pass (500-700 Hz) filter and a high-band- pass (1900–2100 Hz) filter are presented at 30 dB SL referenced to the listener's 500 Hz threshold (low-band) and 2000 Hz threshold (high-band) (Willeford, 1977) (Figure 16-5).</a:t>
            </a:r>
            <a:endParaRPr sz="2800" lang="en-IN">
              <a:solidFill>
                <a:srgbClr val="000000"/>
              </a:solidFill>
            </a:endParaRPr>
          </a:p>
        </p:txBody>
      </p:sp>
      <p:sp>
        <p:nvSpPr>
          <p:cNvPr id="1048620" name=""/>
          <p:cNvSpPr txBox="1"/>
          <p:nvPr/>
        </p:nvSpPr>
        <p:spPr>
          <a:xfrm>
            <a:off x="448108" y="3627594"/>
            <a:ext cx="7889913" cy="777241"/>
          </a:xfrm>
          <a:prstGeom prst="rect"/>
          <a:solidFill>
            <a:srgbClr val="65FF65"/>
          </a:solidFill>
        </p:spPr>
        <p:txBody>
          <a:bodyPr rtlCol="0" wrap="square">
            <a:spAutoFit/>
          </a:bodyPr>
          <a:p>
            <a:r>
              <a:rPr b="1" sz="3600" lang="en-IN">
                <a:solidFill>
                  <a:srgbClr val="C00000"/>
                </a:solidFill>
                <a:latin typeface="Source Sans Pro SemiBold"/>
              </a:rPr>
              <a:t>Interpretation for an Indicated Disorder</a:t>
            </a:r>
            <a:endParaRPr b="1" sz="3600" lang="en-IN">
              <a:solidFill>
                <a:srgbClr val="C00000"/>
              </a:solidFill>
              <a:latin typeface="Source Sans Pro SemiBold"/>
            </a:endParaRPr>
          </a:p>
        </p:txBody>
      </p:sp>
      <p:sp>
        <p:nvSpPr>
          <p:cNvPr id="1048621" name=""/>
          <p:cNvSpPr txBox="1"/>
          <p:nvPr/>
        </p:nvSpPr>
        <p:spPr>
          <a:xfrm>
            <a:off x="820299" y="5022529"/>
            <a:ext cx="7503402" cy="1348740"/>
          </a:xfrm>
          <a:prstGeom prst="rect"/>
        </p:spPr>
        <p:txBody>
          <a:bodyPr rtlCol="0" wrap="square">
            <a:spAutoFit/>
          </a:bodyPr>
          <a:p>
            <a:pPr indent="-457200" marL="457200">
              <a:buFont typeface="Arial"/>
              <a:buChar char="•"/>
            </a:pPr>
            <a:r>
              <a:rPr sz="2800" lang="en-IN">
                <a:solidFill>
                  <a:srgbClr val="000000"/>
                </a:solidFill>
              </a:rPr>
              <a:t>Subjects with a central auditory processing (CAP) disorder have marked difficulty </a:t>
            </a:r>
            <a:r>
              <a:rPr sz="2800" lang="en-US">
                <a:solidFill>
                  <a:srgbClr val="000000"/>
                </a:solidFill>
              </a:rPr>
              <a:t>o</a:t>
            </a:r>
            <a:r>
              <a:rPr sz="2800" lang="en-US">
                <a:solidFill>
                  <a:srgbClr val="000000"/>
                </a:solidFill>
              </a:rPr>
              <a:t>n</a:t>
            </a:r>
            <a:r>
              <a:rPr sz="2800" lang="en-US">
                <a:solidFill>
                  <a:srgbClr val="000000"/>
                </a:solidFill>
              </a:rPr>
              <a:t> </a:t>
            </a:r>
            <a:r>
              <a:rPr sz="2800" lang="en-US">
                <a:solidFill>
                  <a:srgbClr val="000000"/>
                </a:solidFill>
              </a:rPr>
              <a:t>t</a:t>
            </a:r>
            <a:r>
              <a:rPr sz="2800" lang="en-US">
                <a:solidFill>
                  <a:srgbClr val="000000"/>
                </a:solidFill>
              </a:rPr>
              <a:t>h</a:t>
            </a:r>
            <a:r>
              <a:rPr sz="2800" lang="en-US">
                <a:solidFill>
                  <a:srgbClr val="000000"/>
                </a:solidFill>
              </a:rPr>
              <a:t>i</a:t>
            </a:r>
            <a:r>
              <a:rPr sz="2800" lang="en-US">
                <a:solidFill>
                  <a:srgbClr val="000000"/>
                </a:solidFill>
              </a:rPr>
              <a:t>s</a:t>
            </a:r>
            <a:r>
              <a:rPr sz="2800" lang="en-US">
                <a:solidFill>
                  <a:srgbClr val="000000"/>
                </a:solidFill>
              </a:rPr>
              <a:t> </a:t>
            </a:r>
            <a:r>
              <a:rPr sz="2800" lang="en-US">
                <a:solidFill>
                  <a:srgbClr val="000000"/>
                </a:solidFill>
              </a:rPr>
              <a:t>t</a:t>
            </a:r>
            <a:r>
              <a:rPr sz="2800" lang="en-US">
                <a:solidFill>
                  <a:srgbClr val="000000"/>
                </a:solidFill>
              </a:rPr>
              <a:t>a</a:t>
            </a:r>
            <a:r>
              <a:rPr sz="2800" lang="en-US">
                <a:solidFill>
                  <a:srgbClr val="000000"/>
                </a:solidFill>
              </a:rPr>
              <a:t>s</a:t>
            </a:r>
            <a:r>
              <a:rPr sz="2800" lang="en-US">
                <a:solidFill>
                  <a:srgbClr val="000000"/>
                </a:solidFill>
              </a:rPr>
              <a:t>k</a:t>
            </a:r>
            <a:r>
              <a:rPr sz="2800" lang="en-US">
                <a:solidFill>
                  <a:srgbClr val="000000"/>
                </a:solidFill>
              </a:rPr>
              <a:t> </a:t>
            </a:r>
            <a:r>
              <a:rPr sz="2800" lang="en-US">
                <a:solidFill>
                  <a:srgbClr val="000000"/>
                </a:solidFill>
              </a:rPr>
              <a:t>u</a:t>
            </a:r>
            <a:r>
              <a:rPr sz="2800" lang="en-US">
                <a:solidFill>
                  <a:srgbClr val="000000"/>
                </a:solidFill>
              </a:rPr>
              <a:t>n</a:t>
            </a:r>
            <a:r>
              <a:rPr sz="2800" lang="en-US">
                <a:solidFill>
                  <a:srgbClr val="000000"/>
                </a:solidFill>
              </a:rPr>
              <a:t>d</a:t>
            </a:r>
            <a:r>
              <a:rPr sz="2800" lang="en-US">
                <a:solidFill>
                  <a:srgbClr val="000000"/>
                </a:solidFill>
              </a:rPr>
              <a:t>e</a:t>
            </a:r>
            <a:r>
              <a:rPr sz="2800" lang="en-US">
                <a:solidFill>
                  <a:srgbClr val="000000"/>
                </a:solidFill>
              </a:rPr>
              <a:t>r</a:t>
            </a:r>
            <a:r>
              <a:rPr sz="2800" lang="en-US">
                <a:solidFill>
                  <a:srgbClr val="000000"/>
                </a:solidFill>
              </a:rPr>
              <a:t> </a:t>
            </a:r>
            <a:r>
              <a:rPr sz="2800" lang="en-IN">
                <a:solidFill>
                  <a:srgbClr val="000000"/>
                </a:solidFill>
              </a:rPr>
              <a:t>all test conditions . </a:t>
            </a:r>
            <a:endParaRPr sz="2800" lang="en-IN">
              <a:solidFill>
                <a:srgbClr val="000000"/>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60" name=""/>
        <p:cNvGrpSpPr/>
        <p:nvPr/>
      </p:nvGrpSpPr>
      <p:grpSpPr>
        <a:xfrm>
          <a:off x="0" y="0"/>
          <a:ext cx="0" cy="0"/>
          <a:chOff x="0" y="0"/>
          <a:chExt cx="0" cy="0"/>
        </a:xfrm>
      </p:grpSpPr>
      <p:sp>
        <p:nvSpPr>
          <p:cNvPr id="1048622" name=""/>
          <p:cNvSpPr txBox="1"/>
          <p:nvPr/>
        </p:nvSpPr>
        <p:spPr>
          <a:xfrm>
            <a:off x="285750" y="403859"/>
            <a:ext cx="8336091" cy="3025140"/>
          </a:xfrm>
          <a:prstGeom prst="rect"/>
        </p:spPr>
        <p:txBody>
          <a:bodyPr rtlCol="0" wrap="square">
            <a:spAutoFit/>
          </a:bodyPr>
          <a:p>
            <a:pPr indent="-457200" marL="457200">
              <a:buFont typeface="Arial"/>
              <a:buChar char="•"/>
            </a:pPr>
            <a:r>
              <a:rPr sz="2800" lang="en-IN">
                <a:solidFill>
                  <a:srgbClr val="000000"/>
                </a:solidFill>
              </a:rPr>
              <a:t>They have difficulty with both single and binaural presentations. </a:t>
            </a:r>
            <a:endParaRPr sz="2800" lang="en-IN">
              <a:solidFill>
                <a:srgbClr val="000000"/>
              </a:solidFill>
            </a:endParaRPr>
          </a:p>
          <a:p>
            <a:endParaRPr sz="2800" lang="en-IN">
              <a:solidFill>
                <a:srgbClr val="000000"/>
              </a:solidFill>
            </a:endParaRPr>
          </a:p>
          <a:p>
            <a:pPr indent="-457200" marL="457200">
              <a:buFont typeface="Arial"/>
              <a:buChar char="•"/>
            </a:pPr>
            <a:r>
              <a:rPr sz="2800" lang="en-IN">
                <a:solidFill>
                  <a:srgbClr val="000000"/>
                </a:solidFill>
              </a:rPr>
              <a:t> The score for binaural presentation may increase as sensation level (SL) increases above 30 dB SL re: PT threshold, but it will not reach the 75th percentile.</a:t>
            </a:r>
            <a:endParaRPr sz="2800" lang="en-IN">
              <a:solidFill>
                <a:srgbClr val="000000"/>
              </a:solidFill>
            </a:endParaRPr>
          </a:p>
        </p:txBody>
      </p:sp>
      <p:sp>
        <p:nvSpPr>
          <p:cNvPr id="1048623" name=""/>
          <p:cNvSpPr txBox="1"/>
          <p:nvPr/>
        </p:nvSpPr>
        <p:spPr>
          <a:xfrm>
            <a:off x="285750" y="3900154"/>
            <a:ext cx="7572374" cy="624841"/>
          </a:xfrm>
          <a:prstGeom prst="rect"/>
          <a:solidFill>
            <a:srgbClr val="65FF65"/>
          </a:solidFill>
        </p:spPr>
        <p:txBody>
          <a:bodyPr rtlCol="0" wrap="square">
            <a:spAutoFit/>
          </a:bodyPr>
          <a:p>
            <a:r>
              <a:rPr sz="3600" lang="en-IN">
                <a:solidFill>
                  <a:srgbClr val="C00000"/>
                </a:solidFill>
                <a:effectLst>
                  <a:outerShdw algn="br" blurRad="38100" dir="2700000" dist="38100" rotWithShape="0">
                    <a:srgbClr val="000000"/>
                  </a:outerShdw>
                </a:effectLst>
              </a:rPr>
              <a:t>Interpretation for Normals</a:t>
            </a:r>
            <a:r>
              <a:rPr sz="2800" lang="en-IN">
                <a:solidFill>
                  <a:srgbClr val="000000"/>
                </a:solidFill>
              </a:rPr>
              <a:t> </a:t>
            </a:r>
            <a:endParaRPr sz="2800" lang="en-IN">
              <a:solidFill>
                <a:srgbClr val="000000"/>
              </a:solidFill>
            </a:endParaRPr>
          </a:p>
        </p:txBody>
      </p:sp>
      <p:sp>
        <p:nvSpPr>
          <p:cNvPr id="1048624" name=""/>
          <p:cNvSpPr txBox="1"/>
          <p:nvPr/>
        </p:nvSpPr>
        <p:spPr>
          <a:xfrm>
            <a:off x="285750" y="5138817"/>
            <a:ext cx="8396510" cy="1348741"/>
          </a:xfrm>
          <a:prstGeom prst="rect"/>
        </p:spPr>
        <p:txBody>
          <a:bodyPr rtlCol="0" wrap="square">
            <a:spAutoFit/>
          </a:bodyPr>
          <a:p>
            <a:pPr indent="-457200" marL="457200">
              <a:buFont typeface="Arial"/>
              <a:buChar char="•"/>
            </a:pPr>
            <a:r>
              <a:rPr sz="2800" lang="en-IN">
                <a:solidFill>
                  <a:srgbClr val="000000"/>
                </a:solidFill>
              </a:rPr>
              <a:t>Normals have difficulty with each track when presented monaurally, especially with the high band. </a:t>
            </a:r>
            <a:endParaRPr sz="2800" lang="en-IN">
              <a:solidFill>
                <a:srgbClr val="000000"/>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61" name=""/>
        <p:cNvGrpSpPr/>
        <p:nvPr/>
      </p:nvGrpSpPr>
      <p:grpSpPr>
        <a:xfrm>
          <a:off x="0" y="0"/>
          <a:ext cx="0" cy="0"/>
          <a:chOff x="0" y="0"/>
          <a:chExt cx="0" cy="0"/>
        </a:xfrm>
      </p:grpSpPr>
      <p:sp>
        <p:nvSpPr>
          <p:cNvPr id="1048625" name=""/>
          <p:cNvSpPr txBox="1"/>
          <p:nvPr/>
        </p:nvSpPr>
        <p:spPr>
          <a:xfrm>
            <a:off x="441612" y="415166"/>
            <a:ext cx="8300118" cy="5120640"/>
          </a:xfrm>
          <a:prstGeom prst="rect"/>
        </p:spPr>
        <p:txBody>
          <a:bodyPr rtlCol="0" wrap="square">
            <a:spAutoFit/>
          </a:bodyPr>
          <a:p>
            <a:pPr indent="-457200" marL="457200">
              <a:buFont typeface="Arial"/>
              <a:buChar char="•"/>
            </a:pPr>
            <a:r>
              <a:rPr sz="2800" lang="en-IN">
                <a:solidFill>
                  <a:srgbClr val="000000"/>
                </a:solidFill>
              </a:rPr>
              <a:t>However, normals are able to integrate the two bands together when presented simultaneously. </a:t>
            </a:r>
            <a:endParaRPr sz="2800" lang="en-IN">
              <a:solidFill>
                <a:srgbClr val="000000"/>
              </a:solidFill>
            </a:endParaRPr>
          </a:p>
          <a:p>
            <a:pPr indent="-457200" marL="457200">
              <a:buFont typeface="Arial"/>
              <a:buChar char="•"/>
            </a:pPr>
            <a:endParaRPr sz="2800" lang="en-IN">
              <a:solidFill>
                <a:srgbClr val="000000"/>
              </a:solidFill>
            </a:endParaRPr>
          </a:p>
          <a:p>
            <a:pPr indent="-457200" marL="457200">
              <a:buFont typeface="Arial"/>
              <a:buChar char="•"/>
            </a:pPr>
            <a:r>
              <a:rPr sz="2800" lang="en-IN">
                <a:solidFill>
                  <a:srgbClr val="000000"/>
                </a:solidFill>
              </a:rPr>
              <a:t>Scores progressively increase as sensation level (SL) increases. Normal performance is 75% or better.</a:t>
            </a:r>
            <a:endParaRPr sz="2800" lang="en-IN">
              <a:solidFill>
                <a:srgbClr val="000000"/>
              </a:solidFill>
            </a:endParaRPr>
          </a:p>
          <a:p>
            <a:pPr indent="-457200" marL="457200">
              <a:buFont typeface="Arial"/>
              <a:buChar char="•"/>
            </a:pPr>
            <a:endParaRPr sz="2800" lang="en-IN">
              <a:solidFill>
                <a:srgbClr val="000000"/>
              </a:solidFill>
            </a:endParaRPr>
          </a:p>
          <a:p>
            <a:pPr indent="-457200" marL="457200">
              <a:buFont typeface="Arial"/>
              <a:buChar char="•"/>
            </a:pPr>
            <a:r>
              <a:rPr sz="2800" lang="en-IN">
                <a:solidFill>
                  <a:srgbClr val="000000"/>
                </a:solidFill>
              </a:rPr>
              <a:t> Numerous five-year-olds perform within normal limits </a:t>
            </a:r>
            <a:r>
              <a:rPr sz="2800" lang="en-US">
                <a:solidFill>
                  <a:srgbClr val="000000"/>
                </a:solidFill>
              </a:rPr>
              <a:t>.</a:t>
            </a:r>
            <a:r>
              <a:rPr sz="2800" lang="en-US">
                <a:solidFill>
                  <a:srgbClr val="000000"/>
                </a:solidFill>
              </a:rPr>
              <a:t> </a:t>
            </a:r>
            <a:endParaRPr sz="2800" lang="en-IN">
              <a:solidFill>
                <a:srgbClr val="000000"/>
              </a:solidFill>
            </a:endParaRPr>
          </a:p>
          <a:p>
            <a:pPr indent="-457200" marL="457200">
              <a:buFont typeface="Arial"/>
              <a:buChar char="•"/>
            </a:pPr>
            <a:endParaRPr sz="2800" lang="en-IN">
              <a:solidFill>
                <a:srgbClr val="000000"/>
              </a:solidFill>
            </a:endParaRPr>
          </a:p>
          <a:p>
            <a:pPr indent="-457200" marL="457200">
              <a:buFont typeface="Arial"/>
              <a:buChar char="•"/>
            </a:pPr>
            <a:r>
              <a:rPr sz="2800" lang="en-IN">
                <a:solidFill>
                  <a:srgbClr val="000000"/>
                </a:solidFill>
              </a:rPr>
              <a:t>Older adults perform normally in the absence of processing difficulties</a:t>
            </a:r>
            <a:r>
              <a:rPr sz="2800" lang="en-US">
                <a:solidFill>
                  <a:srgbClr val="000000"/>
                </a:solidFill>
              </a:rPr>
              <a:t>.</a:t>
            </a:r>
            <a:r>
              <a:rPr sz="2800" lang="en-US">
                <a:solidFill>
                  <a:srgbClr val="000000"/>
                </a:solidFill>
              </a:rPr>
              <a:t> </a:t>
            </a:r>
            <a:endParaRPr sz="2800" lang="en-IN">
              <a:solidFill>
                <a:srgbClr val="000000"/>
              </a:solidFill>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62" name=""/>
        <p:cNvGrpSpPr/>
        <p:nvPr/>
      </p:nvGrpSpPr>
      <p:grpSpPr>
        <a:xfrm>
          <a:off x="0" y="0"/>
          <a:ext cx="0" cy="0"/>
          <a:chOff x="0" y="0"/>
          <a:chExt cx="0" cy="0"/>
        </a:xfrm>
      </p:grpSpPr>
      <p:sp>
        <p:nvSpPr>
          <p:cNvPr id="1048626" name=""/>
          <p:cNvSpPr txBox="1"/>
          <p:nvPr/>
        </p:nvSpPr>
        <p:spPr>
          <a:xfrm>
            <a:off x="223516" y="189554"/>
            <a:ext cx="8418437" cy="1818640"/>
          </a:xfrm>
          <a:prstGeom prst="rect"/>
        </p:spPr>
        <p:txBody>
          <a:bodyPr rtlCol="0" wrap="square">
            <a:spAutoFit/>
          </a:bodyPr>
          <a:p>
            <a:pPr algn="ctr"/>
            <a:r>
              <a:rPr b="1" sz="4000" lang="en-IN">
                <a:solidFill>
                  <a:srgbClr val="000000"/>
                </a:solidFill>
                <a:latin typeface="Noto Serif CJK SC"/>
                <a:ea typeface="Noto Serif CJK SC"/>
              </a:rPr>
              <a:t>Listening in Spatialized Noise (LisN)</a:t>
            </a:r>
            <a:r>
              <a:rPr sz="2800" lang="en-IN">
                <a:solidFill>
                  <a:srgbClr val="000000"/>
                </a:solidFill>
              </a:rPr>
              <a:t> </a:t>
            </a:r>
            <a:endParaRPr sz="2800" lang="en-IN">
              <a:solidFill>
                <a:srgbClr val="000000"/>
              </a:solidFill>
            </a:endParaRPr>
          </a:p>
        </p:txBody>
      </p:sp>
      <p:sp>
        <p:nvSpPr>
          <p:cNvPr id="1048627" name=""/>
          <p:cNvSpPr txBox="1"/>
          <p:nvPr/>
        </p:nvSpPr>
        <p:spPr>
          <a:xfrm>
            <a:off x="337703" y="2394579"/>
            <a:ext cx="4572000" cy="510540"/>
          </a:xfrm>
          <a:prstGeom prst="rect"/>
        </p:spPr>
        <p:txBody>
          <a:bodyPr rtlCol="0" wrap="square">
            <a:spAutoFit/>
          </a:bodyPr>
          <a:p>
            <a:r>
              <a:rPr b="1" sz="2800" lang="en-IN">
                <a:solidFill>
                  <a:srgbClr val="000000"/>
                </a:solidFill>
                <a:effectLst>
                  <a:outerShdw algn="br" blurRad="38100" dir="2700000" dist="38100" rotWithShape="0">
                    <a:srgbClr val="000000"/>
                  </a:outerShdw>
                </a:effectLst>
              </a:rPr>
              <a:t>Test Description</a:t>
            </a:r>
            <a:r>
              <a:rPr sz="2800" lang="en-IN">
                <a:solidFill>
                  <a:srgbClr val="000000"/>
                </a:solidFill>
              </a:rPr>
              <a:t> </a:t>
            </a:r>
            <a:endParaRPr sz="2800" lang="en-IN">
              <a:solidFill>
                <a:srgbClr val="000000"/>
              </a:solidFill>
            </a:endParaRPr>
          </a:p>
        </p:txBody>
      </p:sp>
      <p:sp>
        <p:nvSpPr>
          <p:cNvPr id="1048628" name=""/>
          <p:cNvSpPr txBox="1"/>
          <p:nvPr/>
        </p:nvSpPr>
        <p:spPr>
          <a:xfrm>
            <a:off x="400985" y="3564066"/>
            <a:ext cx="8240968" cy="2606041"/>
          </a:xfrm>
          <a:prstGeom prst="rect"/>
        </p:spPr>
        <p:txBody>
          <a:bodyPr rtlCol="0" wrap="square">
            <a:spAutoFit/>
          </a:bodyPr>
          <a:p>
            <a:pPr indent="-457200" marL="457200">
              <a:buFont typeface="Arial"/>
              <a:buChar char="•"/>
            </a:pPr>
            <a:r>
              <a:rPr sz="2800" lang="en-IN">
                <a:solidFill>
                  <a:srgbClr val="000000"/>
                </a:solidFill>
              </a:rPr>
              <a:t>Binaural interaction may also be assessed using the recently developed Listening in Spatialized Noise-Continuous Dis</a:t>
            </a:r>
            <a:r>
              <a:rPr sz="2800" lang="en-US">
                <a:solidFill>
                  <a:srgbClr val="000000"/>
                </a:solidFill>
              </a:rPr>
              <a:t>c</a:t>
            </a:r>
            <a:r>
              <a:rPr sz="2800" lang="en-US">
                <a:solidFill>
                  <a:srgbClr val="000000"/>
                </a:solidFill>
              </a:rPr>
              <a:t>o</a:t>
            </a:r>
            <a:r>
              <a:rPr sz="2800" lang="en-US">
                <a:solidFill>
                  <a:srgbClr val="000000"/>
                </a:solidFill>
              </a:rPr>
              <a:t>u</a:t>
            </a:r>
            <a:r>
              <a:rPr sz="2800" lang="en-US">
                <a:solidFill>
                  <a:srgbClr val="000000"/>
                </a:solidFill>
              </a:rPr>
              <a:t>r</a:t>
            </a:r>
            <a:r>
              <a:rPr sz="2800" lang="en-US">
                <a:solidFill>
                  <a:srgbClr val="000000"/>
                </a:solidFill>
              </a:rPr>
              <a:t>s</a:t>
            </a:r>
            <a:r>
              <a:rPr sz="2800" lang="en-US">
                <a:solidFill>
                  <a:srgbClr val="000000"/>
                </a:solidFill>
              </a:rPr>
              <a:t>e</a:t>
            </a:r>
            <a:r>
              <a:rPr sz="2800" lang="en-US">
                <a:solidFill>
                  <a:srgbClr val="000000"/>
                </a:solidFill>
              </a:rPr>
              <a:t> </a:t>
            </a:r>
            <a:r>
              <a:rPr sz="2800" lang="en-IN">
                <a:solidFill>
                  <a:srgbClr val="000000"/>
                </a:solidFill>
              </a:rPr>
              <a:t>Test and subsequent version of Listening in Spatialized Noise-Sentences which shows a good correlation with MLDS (Cameron et al., 2006).</a:t>
            </a:r>
            <a:endParaRPr sz="2800" lang="en-IN">
              <a:solidFill>
                <a:srgbClr val="000000"/>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63" name=""/>
        <p:cNvGrpSpPr/>
        <p:nvPr/>
      </p:nvGrpSpPr>
      <p:grpSpPr>
        <a:xfrm>
          <a:off x="0" y="0"/>
          <a:ext cx="0" cy="0"/>
          <a:chOff x="0" y="0"/>
          <a:chExt cx="0" cy="0"/>
        </a:xfrm>
      </p:grpSpPr>
      <p:sp>
        <p:nvSpPr>
          <p:cNvPr id="1048629" name=""/>
          <p:cNvSpPr txBox="1"/>
          <p:nvPr/>
        </p:nvSpPr>
        <p:spPr>
          <a:xfrm>
            <a:off x="330004" y="655362"/>
            <a:ext cx="8483991" cy="5958840"/>
          </a:xfrm>
          <a:prstGeom prst="rect"/>
        </p:spPr>
        <p:txBody>
          <a:bodyPr rtlCol="0" wrap="square">
            <a:spAutoFit/>
          </a:bodyPr>
          <a:p>
            <a:pPr indent="-457200" marL="457200">
              <a:buFont typeface="Arial"/>
              <a:buChar char="•"/>
            </a:pPr>
            <a:r>
              <a:rPr sz="2800" lang="en-IN">
                <a:solidFill>
                  <a:srgbClr val="000000"/>
                </a:solidFill>
              </a:rPr>
              <a:t>The test represents a new and different approach to assessing binaural interaction and is administered by special computer soft- ware via headphones and produces a virtual three-dimensional auditory envi- ronment. </a:t>
            </a:r>
            <a:endParaRPr sz="2800" lang="en-IN">
              <a:solidFill>
                <a:srgbClr val="000000"/>
              </a:solidFill>
            </a:endParaRPr>
          </a:p>
          <a:p>
            <a:pPr indent="-457200" marL="457200">
              <a:buFont typeface="Arial"/>
              <a:buChar char="•"/>
            </a:pPr>
            <a:endParaRPr sz="2800" lang="en-IN">
              <a:solidFill>
                <a:srgbClr val="000000"/>
              </a:solidFill>
            </a:endParaRPr>
          </a:p>
          <a:p>
            <a:pPr indent="-457200" marL="457200">
              <a:buFont typeface="Arial"/>
              <a:buChar char="•"/>
            </a:pPr>
            <a:r>
              <a:rPr sz="2800" lang="en-IN">
                <a:solidFill>
                  <a:srgbClr val="000000"/>
                </a:solidFill>
              </a:rPr>
              <a:t>The three-dimensional effect is achieved by processing the speech stim</a:t>
            </a:r>
            <a:r>
              <a:rPr sz="2800" lang="en-US">
                <a:solidFill>
                  <a:srgbClr val="000000"/>
                </a:solidFill>
              </a:rPr>
              <a:t>u</a:t>
            </a:r>
            <a:r>
              <a:rPr sz="2800" lang="en-IN">
                <a:solidFill>
                  <a:srgbClr val="000000"/>
                </a:solidFill>
              </a:rPr>
              <a:t>li with head-related transfer functions (HRTFS), so that the target sentences in LİSN-S are perceived as coming from directly in front of the listener (0° azi- muth), while the competing speech (chil- dren's stories) is manipulated in respect to its location (0° versus + 90° azimuth). </a:t>
            </a:r>
            <a:endParaRPr sz="2800" lang="en-IN">
              <a:solidFill>
                <a:srgbClr val="000000"/>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45" name=""/>
        <p:cNvGrpSpPr/>
        <p:nvPr/>
      </p:nvGrpSpPr>
      <p:grpSpPr>
        <a:xfrm>
          <a:off x="0" y="0"/>
          <a:ext cx="0" cy="0"/>
          <a:chOff x="0" y="0"/>
          <a:chExt cx="0" cy="0"/>
        </a:xfrm>
      </p:grpSpPr>
      <p:sp>
        <p:nvSpPr>
          <p:cNvPr id="1048592" name=""/>
          <p:cNvSpPr txBox="1"/>
          <p:nvPr/>
        </p:nvSpPr>
        <p:spPr>
          <a:xfrm>
            <a:off x="276246" y="1271949"/>
            <a:ext cx="8012743" cy="3863340"/>
          </a:xfrm>
          <a:prstGeom prst="rect"/>
        </p:spPr>
        <p:txBody>
          <a:bodyPr rtlCol="0" wrap="square">
            <a:spAutoFit/>
          </a:bodyPr>
          <a:p>
            <a:pPr indent="-457200" marL="457200">
              <a:buFont typeface="Arial"/>
              <a:buChar char="•"/>
            </a:pPr>
            <a:r>
              <a:rPr sz="2800" lang="en-IN">
                <a:solidFill>
                  <a:srgbClr val="000000"/>
                </a:solidFill>
              </a:rPr>
              <a:t> In addition, the vocal quality of the speaker(s) is manipulated (same as, or different to, the speaker of the target sen- tences). </a:t>
            </a:r>
            <a:endParaRPr sz="2800" lang="en-IN">
              <a:solidFill>
                <a:srgbClr val="000000"/>
              </a:solidFill>
            </a:endParaRPr>
          </a:p>
          <a:p>
            <a:endParaRPr sz="2800" lang="en-IN">
              <a:solidFill>
                <a:srgbClr val="000000"/>
              </a:solidFill>
            </a:endParaRPr>
          </a:p>
          <a:p>
            <a:pPr indent="-457200" marL="457200">
              <a:buFont typeface="Arial"/>
              <a:buChar char="•"/>
            </a:pPr>
            <a:r>
              <a:rPr sz="2800" lang="en-IN">
                <a:solidFill>
                  <a:srgbClr val="000000"/>
                </a:solidFill>
              </a:rPr>
              <a:t>Thus, four listening conditions exist, same voice target and competing speech at 0° azimuth (SVO), same voice at + 90° azimuth (SV90), different voices at</a:t>
            </a:r>
            <a:r>
              <a:rPr sz="2800" lang="en-US">
                <a:solidFill>
                  <a:srgbClr val="000000"/>
                </a:solidFill>
              </a:rPr>
              <a:t>0° azimuth (DVO), and different voices at + 90° azimuth (DV90). </a:t>
            </a:r>
            <a:endParaRPr sz="2800" lang="en-IN">
              <a:solidFill>
                <a:srgbClr val="000000"/>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43" name=""/>
        <p:cNvGrpSpPr/>
        <p:nvPr/>
      </p:nvGrpSpPr>
      <p:grpSpPr>
        <a:xfrm>
          <a:off x="0" y="0"/>
          <a:ext cx="0" cy="0"/>
          <a:chOff x="0" y="0"/>
          <a:chExt cx="0" cy="0"/>
        </a:xfrm>
      </p:grpSpPr>
      <p:sp>
        <p:nvSpPr>
          <p:cNvPr id="1048588" name=""/>
          <p:cNvSpPr txBox="1"/>
          <p:nvPr/>
        </p:nvSpPr>
        <p:spPr>
          <a:xfrm>
            <a:off x="331969" y="3429000"/>
            <a:ext cx="8480062" cy="3025140"/>
          </a:xfrm>
          <a:prstGeom prst="rect"/>
        </p:spPr>
        <p:txBody>
          <a:bodyPr rtlCol="0" wrap="square">
            <a:spAutoFit/>
          </a:bodyPr>
          <a:p>
            <a:pPr indent="-457200" marL="457200">
              <a:buFont typeface="Arial"/>
              <a:buChar char="•"/>
            </a:pPr>
            <a:r>
              <a:rPr sz="2800" lang="en-IN">
                <a:solidFill>
                  <a:srgbClr val="000000"/>
                </a:solidFill>
              </a:rPr>
              <a:t>Further- there are three derived "advantage" that include talker advantage, spatial advantage, and total advantage, that represent the benefit in dB gained when the maskers contain either vocal (DV0), spatial (SV90), or both vocal and spatial cues (DV90), compared with the more, measures,</a:t>
            </a:r>
            <a:r>
              <a:rPr sz="2800" lang="en-US">
                <a:solidFill>
                  <a:srgbClr val="000000"/>
                </a:solidFill>
              </a:rPr>
              <a:t> </a:t>
            </a:r>
            <a:r>
              <a:rPr sz="2800" lang="en-US">
                <a:solidFill>
                  <a:srgbClr val="000000"/>
                </a:solidFill>
              </a:rPr>
              <a:t>b</a:t>
            </a:r>
            <a:r>
              <a:rPr sz="2800" lang="en-US">
                <a:solidFill>
                  <a:srgbClr val="000000"/>
                </a:solidFill>
              </a:rPr>
              <a:t>a</a:t>
            </a:r>
            <a:r>
              <a:rPr sz="2800" lang="en-US">
                <a:solidFill>
                  <a:srgbClr val="000000"/>
                </a:solidFill>
              </a:rPr>
              <a:t>s</a:t>
            </a:r>
            <a:r>
              <a:rPr sz="2800" lang="en-US">
                <a:solidFill>
                  <a:srgbClr val="000000"/>
                </a:solidFill>
              </a:rPr>
              <a:t>e</a:t>
            </a:r>
            <a:r>
              <a:rPr sz="2800" lang="en-US">
                <a:solidFill>
                  <a:srgbClr val="000000"/>
                </a:solidFill>
              </a:rPr>
              <a:t>l</a:t>
            </a:r>
            <a:r>
              <a:rPr sz="2800" lang="en-US">
                <a:solidFill>
                  <a:srgbClr val="000000"/>
                </a:solidFill>
              </a:rPr>
              <a:t>i</a:t>
            </a:r>
            <a:r>
              <a:rPr sz="2800" lang="en-US">
                <a:solidFill>
                  <a:srgbClr val="000000"/>
                </a:solidFill>
              </a:rPr>
              <a:t>n</a:t>
            </a:r>
            <a:r>
              <a:rPr sz="2800" lang="en-US">
                <a:solidFill>
                  <a:srgbClr val="000000"/>
                </a:solidFill>
              </a:rPr>
              <a:t>e</a:t>
            </a:r>
            <a:r>
              <a:rPr sz="2800" lang="en-US">
                <a:solidFill>
                  <a:srgbClr val="000000"/>
                </a:solidFill>
              </a:rPr>
              <a:t> </a:t>
            </a:r>
            <a:r>
              <a:rPr sz="2800" lang="en-US">
                <a:solidFill>
                  <a:srgbClr val="000000"/>
                </a:solidFill>
              </a:rPr>
              <a:t>(</a:t>
            </a:r>
            <a:r>
              <a:rPr sz="2800" lang="en-US">
                <a:solidFill>
                  <a:srgbClr val="000000"/>
                </a:solidFill>
              </a:rPr>
              <a:t>S</a:t>
            </a:r>
            <a:r>
              <a:rPr sz="2800" lang="en-US">
                <a:solidFill>
                  <a:srgbClr val="000000"/>
                </a:solidFill>
              </a:rPr>
              <a:t>V</a:t>
            </a:r>
            <a:r>
              <a:rPr sz="2800" lang="en-US">
                <a:solidFill>
                  <a:srgbClr val="000000"/>
                </a:solidFill>
              </a:rPr>
              <a:t>0</a:t>
            </a:r>
            <a:r>
              <a:rPr sz="2800" lang="en-US">
                <a:solidFill>
                  <a:srgbClr val="000000"/>
                </a:solidFill>
              </a:rPr>
              <a:t>)</a:t>
            </a:r>
            <a:r>
              <a:rPr sz="2800" lang="en-US">
                <a:solidFill>
                  <a:srgbClr val="000000"/>
                </a:solidFill>
              </a:rPr>
              <a:t> </a:t>
            </a:r>
            <a:r>
              <a:rPr sz="2800" lang="en-US">
                <a:solidFill>
                  <a:srgbClr val="000000"/>
                </a:solidFill>
              </a:rPr>
              <a:t>c</a:t>
            </a:r>
            <a:r>
              <a:rPr sz="2800" lang="en-US">
                <a:solidFill>
                  <a:srgbClr val="000000"/>
                </a:solidFill>
              </a:rPr>
              <a:t>o</a:t>
            </a:r>
            <a:r>
              <a:rPr sz="2800" lang="en-US">
                <a:solidFill>
                  <a:srgbClr val="000000"/>
                </a:solidFill>
              </a:rPr>
              <a:t>n</a:t>
            </a:r>
            <a:r>
              <a:rPr sz="2800" lang="en-US">
                <a:solidFill>
                  <a:srgbClr val="000000"/>
                </a:solidFill>
              </a:rPr>
              <a:t>d</a:t>
            </a:r>
            <a:r>
              <a:rPr sz="2800" lang="en-US">
                <a:solidFill>
                  <a:srgbClr val="000000"/>
                </a:solidFill>
              </a:rPr>
              <a:t>i</a:t>
            </a:r>
            <a:r>
              <a:rPr sz="2800" lang="en-US">
                <a:solidFill>
                  <a:srgbClr val="000000"/>
                </a:solidFill>
              </a:rPr>
              <a:t>t</a:t>
            </a:r>
            <a:r>
              <a:rPr sz="2800" lang="en-US">
                <a:solidFill>
                  <a:srgbClr val="000000"/>
                </a:solidFill>
              </a:rPr>
              <a:t>i</a:t>
            </a:r>
            <a:r>
              <a:rPr sz="2800" lang="en-US">
                <a:solidFill>
                  <a:srgbClr val="000000"/>
                </a:solidFill>
              </a:rPr>
              <a:t>o</a:t>
            </a:r>
            <a:r>
              <a:rPr sz="2800" lang="en-US">
                <a:solidFill>
                  <a:srgbClr val="000000"/>
                </a:solidFill>
              </a:rPr>
              <a:t>n</a:t>
            </a:r>
            <a:r>
              <a:rPr sz="2800" lang="en-US">
                <a:solidFill>
                  <a:srgbClr val="000000"/>
                </a:solidFill>
              </a:rPr>
              <a:t> </a:t>
            </a:r>
            <a:r>
              <a:rPr sz="2800" lang="en-US">
                <a:solidFill>
                  <a:srgbClr val="000000"/>
                </a:solidFill>
              </a:rPr>
              <a:t>i</a:t>
            </a:r>
            <a:r>
              <a:rPr sz="2800" lang="en-US">
                <a:solidFill>
                  <a:srgbClr val="000000"/>
                </a:solidFill>
              </a:rPr>
              <a:t>n</a:t>
            </a:r>
            <a:r>
              <a:rPr sz="2800" lang="en-US">
                <a:solidFill>
                  <a:srgbClr val="000000"/>
                </a:solidFill>
              </a:rPr>
              <a:t> </a:t>
            </a:r>
            <a:r>
              <a:rPr sz="2800" lang="en-US">
                <a:solidFill>
                  <a:srgbClr val="000000"/>
                </a:solidFill>
              </a:rPr>
              <a:t>t</a:t>
            </a:r>
            <a:r>
              <a:rPr sz="2800" lang="en-US">
                <a:solidFill>
                  <a:srgbClr val="000000"/>
                </a:solidFill>
              </a:rPr>
              <a:t>h</a:t>
            </a:r>
            <a:r>
              <a:rPr sz="2800" lang="en-US">
                <a:solidFill>
                  <a:srgbClr val="000000"/>
                </a:solidFill>
              </a:rPr>
              <a:t>i</a:t>
            </a:r>
            <a:r>
              <a:rPr sz="2800" lang="en-US">
                <a:solidFill>
                  <a:srgbClr val="000000"/>
                </a:solidFill>
              </a:rPr>
              <a:t>s</a:t>
            </a:r>
            <a:r>
              <a:rPr sz="2800" lang="en-US">
                <a:solidFill>
                  <a:srgbClr val="000000"/>
                </a:solidFill>
              </a:rPr>
              <a:t> </a:t>
            </a:r>
            <a:r>
              <a:rPr sz="2800" lang="en-US">
                <a:solidFill>
                  <a:srgbClr val="000000"/>
                </a:solidFill>
              </a:rPr>
              <a:t>f</a:t>
            </a:r>
            <a:r>
              <a:rPr sz="2800" lang="en-US">
                <a:solidFill>
                  <a:srgbClr val="000000"/>
                </a:solidFill>
              </a:rPr>
              <a:t>i</a:t>
            </a:r>
            <a:r>
              <a:rPr sz="2800" lang="en-US">
                <a:solidFill>
                  <a:srgbClr val="000000"/>
                </a:solidFill>
              </a:rPr>
              <a:t>g</a:t>
            </a:r>
            <a:r>
              <a:rPr sz="2800" lang="en-US">
                <a:solidFill>
                  <a:srgbClr val="000000"/>
                </a:solidFill>
              </a:rPr>
              <a:t>u</a:t>
            </a:r>
            <a:r>
              <a:rPr sz="2800" lang="en-US">
                <a:solidFill>
                  <a:srgbClr val="000000"/>
                </a:solidFill>
              </a:rPr>
              <a:t>r</a:t>
            </a:r>
            <a:r>
              <a:rPr sz="2800" lang="en-US">
                <a:solidFill>
                  <a:srgbClr val="000000"/>
                </a:solidFill>
              </a:rPr>
              <a:t>e</a:t>
            </a:r>
            <a:r>
              <a:rPr sz="2800" lang="en-US">
                <a:solidFill>
                  <a:srgbClr val="000000"/>
                </a:solidFill>
              </a:rPr>
              <a:t>.</a:t>
            </a:r>
            <a:r>
              <a:rPr sz="2800" lang="en-US">
                <a:solidFill>
                  <a:srgbClr val="000000"/>
                </a:solidFill>
              </a:rPr>
              <a:t> </a:t>
            </a:r>
            <a:endParaRPr sz="2800" lang="en-IN">
              <a:solidFill>
                <a:srgbClr val="000000"/>
              </a:solidFill>
            </a:endParaRPr>
          </a:p>
        </p:txBody>
      </p:sp>
      <p:sp>
        <p:nvSpPr>
          <p:cNvPr id="1048589" name=""/>
          <p:cNvSpPr txBox="1"/>
          <p:nvPr/>
        </p:nvSpPr>
        <p:spPr>
          <a:xfrm>
            <a:off x="344491" y="927026"/>
            <a:ext cx="8467540" cy="1767840"/>
          </a:xfrm>
          <a:prstGeom prst="rect"/>
        </p:spPr>
        <p:txBody>
          <a:bodyPr rtlCol="0" wrap="square">
            <a:spAutoFit/>
          </a:bodyPr>
          <a:p>
            <a:pPr indent="-457200" marL="457200">
              <a:buFont typeface="Arial"/>
              <a:buChar char="•"/>
            </a:pPr>
            <a:r>
              <a:rPr sz="2800" lang="en-IN">
                <a:solidFill>
                  <a:srgbClr val="000000"/>
                </a:solidFill>
              </a:rPr>
              <a:t>The listener's perfor- mance in each of the listening conditions is measured in dB (signal-to-noise-ratio; SNR) and the speech reception threshold is thus adaptively determined. </a:t>
            </a:r>
            <a:endParaRPr sz="2800" lang="en-IN">
              <a:solidFill>
                <a:srgbClr val="000000"/>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41" name=""/>
        <p:cNvGrpSpPr/>
        <p:nvPr/>
      </p:nvGrpSpPr>
      <p:grpSpPr>
        <a:xfrm>
          <a:off x="0" y="0"/>
          <a:ext cx="0" cy="0"/>
          <a:chOff x="0" y="0"/>
          <a:chExt cx="0" cy="0"/>
        </a:xfrm>
      </p:grpSpPr>
      <p:pic>
        <p:nvPicPr>
          <p:cNvPr id="2097152" name=""/>
          <p:cNvPicPr>
            <a:picLocks/>
          </p:cNvPicPr>
          <p:nvPr/>
        </p:nvPicPr>
        <p:blipFill>
          <a:blip xmlns:r="http://schemas.openxmlformats.org/officeDocument/2006/relationships" r:embed="rId1"/>
          <a:stretch>
            <a:fillRect/>
          </a:stretch>
        </p:blipFill>
        <p:spPr>
          <a:xfrm rot="0">
            <a:off x="846523" y="0"/>
            <a:ext cx="8138317" cy="7175869"/>
          </a:xfrm>
          <a:prstGeom prst="rec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49" name=""/>
        <p:cNvGrpSpPr/>
        <p:nvPr/>
      </p:nvGrpSpPr>
      <p:grpSpPr>
        <a:xfrm>
          <a:off x="0" y="0"/>
          <a:ext cx="0" cy="0"/>
          <a:chOff x="0" y="0"/>
          <a:chExt cx="0" cy="0"/>
        </a:xfrm>
      </p:grpSpPr>
      <p:sp>
        <p:nvSpPr>
          <p:cNvPr id="1048606" name="Content Placeholder 2"/>
          <p:cNvSpPr>
            <a:spLocks noGrp="1"/>
          </p:cNvSpPr>
          <p:nvPr>
            <p:ph idx="1"/>
          </p:nvPr>
        </p:nvSpPr>
        <p:spPr>
          <a:xfrm>
            <a:off x="301335" y="2033517"/>
            <a:ext cx="8671214" cy="4525963"/>
          </a:xfrm>
        </p:spPr>
        <p:txBody>
          <a:bodyPr>
            <a:normAutofit fontScale="96875" lnSpcReduction="10000"/>
          </a:bodyPr>
          <a:p>
            <a:r>
              <a:rPr dirty="0" lang="en-IN" smtClean="0"/>
              <a:t>The 2005 ASHA technical report on central auditory processing disorder (CAPD) identified binaural interaction as one of the main central processes that may need to be assessed as part of the evaluation for a CAPD, particularly if the referring complaint or clinical information indicates that there may be a deficit in this domain ( </a:t>
            </a:r>
            <a:r>
              <a:rPr dirty="0" lang="en-IN" err="1" smtClean="0"/>
              <a:t>eg</a:t>
            </a:r>
            <a:r>
              <a:rPr dirty="0" lang="en-IN" smtClean="0"/>
              <a:t>- difficulty with sound localisation or hearing in background noise). </a:t>
            </a:r>
            <a:endParaRPr dirty="0" lang="en-US"/>
          </a:p>
        </p:txBody>
      </p:sp>
      <p:sp>
        <p:nvSpPr>
          <p:cNvPr id="1048607" name=""/>
          <p:cNvSpPr txBox="1"/>
          <p:nvPr/>
        </p:nvSpPr>
        <p:spPr>
          <a:xfrm>
            <a:off x="301335" y="467882"/>
            <a:ext cx="5337829" cy="993140"/>
          </a:xfrm>
          <a:prstGeom prst="rect"/>
        </p:spPr>
        <p:txBody>
          <a:bodyPr rtlCol="0" wrap="square">
            <a:spAutoFit/>
          </a:bodyPr>
          <a:p>
            <a:pPr indent="-571500" marL="571500">
              <a:buFont typeface="Wingdings" charset="2"/>
              <a:buChar char="n"/>
            </a:pPr>
            <a:r>
              <a:rPr b="1" sz="4100" lang="en-US">
                <a:solidFill>
                  <a:srgbClr val="C00000"/>
                </a:solidFill>
                <a:latin typeface="Noto Serif CJK SC"/>
                <a:ea typeface="Noto Serif CJK SC"/>
              </a:rPr>
              <a:t>I</a:t>
            </a:r>
            <a:r>
              <a:rPr b="1" sz="4100" lang="en-US">
                <a:solidFill>
                  <a:srgbClr val="C00000"/>
                </a:solidFill>
                <a:latin typeface="Noto Serif CJK SC"/>
                <a:ea typeface="Noto Serif CJK SC"/>
              </a:rPr>
              <a:t>n</a:t>
            </a:r>
            <a:r>
              <a:rPr b="1" sz="4100" lang="en-US">
                <a:solidFill>
                  <a:srgbClr val="C00000"/>
                </a:solidFill>
                <a:latin typeface="Noto Serif CJK SC"/>
                <a:ea typeface="Noto Serif CJK SC"/>
              </a:rPr>
              <a:t>t</a:t>
            </a:r>
            <a:r>
              <a:rPr b="1" sz="4100" lang="en-US">
                <a:solidFill>
                  <a:srgbClr val="C00000"/>
                </a:solidFill>
                <a:latin typeface="Noto Serif CJK SC"/>
                <a:ea typeface="Noto Serif CJK SC"/>
              </a:rPr>
              <a:t>r</a:t>
            </a:r>
            <a:r>
              <a:rPr b="1" sz="4100" lang="en-US">
                <a:solidFill>
                  <a:srgbClr val="C00000"/>
                </a:solidFill>
                <a:latin typeface="Noto Serif CJK SC"/>
                <a:ea typeface="Noto Serif CJK SC"/>
              </a:rPr>
              <a:t>o</a:t>
            </a:r>
            <a:r>
              <a:rPr b="1" sz="4100" lang="en-US">
                <a:solidFill>
                  <a:srgbClr val="C00000"/>
                </a:solidFill>
                <a:latin typeface="Noto Serif CJK SC"/>
                <a:ea typeface="Noto Serif CJK SC"/>
              </a:rPr>
              <a:t>d</a:t>
            </a:r>
            <a:r>
              <a:rPr b="1" sz="4100" lang="en-US">
                <a:solidFill>
                  <a:srgbClr val="C00000"/>
                </a:solidFill>
                <a:latin typeface="Noto Serif CJK SC"/>
                <a:ea typeface="Noto Serif CJK SC"/>
              </a:rPr>
              <a:t>u</a:t>
            </a:r>
            <a:r>
              <a:rPr b="1" sz="4100" lang="en-US">
                <a:solidFill>
                  <a:srgbClr val="C00000"/>
                </a:solidFill>
                <a:latin typeface="Noto Serif CJK SC"/>
                <a:ea typeface="Noto Serif CJK SC"/>
              </a:rPr>
              <a:t>c</a:t>
            </a:r>
            <a:r>
              <a:rPr b="1" sz="4100" lang="en-US">
                <a:solidFill>
                  <a:srgbClr val="C00000"/>
                </a:solidFill>
                <a:latin typeface="Noto Serif CJK SC"/>
                <a:ea typeface="Noto Serif CJK SC"/>
              </a:rPr>
              <a:t>t</a:t>
            </a:r>
            <a:r>
              <a:rPr b="1" sz="4100" lang="en-US">
                <a:solidFill>
                  <a:srgbClr val="C00000"/>
                </a:solidFill>
                <a:latin typeface="Noto Serif CJK SC"/>
                <a:ea typeface="Noto Serif CJK SC"/>
              </a:rPr>
              <a:t>i</a:t>
            </a:r>
            <a:r>
              <a:rPr b="1" sz="4100" lang="en-US">
                <a:solidFill>
                  <a:srgbClr val="C00000"/>
                </a:solidFill>
                <a:latin typeface="Noto Serif CJK SC"/>
                <a:ea typeface="Noto Serif CJK SC"/>
              </a:rPr>
              <a:t>o</a:t>
            </a:r>
            <a:r>
              <a:rPr b="1" sz="4100" lang="en-US">
                <a:solidFill>
                  <a:srgbClr val="C00000"/>
                </a:solidFill>
                <a:latin typeface="Noto Serif CJK SC"/>
                <a:ea typeface="Noto Serif CJK SC"/>
              </a:rPr>
              <a:t>n</a:t>
            </a:r>
            <a:endParaRPr b="1" sz="4100" lang="en-IN">
              <a:solidFill>
                <a:srgbClr val="C00000"/>
              </a:solidFill>
              <a:latin typeface="Noto Serif CJK SC"/>
              <a:ea typeface="Noto Serif CJK SC"/>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39" name=""/>
        <p:cNvGrpSpPr/>
        <p:nvPr/>
      </p:nvGrpSpPr>
      <p:grpSpPr>
        <a:xfrm>
          <a:off x="0" y="0"/>
          <a:ext cx="0" cy="0"/>
          <a:chOff x="0" y="0"/>
          <a:chExt cx="0" cy="0"/>
        </a:xfrm>
      </p:grpSpPr>
      <p:sp>
        <p:nvSpPr>
          <p:cNvPr id="1048584" name=""/>
          <p:cNvSpPr txBox="1"/>
          <p:nvPr/>
        </p:nvSpPr>
        <p:spPr>
          <a:xfrm>
            <a:off x="389908" y="506823"/>
            <a:ext cx="4000000" cy="866139"/>
          </a:xfrm>
          <a:prstGeom prst="rect"/>
        </p:spPr>
        <p:txBody>
          <a:bodyPr rtlCol="0" wrap="square">
            <a:spAutoFit/>
          </a:bodyPr>
          <a:p>
            <a:r>
              <a:rPr b="1" sz="3600" lang="en-US">
                <a:solidFill>
                  <a:srgbClr val="000000"/>
                </a:solidFill>
                <a:latin typeface="Noto Serif CJK KR"/>
                <a:ea typeface="Noto Serif CJK KR"/>
              </a:rPr>
              <a:t>R</a:t>
            </a:r>
            <a:r>
              <a:rPr b="1" sz="3600" lang="en-US">
                <a:solidFill>
                  <a:srgbClr val="000000"/>
                </a:solidFill>
                <a:latin typeface="Noto Serif CJK KR"/>
                <a:ea typeface="Noto Serif CJK KR"/>
              </a:rPr>
              <a:t>e</a:t>
            </a:r>
            <a:r>
              <a:rPr b="1" sz="3600" lang="en-US">
                <a:solidFill>
                  <a:srgbClr val="000000"/>
                </a:solidFill>
                <a:latin typeface="Noto Serif CJK KR"/>
                <a:ea typeface="Noto Serif CJK KR"/>
              </a:rPr>
              <a:t>s</a:t>
            </a:r>
            <a:r>
              <a:rPr b="1" sz="3600" lang="en-US">
                <a:solidFill>
                  <a:srgbClr val="000000"/>
                </a:solidFill>
                <a:latin typeface="Noto Serif CJK KR"/>
                <a:ea typeface="Noto Serif CJK KR"/>
              </a:rPr>
              <a:t>u</a:t>
            </a:r>
            <a:r>
              <a:rPr b="1" sz="3600" lang="en-US">
                <a:solidFill>
                  <a:srgbClr val="000000"/>
                </a:solidFill>
                <a:latin typeface="Noto Serif CJK KR"/>
                <a:ea typeface="Noto Serif CJK KR"/>
              </a:rPr>
              <a:t>l</a:t>
            </a:r>
            <a:r>
              <a:rPr b="1" sz="3600" lang="en-US">
                <a:solidFill>
                  <a:srgbClr val="000000"/>
                </a:solidFill>
                <a:latin typeface="Noto Serif CJK KR"/>
                <a:ea typeface="Noto Serif CJK KR"/>
              </a:rPr>
              <a:t>ts</a:t>
            </a:r>
            <a:endParaRPr b="1" sz="3600" lang="en-IN">
              <a:solidFill>
                <a:srgbClr val="000000"/>
              </a:solidFill>
              <a:latin typeface="Noto Serif CJK KR"/>
              <a:ea typeface="Noto Serif CJK KR"/>
            </a:endParaRPr>
          </a:p>
        </p:txBody>
      </p:sp>
      <p:sp>
        <p:nvSpPr>
          <p:cNvPr id="1048585" name=""/>
          <p:cNvSpPr txBox="1"/>
          <p:nvPr/>
        </p:nvSpPr>
        <p:spPr>
          <a:xfrm>
            <a:off x="389907" y="1737359"/>
            <a:ext cx="8667814" cy="5120640"/>
          </a:xfrm>
          <a:prstGeom prst="rect"/>
        </p:spPr>
        <p:txBody>
          <a:bodyPr rtlCol="0" wrap="square">
            <a:spAutoFit/>
          </a:bodyPr>
          <a:p>
            <a:r>
              <a:rPr sz="2800" lang="en-IN">
                <a:solidFill>
                  <a:srgbClr val="000000"/>
                </a:solidFill>
              </a:rPr>
              <a:t>There were no significant differences between the CAPD, LD, or control groups on the</a:t>
            </a:r>
            <a:r>
              <a:rPr sz="2800" lang="en-US">
                <a:solidFill>
                  <a:srgbClr val="000000"/>
                </a:solidFill>
              </a:rPr>
              <a:t> </a:t>
            </a:r>
            <a:r>
              <a:rPr sz="2800" lang="en-IN">
                <a:solidFill>
                  <a:srgbClr val="000000"/>
                </a:solidFill>
              </a:rPr>
              <a:t>conditions of the LISN-S where both the target and maskers emanated from 0</a:t>
            </a:r>
            <a:r>
              <a:rPr altLang="en-US" sz="2800" lang="en-IN">
                <a:solidFill>
                  <a:srgbClr val="000000"/>
                </a:solidFill>
              </a:rPr>
              <a:t>°</a:t>
            </a:r>
            <a:r>
              <a:rPr sz="2800" lang="en-IN">
                <a:solidFill>
                  <a:srgbClr val="000000"/>
                </a:solidFill>
              </a:rPr>
              <a:t> azimuth (low-cue SRT,</a:t>
            </a:r>
            <a:r>
              <a:rPr sz="2800" lang="en-US">
                <a:solidFill>
                  <a:srgbClr val="000000"/>
                </a:solidFill>
              </a:rPr>
              <a:t> </a:t>
            </a:r>
            <a:r>
              <a:rPr sz="2800" lang="en-IN">
                <a:solidFill>
                  <a:srgbClr val="000000"/>
                </a:solidFill>
              </a:rPr>
              <a:t>p</a:t>
            </a:r>
            <a:r>
              <a:rPr sz="2800" lang="en-US">
                <a:solidFill>
                  <a:srgbClr val="000000"/>
                </a:solidFill>
              </a:rPr>
              <a:t>=</a:t>
            </a:r>
            <a:r>
              <a:rPr sz="2800" lang="en-IN">
                <a:solidFill>
                  <a:srgbClr val="000000"/>
                </a:solidFill>
              </a:rPr>
              <a:t> 0.978; talker advantage, p </a:t>
            </a:r>
            <a:r>
              <a:rPr sz="2800" lang="en-US">
                <a:solidFill>
                  <a:srgbClr val="000000"/>
                </a:solidFill>
              </a:rPr>
              <a:t>=</a:t>
            </a:r>
            <a:r>
              <a:rPr sz="2800" lang="en-IN">
                <a:solidFill>
                  <a:srgbClr val="000000"/>
                </a:solidFill>
              </a:rPr>
              <a:t>0.307). </a:t>
            </a:r>
            <a:endParaRPr sz="2800" lang="en-IN">
              <a:solidFill>
                <a:srgbClr val="000000"/>
              </a:solidFill>
            </a:endParaRPr>
          </a:p>
          <a:p>
            <a:endParaRPr sz="2800" lang="en-IN">
              <a:solidFill>
                <a:srgbClr val="000000"/>
              </a:solidFill>
            </a:endParaRPr>
          </a:p>
          <a:p>
            <a:r>
              <a:rPr sz="2800" lang="en-IN">
                <a:solidFill>
                  <a:srgbClr val="000000"/>
                </a:solidFill>
              </a:rPr>
              <a:t>However, there were significant differences between groups</a:t>
            </a:r>
            <a:r>
              <a:rPr sz="2800" lang="en-IN">
                <a:solidFill>
                  <a:srgbClr val="000000"/>
                </a:solidFill>
              </a:rPr>
              <a:t>on the performance measures where the maskers were separated from the target by + and </a:t>
            </a:r>
            <a:r>
              <a:rPr sz="2800" lang="en-US">
                <a:solidFill>
                  <a:srgbClr val="000000"/>
                </a:solidFill>
              </a:rPr>
              <a:t>-</a:t>
            </a:r>
            <a:r>
              <a:rPr sz="2800" lang="en-US">
                <a:solidFill>
                  <a:srgbClr val="000000"/>
                </a:solidFill>
              </a:rPr>
              <a:t>9</a:t>
            </a:r>
            <a:r>
              <a:rPr sz="2800" lang="en-IN">
                <a:solidFill>
                  <a:srgbClr val="000000"/>
                </a:solidFill>
              </a:rPr>
              <a:t>0</a:t>
            </a:r>
            <a:r>
              <a:rPr altLang="en-US" sz="2800" lang="en-IN">
                <a:solidFill>
                  <a:srgbClr val="000000"/>
                </a:solidFill>
              </a:rPr>
              <a:t>°</a:t>
            </a:r>
            <a:r>
              <a:rPr sz="2800" lang="en-IN">
                <a:solidFill>
                  <a:srgbClr val="000000"/>
                </a:solidFill>
              </a:rPr>
              <a:t>. Post</a:t>
            </a:r>
            <a:r>
              <a:rPr sz="2800" lang="en-US">
                <a:solidFill>
                  <a:srgbClr val="000000"/>
                </a:solidFill>
              </a:rPr>
              <a:t> </a:t>
            </a:r>
            <a:r>
              <a:rPr sz="2800" lang="en-US">
                <a:solidFill>
                  <a:srgbClr val="000000"/>
                </a:solidFill>
              </a:rPr>
              <a:t>h</a:t>
            </a:r>
            <a:r>
              <a:rPr sz="2800" lang="en-IN">
                <a:solidFill>
                  <a:srgbClr val="000000"/>
                </a:solidFill>
              </a:rPr>
              <a:t>oc tests revealed that there were no significant differences between the LD group and controls on any</a:t>
            </a:r>
            <a:r>
              <a:rPr sz="2800" lang="en-US">
                <a:solidFill>
                  <a:srgbClr val="000000"/>
                </a:solidFill>
              </a:rPr>
              <a:t> </a:t>
            </a:r>
            <a:r>
              <a:rPr sz="2800" lang="en-IN">
                <a:solidFill>
                  <a:srgbClr val="000000"/>
                </a:solidFill>
              </a:rPr>
              <a:t>of these measures.</a:t>
            </a:r>
            <a:endParaRPr sz="2800" lang="en-IN">
              <a:solidFill>
                <a:srgbClr val="000000"/>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40" name=""/>
        <p:cNvGrpSpPr/>
        <p:nvPr/>
      </p:nvGrpSpPr>
      <p:grpSpPr>
        <a:xfrm>
          <a:off x="0" y="0"/>
          <a:ext cx="0" cy="0"/>
          <a:chOff x="0" y="0"/>
          <a:chExt cx="0" cy="0"/>
        </a:xfrm>
      </p:grpSpPr>
      <p:sp>
        <p:nvSpPr>
          <p:cNvPr id="1048586" name=""/>
          <p:cNvSpPr txBox="1"/>
          <p:nvPr/>
        </p:nvSpPr>
        <p:spPr>
          <a:xfrm>
            <a:off x="296161" y="347550"/>
            <a:ext cx="8551677" cy="4701540"/>
          </a:xfrm>
          <a:prstGeom prst="rect"/>
        </p:spPr>
        <p:txBody>
          <a:bodyPr rtlCol="0" wrap="square">
            <a:spAutoFit/>
          </a:bodyPr>
          <a:p>
            <a:r>
              <a:rPr sz="2800" lang="en-IN">
                <a:solidFill>
                  <a:srgbClr val="000000"/>
                </a:solidFill>
              </a:rPr>
              <a:t> There were, however, significant differences between the CAPD group and the</a:t>
            </a:r>
            <a:r>
              <a:rPr sz="2800" lang="en-US">
                <a:solidFill>
                  <a:srgbClr val="000000"/>
                </a:solidFill>
              </a:rPr>
              <a:t> </a:t>
            </a:r>
            <a:r>
              <a:rPr sz="2800" lang="en-IN">
                <a:solidFill>
                  <a:srgbClr val="000000"/>
                </a:solidFill>
              </a:rPr>
              <a:t>controls on all the conditions where the maskers were spatially separated from the target (high-cue</a:t>
            </a:r>
            <a:r>
              <a:rPr sz="2800" lang="en-US">
                <a:solidFill>
                  <a:srgbClr val="000000"/>
                </a:solidFill>
              </a:rPr>
              <a:t> </a:t>
            </a:r>
            <a:r>
              <a:rPr sz="2800" lang="en-IN">
                <a:solidFill>
                  <a:srgbClr val="000000"/>
                </a:solidFill>
              </a:rPr>
              <a:t>SRT, p </a:t>
            </a:r>
            <a:r>
              <a:rPr sz="2800" lang="en-US">
                <a:solidFill>
                  <a:srgbClr val="000000"/>
                </a:solidFill>
              </a:rPr>
              <a:t>=</a:t>
            </a:r>
            <a:r>
              <a:rPr sz="2800" lang="en-IN">
                <a:solidFill>
                  <a:srgbClr val="000000"/>
                </a:solidFill>
              </a:rPr>
              <a:t>0.001; spatial advantage, p </a:t>
            </a:r>
            <a:r>
              <a:rPr sz="2800" lang="en-US">
                <a:solidFill>
                  <a:srgbClr val="000000"/>
                </a:solidFill>
              </a:rPr>
              <a:t>&lt;</a:t>
            </a:r>
            <a:r>
              <a:rPr sz="2800" lang="en-IN">
                <a:solidFill>
                  <a:srgbClr val="000000"/>
                </a:solidFill>
              </a:rPr>
              <a:t>0.0001; total advantage, p</a:t>
            </a:r>
            <a:r>
              <a:rPr sz="2800" lang="en-US">
                <a:solidFill>
                  <a:srgbClr val="000000"/>
                </a:solidFill>
              </a:rPr>
              <a:t>&lt;</a:t>
            </a:r>
            <a:r>
              <a:rPr sz="2800" lang="en-IN">
                <a:solidFill>
                  <a:srgbClr val="000000"/>
                </a:solidFill>
              </a:rPr>
              <a:t>0.0001). </a:t>
            </a:r>
            <a:endParaRPr sz="2800" lang="en-IN">
              <a:solidFill>
                <a:srgbClr val="000000"/>
              </a:solidFill>
            </a:endParaRPr>
          </a:p>
          <a:p>
            <a:endParaRPr sz="2800" lang="en-IN">
              <a:solidFill>
                <a:srgbClr val="000000"/>
              </a:solidFill>
            </a:endParaRPr>
          </a:p>
          <a:p>
            <a:r>
              <a:rPr sz="2800" lang="en-IN">
                <a:solidFill>
                  <a:srgbClr val="000000"/>
                </a:solidFill>
              </a:rPr>
              <a:t>The LISN-S did not</a:t>
            </a:r>
            <a:r>
              <a:rPr sz="2800" lang="en-US">
                <a:solidFill>
                  <a:srgbClr val="000000"/>
                </a:solidFill>
              </a:rPr>
              <a:t> </a:t>
            </a:r>
            <a:r>
              <a:rPr sz="2800" lang="en-IN">
                <a:solidFill>
                  <a:srgbClr val="000000"/>
                </a:solidFill>
              </a:rPr>
              <a:t>correlate significantly with any test in the traditional test battery, nor were the nonspatial and spatial</a:t>
            </a:r>
            <a:r>
              <a:rPr sz="2800" lang="en-US">
                <a:solidFill>
                  <a:srgbClr val="000000"/>
                </a:solidFill>
              </a:rPr>
              <a:t> </a:t>
            </a:r>
            <a:r>
              <a:rPr sz="2800" lang="en-IN">
                <a:solidFill>
                  <a:srgbClr val="000000"/>
                </a:solidFill>
              </a:rPr>
              <a:t>performance measures of the LISN-S correlated</a:t>
            </a:r>
            <a:r>
              <a:rPr sz="2800" lang="en-US">
                <a:solidFill>
                  <a:srgbClr val="000000"/>
                </a:solidFill>
              </a:rPr>
              <a:t>.</a:t>
            </a:r>
            <a:r>
              <a:rPr sz="2800" lang="en-US">
                <a:solidFill>
                  <a:srgbClr val="000000"/>
                </a:solidFill>
              </a:rPr>
              <a:t> </a:t>
            </a:r>
            <a:endParaRPr sz="2800" lang="en-IN">
              <a:solidFill>
                <a:srgbClr val="000000"/>
              </a:solidFill>
            </a:endParaRP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42" name=""/>
        <p:cNvGrpSpPr/>
        <p:nvPr/>
      </p:nvGrpSpPr>
      <p:grpSpPr>
        <a:xfrm>
          <a:off x="0" y="0"/>
          <a:ext cx="0" cy="0"/>
          <a:chOff x="0" y="0"/>
          <a:chExt cx="0" cy="0"/>
        </a:xfrm>
      </p:grpSpPr>
      <p:sp>
        <p:nvSpPr>
          <p:cNvPr id="1048587" name=""/>
          <p:cNvSpPr txBox="1"/>
          <p:nvPr/>
        </p:nvSpPr>
        <p:spPr>
          <a:xfrm>
            <a:off x="1747222" y="2583180"/>
            <a:ext cx="5649556" cy="1691641"/>
          </a:xfrm>
          <a:prstGeom prst="rect"/>
        </p:spPr>
        <p:txBody>
          <a:bodyPr rtlCol="0" wrap="square">
            <a:spAutoFit/>
          </a:bodyPr>
          <a:p>
            <a:r>
              <a:rPr b="1" sz="7300" lang="en-US">
                <a:solidFill>
                  <a:srgbClr val="000000"/>
                </a:solidFill>
                <a:latin typeface="Noto Serif CJK KR"/>
                <a:ea typeface="Noto Serif CJK KR"/>
              </a:rPr>
              <a:t>A</a:t>
            </a:r>
            <a:r>
              <a:rPr b="1" sz="7300" lang="en-US">
                <a:solidFill>
                  <a:srgbClr val="000000"/>
                </a:solidFill>
                <a:latin typeface="Noto Serif CJK KR"/>
                <a:ea typeface="Noto Serif CJK KR"/>
              </a:rPr>
              <a:t>n</a:t>
            </a:r>
            <a:r>
              <a:rPr b="1" sz="7300" lang="en-US">
                <a:solidFill>
                  <a:srgbClr val="000000"/>
                </a:solidFill>
                <a:latin typeface="Noto Serif CJK KR"/>
                <a:ea typeface="Noto Serif CJK KR"/>
              </a:rPr>
              <a:t>y</a:t>
            </a:r>
            <a:r>
              <a:rPr b="1" sz="7300" lang="en-US">
                <a:solidFill>
                  <a:srgbClr val="000000"/>
                </a:solidFill>
                <a:latin typeface="Noto Serif CJK KR"/>
                <a:ea typeface="Noto Serif CJK KR"/>
              </a:rPr>
              <a:t> </a:t>
            </a:r>
            <a:r>
              <a:rPr b="1" sz="7300" lang="en-US">
                <a:solidFill>
                  <a:srgbClr val="000000"/>
                </a:solidFill>
                <a:latin typeface="Noto Serif CJK KR"/>
                <a:ea typeface="Noto Serif CJK KR"/>
              </a:rPr>
              <a:t>d</a:t>
            </a:r>
            <a:r>
              <a:rPr b="1" sz="7300" lang="en-US">
                <a:solidFill>
                  <a:srgbClr val="000000"/>
                </a:solidFill>
                <a:latin typeface="Noto Serif CJK KR"/>
                <a:ea typeface="Noto Serif CJK KR"/>
              </a:rPr>
              <a:t>o</a:t>
            </a:r>
            <a:r>
              <a:rPr b="1" sz="7300" lang="en-US">
                <a:solidFill>
                  <a:srgbClr val="000000"/>
                </a:solidFill>
                <a:latin typeface="Noto Serif CJK KR"/>
                <a:ea typeface="Noto Serif CJK KR"/>
              </a:rPr>
              <a:t>u</a:t>
            </a:r>
            <a:r>
              <a:rPr b="1" sz="7300" lang="en-US">
                <a:solidFill>
                  <a:srgbClr val="000000"/>
                </a:solidFill>
                <a:latin typeface="Noto Serif CJK KR"/>
                <a:ea typeface="Noto Serif CJK KR"/>
              </a:rPr>
              <a:t>b</a:t>
            </a:r>
            <a:r>
              <a:rPr b="1" sz="7300" lang="en-US">
                <a:solidFill>
                  <a:srgbClr val="000000"/>
                </a:solidFill>
                <a:latin typeface="Noto Serif CJK KR"/>
                <a:ea typeface="Noto Serif CJK KR"/>
              </a:rPr>
              <a:t>t</a:t>
            </a:r>
            <a:r>
              <a:rPr b="1" sz="7300" lang="en-US">
                <a:solidFill>
                  <a:srgbClr val="000000"/>
                </a:solidFill>
                <a:latin typeface="Noto Serif CJK KR"/>
                <a:ea typeface="Noto Serif CJK KR"/>
              </a:rPr>
              <a:t>s</a:t>
            </a:r>
            <a:r>
              <a:rPr b="1" sz="7300" lang="en-US">
                <a:solidFill>
                  <a:srgbClr val="000000"/>
                </a:solidFill>
                <a:latin typeface="Noto Serif CJK KR"/>
                <a:ea typeface="Noto Serif CJK KR"/>
              </a:rPr>
              <a:t>?</a:t>
            </a:r>
            <a:r>
              <a:rPr sz="2800" lang="en-US">
                <a:solidFill>
                  <a:srgbClr val="000000"/>
                </a:solidFill>
              </a:rPr>
              <a:t> </a:t>
            </a:r>
            <a:endParaRPr sz="2800" lang="en-IN">
              <a:solidFill>
                <a:srgbClr val="000000"/>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44" name=""/>
        <p:cNvGrpSpPr/>
        <p:nvPr/>
      </p:nvGrpSpPr>
      <p:grpSpPr>
        <a:xfrm>
          <a:off x="0" y="0"/>
          <a:ext cx="0" cy="0"/>
          <a:chOff x="0" y="0"/>
          <a:chExt cx="0" cy="0"/>
        </a:xfrm>
      </p:grpSpPr>
      <p:sp>
        <p:nvSpPr>
          <p:cNvPr id="1048590" name=""/>
          <p:cNvSpPr txBox="1"/>
          <p:nvPr/>
        </p:nvSpPr>
        <p:spPr>
          <a:xfrm>
            <a:off x="572000" y="506821"/>
            <a:ext cx="4000000" cy="650240"/>
          </a:xfrm>
          <a:prstGeom prst="rect"/>
        </p:spPr>
        <p:txBody>
          <a:bodyPr rtlCol="0" wrap="square">
            <a:spAutoFit/>
          </a:bodyPr>
          <a:p>
            <a:pPr indent="-571500" marL="571500">
              <a:buFont typeface="Wingdings" charset="2"/>
              <a:buChar char="n"/>
            </a:pPr>
            <a:r>
              <a:rPr b="1" sz="3900" lang="en-US">
                <a:solidFill>
                  <a:srgbClr val="000000"/>
                </a:solidFill>
              </a:rPr>
              <a:t>R</a:t>
            </a:r>
            <a:r>
              <a:rPr b="1" sz="3900" lang="en-US">
                <a:solidFill>
                  <a:srgbClr val="000000"/>
                </a:solidFill>
              </a:rPr>
              <a:t>e</a:t>
            </a:r>
            <a:r>
              <a:rPr b="1" sz="3900" lang="en-US">
                <a:solidFill>
                  <a:srgbClr val="000000"/>
                </a:solidFill>
              </a:rPr>
              <a:t>f</a:t>
            </a:r>
            <a:r>
              <a:rPr b="1" sz="3900" lang="en-US">
                <a:solidFill>
                  <a:srgbClr val="000000"/>
                </a:solidFill>
              </a:rPr>
              <a:t>e</a:t>
            </a:r>
            <a:r>
              <a:rPr b="1" sz="3900" lang="en-US">
                <a:solidFill>
                  <a:srgbClr val="000000"/>
                </a:solidFill>
              </a:rPr>
              <a:t>r</a:t>
            </a:r>
            <a:r>
              <a:rPr b="1" sz="3900" lang="en-US">
                <a:solidFill>
                  <a:srgbClr val="000000"/>
                </a:solidFill>
              </a:rPr>
              <a:t>e</a:t>
            </a:r>
            <a:r>
              <a:rPr b="1" sz="3900" lang="en-US">
                <a:solidFill>
                  <a:srgbClr val="000000"/>
                </a:solidFill>
              </a:rPr>
              <a:t>n</a:t>
            </a:r>
            <a:r>
              <a:rPr b="1" sz="3900" lang="en-US">
                <a:solidFill>
                  <a:srgbClr val="000000"/>
                </a:solidFill>
              </a:rPr>
              <a:t>ce</a:t>
            </a:r>
            <a:endParaRPr b="1" sz="3900" lang="en-IN">
              <a:solidFill>
                <a:srgbClr val="000000"/>
              </a:solidFill>
            </a:endParaRPr>
          </a:p>
        </p:txBody>
      </p:sp>
      <p:sp>
        <p:nvSpPr>
          <p:cNvPr id="1048591" name=""/>
          <p:cNvSpPr txBox="1"/>
          <p:nvPr/>
        </p:nvSpPr>
        <p:spPr>
          <a:xfrm>
            <a:off x="572000" y="2080261"/>
            <a:ext cx="8132730" cy="1513841"/>
          </a:xfrm>
          <a:prstGeom prst="rect"/>
        </p:spPr>
        <p:txBody>
          <a:bodyPr rtlCol="0" wrap="square">
            <a:spAutoFit/>
          </a:bodyPr>
          <a:p>
            <a:r>
              <a:rPr sz="2800" lang="en-US">
                <a:solidFill>
                  <a:srgbClr val="000000"/>
                </a:solidFill>
                <a:latin typeface="Noto Serif Devanagari"/>
                <a:ea typeface="Noto Serif CJK TC"/>
                <a:cs typeface="Noto Serif Devanagari"/>
              </a:rPr>
              <a:t>Handbook</a:t>
            </a:r>
            <a:r>
              <a:rPr sz="2800" lang="en-US">
                <a:solidFill>
                  <a:srgbClr val="000000"/>
                </a:solidFill>
                <a:latin typeface="Noto Serif Devanagari"/>
                <a:ea typeface="Noto Serif CJK TC"/>
                <a:cs typeface="Noto Serif Devanagari"/>
              </a:rPr>
              <a:t> of</a:t>
            </a:r>
            <a:r>
              <a:rPr sz="2800" lang="en-US">
                <a:solidFill>
                  <a:srgbClr val="000000"/>
                </a:solidFill>
                <a:latin typeface="Noto Serif Devanagari"/>
                <a:ea typeface="Noto Serif CJK TC"/>
                <a:cs typeface="Noto Serif Devanagari"/>
              </a:rPr>
              <a:t> Central</a:t>
            </a:r>
            <a:r>
              <a:rPr sz="2800" lang="en-US">
                <a:solidFill>
                  <a:srgbClr val="000000"/>
                </a:solidFill>
                <a:latin typeface="Noto Serif Devanagari"/>
                <a:ea typeface="Noto Serif CJK TC"/>
                <a:cs typeface="Noto Serif Devanagari"/>
              </a:rPr>
              <a:t> auditory</a:t>
            </a:r>
            <a:r>
              <a:rPr sz="2800" lang="en-US">
                <a:solidFill>
                  <a:srgbClr val="000000"/>
                </a:solidFill>
                <a:latin typeface="Noto Serif Devanagari"/>
                <a:ea typeface="Noto Serif CJK TC"/>
                <a:cs typeface="Noto Serif Devanagari"/>
              </a:rPr>
              <a:t> processing</a:t>
            </a:r>
            <a:r>
              <a:rPr sz="2800" lang="en-US">
                <a:solidFill>
                  <a:srgbClr val="000000"/>
                </a:solidFill>
                <a:latin typeface="Noto Serif Devanagari"/>
                <a:ea typeface="Noto Serif CJK TC"/>
                <a:cs typeface="Noto Serif Devanagari"/>
              </a:rPr>
              <a:t> </a:t>
            </a:r>
            <a:r>
              <a:rPr sz="2800" lang="en-US">
                <a:solidFill>
                  <a:srgbClr val="000000"/>
                </a:solidFill>
                <a:latin typeface="Noto Serif Devanagari"/>
                <a:ea typeface="Noto Serif CJK TC"/>
                <a:cs typeface="Noto Serif Devanagari"/>
              </a:rPr>
              <a:t>d</a:t>
            </a:r>
            <a:r>
              <a:rPr sz="2800" lang="en-US">
                <a:solidFill>
                  <a:srgbClr val="000000"/>
                </a:solidFill>
                <a:latin typeface="Noto Serif Devanagari"/>
                <a:ea typeface="Noto Serif CJK TC"/>
                <a:cs typeface="Noto Serif Devanagari"/>
              </a:rPr>
              <a:t>i</a:t>
            </a:r>
            <a:r>
              <a:rPr sz="2800" lang="en-US">
                <a:solidFill>
                  <a:srgbClr val="000000"/>
                </a:solidFill>
                <a:latin typeface="Noto Serif Devanagari"/>
                <a:ea typeface="Noto Serif CJK TC"/>
                <a:cs typeface="Noto Serif Devanagari"/>
              </a:rPr>
              <a:t>s</a:t>
            </a:r>
            <a:r>
              <a:rPr sz="2800" lang="en-US">
                <a:solidFill>
                  <a:srgbClr val="000000"/>
                </a:solidFill>
                <a:latin typeface="Noto Serif Devanagari"/>
                <a:ea typeface="Noto Serif CJK TC"/>
                <a:cs typeface="Noto Serif Devanagari"/>
              </a:rPr>
              <a:t>order</a:t>
            </a:r>
            <a:r>
              <a:rPr sz="2800" lang="en-US">
                <a:solidFill>
                  <a:srgbClr val="000000"/>
                </a:solidFill>
                <a:latin typeface="Noto Serif Devanagari"/>
                <a:ea typeface="Noto Serif CJK TC"/>
                <a:cs typeface="Noto Serif Devanagari"/>
              </a:rPr>
              <a:t>;</a:t>
            </a:r>
            <a:r>
              <a:rPr sz="2800" lang="en-US">
                <a:solidFill>
                  <a:srgbClr val="000000"/>
                </a:solidFill>
                <a:latin typeface="Noto Serif Devanagari"/>
                <a:ea typeface="Noto Serif CJK TC"/>
                <a:cs typeface="Noto Serif Devanagari"/>
              </a:rPr>
              <a:t> volume</a:t>
            </a:r>
            <a:r>
              <a:rPr sz="2800" lang="en-US">
                <a:solidFill>
                  <a:srgbClr val="000000"/>
                </a:solidFill>
                <a:latin typeface="Noto Serif Devanagari"/>
                <a:ea typeface="Noto Serif CJK TC"/>
                <a:cs typeface="Noto Serif Devanagari"/>
              </a:rPr>
              <a:t>1</a:t>
            </a:r>
            <a:r>
              <a:rPr sz="2800" lang="en-US">
                <a:solidFill>
                  <a:srgbClr val="000000"/>
                </a:solidFill>
                <a:latin typeface="Noto Serif Devanagari"/>
                <a:ea typeface="Noto Serif CJK TC"/>
                <a:cs typeface="Noto Serif Devanagari"/>
              </a:rPr>
              <a:t>;</a:t>
            </a:r>
            <a:r>
              <a:rPr sz="2800" lang="en-US">
                <a:solidFill>
                  <a:srgbClr val="000000"/>
                </a:solidFill>
                <a:latin typeface="Noto Serif Devanagari"/>
                <a:ea typeface="Noto Serif CJK TC"/>
                <a:cs typeface="Noto Serif Devanagari"/>
              </a:rPr>
              <a:t> Frank</a:t>
            </a:r>
            <a:r>
              <a:rPr sz="2800" lang="en-US">
                <a:solidFill>
                  <a:srgbClr val="000000"/>
                </a:solidFill>
                <a:latin typeface="Noto Serif Devanagari"/>
                <a:ea typeface="Noto Serif CJK TC"/>
                <a:cs typeface="Noto Serif Devanagari"/>
              </a:rPr>
              <a:t> </a:t>
            </a:r>
            <a:r>
              <a:rPr sz="2800" lang="en-US">
                <a:solidFill>
                  <a:srgbClr val="000000"/>
                </a:solidFill>
                <a:latin typeface="Noto Serif Devanagari"/>
                <a:ea typeface="Noto Serif CJK TC"/>
                <a:cs typeface="Noto Serif Devanagari"/>
              </a:rPr>
              <a:t>E</a:t>
            </a:r>
            <a:r>
              <a:rPr sz="2800" lang="en-US">
                <a:solidFill>
                  <a:srgbClr val="000000"/>
                </a:solidFill>
                <a:latin typeface="Noto Serif Devanagari"/>
                <a:ea typeface="Noto Serif CJK TC"/>
                <a:cs typeface="Noto Serif Devanagari"/>
              </a:rPr>
              <a:t>.</a:t>
            </a:r>
            <a:r>
              <a:rPr sz="2800" lang="en-US">
                <a:solidFill>
                  <a:srgbClr val="000000"/>
                </a:solidFill>
                <a:latin typeface="Noto Serif Devanagari"/>
                <a:ea typeface="Noto Serif CJK TC"/>
                <a:cs typeface="Noto Serif Devanagari"/>
              </a:rPr>
              <a:t> </a:t>
            </a:r>
            <a:r>
              <a:rPr sz="2800" lang="en-US">
                <a:solidFill>
                  <a:srgbClr val="000000"/>
                </a:solidFill>
                <a:latin typeface="Noto Serif Devanagari"/>
                <a:ea typeface="Noto Serif CJK TC"/>
                <a:cs typeface="Noto Serif Devanagari"/>
              </a:rPr>
              <a:t>M</a:t>
            </a:r>
            <a:r>
              <a:rPr sz="2800" lang="en-US">
                <a:solidFill>
                  <a:srgbClr val="000000"/>
                </a:solidFill>
                <a:latin typeface="Noto Serif Devanagari"/>
                <a:ea typeface="Noto Serif CJK TC"/>
                <a:cs typeface="Noto Serif Devanagari"/>
              </a:rPr>
              <a:t>u</a:t>
            </a:r>
            <a:r>
              <a:rPr sz="2800" lang="en-US">
                <a:solidFill>
                  <a:srgbClr val="000000"/>
                </a:solidFill>
                <a:latin typeface="Noto Serif Devanagari"/>
                <a:ea typeface="Noto Serif CJK TC"/>
                <a:cs typeface="Noto Serif Devanagari"/>
              </a:rPr>
              <a:t>s</a:t>
            </a:r>
            <a:r>
              <a:rPr sz="2800" lang="en-US">
                <a:solidFill>
                  <a:srgbClr val="000000"/>
                </a:solidFill>
                <a:latin typeface="Noto Serif Devanagari"/>
                <a:ea typeface="Noto Serif CJK TC"/>
                <a:cs typeface="Noto Serif Devanagari"/>
              </a:rPr>
              <a:t>i</a:t>
            </a:r>
            <a:r>
              <a:rPr sz="2800" lang="en-US">
                <a:solidFill>
                  <a:srgbClr val="000000"/>
                </a:solidFill>
                <a:latin typeface="Noto Serif Devanagari"/>
                <a:ea typeface="Noto Serif CJK TC"/>
                <a:cs typeface="Noto Serif Devanagari"/>
              </a:rPr>
              <a:t>e</a:t>
            </a:r>
            <a:r>
              <a:rPr sz="2800" lang="en-US">
                <a:solidFill>
                  <a:srgbClr val="000000"/>
                </a:solidFill>
                <a:latin typeface="Noto Serif Devanagari"/>
                <a:ea typeface="Noto Serif CJK TC"/>
                <a:cs typeface="Noto Serif Devanagari"/>
              </a:rPr>
              <a:t>k</a:t>
            </a:r>
            <a:r>
              <a:rPr sz="2800" lang="en-US">
                <a:solidFill>
                  <a:srgbClr val="000000"/>
                </a:solidFill>
                <a:latin typeface="Noto Serif Devanagari"/>
                <a:ea typeface="Noto Serif CJK TC"/>
                <a:cs typeface="Noto Serif Devanagari"/>
              </a:rPr>
              <a:t> </a:t>
            </a:r>
            <a:r>
              <a:rPr sz="2800" lang="en-US">
                <a:solidFill>
                  <a:srgbClr val="000000"/>
                </a:solidFill>
                <a:latin typeface="Noto Serif Devanagari"/>
                <a:ea typeface="Noto Serif CJK TC"/>
                <a:cs typeface="Noto Serif Devanagari"/>
              </a:rPr>
              <a:t>,</a:t>
            </a:r>
            <a:r>
              <a:rPr sz="2800" lang="en-US">
                <a:solidFill>
                  <a:srgbClr val="000000"/>
                </a:solidFill>
                <a:latin typeface="Noto Serif Devanagari"/>
                <a:ea typeface="Noto Serif CJK TC"/>
                <a:cs typeface="Noto Serif Devanagari"/>
              </a:rPr>
              <a:t> </a:t>
            </a:r>
            <a:r>
              <a:rPr sz="2800" lang="en-US">
                <a:solidFill>
                  <a:srgbClr val="000000"/>
                </a:solidFill>
                <a:latin typeface="Noto Serif Devanagari"/>
                <a:ea typeface="Noto Serif CJK TC"/>
                <a:cs typeface="Noto Serif Devanagari"/>
              </a:rPr>
              <a:t>p</a:t>
            </a:r>
            <a:r>
              <a:rPr sz="2800" lang="en-US">
                <a:solidFill>
                  <a:srgbClr val="000000"/>
                </a:solidFill>
                <a:latin typeface="Noto Serif Devanagari"/>
                <a:ea typeface="Noto Serif CJK TC"/>
                <a:cs typeface="Noto Serif Devanagari"/>
              </a:rPr>
              <a:t>h</a:t>
            </a:r>
            <a:r>
              <a:rPr sz="2800" lang="en-US">
                <a:solidFill>
                  <a:srgbClr val="000000"/>
                </a:solidFill>
                <a:latin typeface="Noto Serif Devanagari"/>
                <a:ea typeface="Noto Serif CJK TC"/>
                <a:cs typeface="Noto Serif Devanagari"/>
              </a:rPr>
              <a:t>D</a:t>
            </a:r>
            <a:endParaRPr sz="2800" lang="en-IN">
              <a:solidFill>
                <a:srgbClr val="000000"/>
              </a:solidFill>
              <a:latin typeface="Noto Serif Devanagari"/>
              <a:ea typeface="Noto Serif CJK TC"/>
              <a:cs typeface="Noto Serif Devanagari"/>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64" name=""/>
        <p:cNvGrpSpPr/>
        <p:nvPr/>
      </p:nvGrpSpPr>
      <p:grpSpPr>
        <a:xfrm>
          <a:off x="0" y="0"/>
          <a:ext cx="0" cy="0"/>
          <a:chOff x="0" y="0"/>
          <a:chExt cx="0" cy="0"/>
        </a:xfrm>
      </p:grpSpPr>
      <p:sp>
        <p:nvSpPr>
          <p:cNvPr id="1048630" name=""/>
          <p:cNvSpPr txBox="1"/>
          <p:nvPr/>
        </p:nvSpPr>
        <p:spPr>
          <a:xfrm>
            <a:off x="1622923" y="1886705"/>
            <a:ext cx="5404583" cy="2161539"/>
          </a:xfrm>
          <a:prstGeom prst="rect"/>
        </p:spPr>
        <p:txBody>
          <a:bodyPr rtlCol="0" wrap="square">
            <a:spAutoFit/>
          </a:bodyPr>
          <a:p>
            <a:pPr algn="ctr"/>
            <a:r>
              <a:rPr b="1" sz="9500" i="0" lang="en-US">
                <a:solidFill>
                  <a:srgbClr val="000000"/>
                </a:solidFill>
                <a:effectLst>
                  <a:outerShdw algn="br" blurRad="38100" dir="2700000" dist="38100" rotWithShape="0">
                    <a:srgbClr val="000000"/>
                  </a:outerShdw>
                </a:effectLst>
                <a:latin typeface="Noto Serif CJK TC"/>
                <a:ea typeface="Noto Serif CJK TC"/>
              </a:rPr>
              <a:t>T</a:t>
            </a:r>
            <a:r>
              <a:rPr b="1" sz="9500" i="0" lang="en-US">
                <a:solidFill>
                  <a:srgbClr val="000000"/>
                </a:solidFill>
                <a:effectLst>
                  <a:outerShdw algn="br" blurRad="38100" dir="2700000" dist="38100" rotWithShape="0">
                    <a:srgbClr val="000000"/>
                  </a:outerShdw>
                </a:effectLst>
                <a:latin typeface="Noto Serif CJK TC"/>
                <a:ea typeface="Noto Serif CJK TC"/>
              </a:rPr>
              <a:t>h</a:t>
            </a:r>
            <a:r>
              <a:rPr b="1" sz="9500" i="0" lang="en-US">
                <a:solidFill>
                  <a:srgbClr val="000000"/>
                </a:solidFill>
                <a:effectLst>
                  <a:outerShdw algn="br" blurRad="38100" dir="2700000" dist="38100" rotWithShape="0">
                    <a:srgbClr val="000000"/>
                  </a:outerShdw>
                </a:effectLst>
                <a:latin typeface="Noto Serif CJK TC"/>
                <a:ea typeface="Noto Serif CJK TC"/>
              </a:rPr>
              <a:t>a</a:t>
            </a:r>
            <a:r>
              <a:rPr b="1" sz="9500" i="0" lang="en-US">
                <a:solidFill>
                  <a:srgbClr val="000000"/>
                </a:solidFill>
                <a:effectLst>
                  <a:outerShdw algn="br" blurRad="38100" dir="2700000" dist="38100" rotWithShape="0">
                    <a:srgbClr val="000000"/>
                  </a:outerShdw>
                </a:effectLst>
                <a:latin typeface="Noto Serif CJK TC"/>
                <a:ea typeface="Noto Serif CJK TC"/>
              </a:rPr>
              <a:t>n</a:t>
            </a:r>
            <a:r>
              <a:rPr b="1" sz="9500" i="0" lang="en-US">
                <a:solidFill>
                  <a:srgbClr val="000000"/>
                </a:solidFill>
                <a:effectLst>
                  <a:outerShdw algn="br" blurRad="38100" dir="2700000" dist="38100" rotWithShape="0">
                    <a:srgbClr val="000000"/>
                  </a:outerShdw>
                </a:effectLst>
                <a:latin typeface="Noto Serif CJK TC"/>
                <a:ea typeface="Noto Serif CJK TC"/>
              </a:rPr>
              <a:t>k</a:t>
            </a:r>
            <a:r>
              <a:rPr b="1" sz="9500" i="0" lang="en-US">
                <a:solidFill>
                  <a:srgbClr val="000000"/>
                </a:solidFill>
                <a:effectLst>
                  <a:outerShdw algn="br" blurRad="38100" dir="2700000" dist="38100" rotWithShape="0">
                    <a:srgbClr val="000000"/>
                  </a:outerShdw>
                </a:effectLst>
                <a:latin typeface="Noto Serif CJK TC"/>
                <a:ea typeface="Noto Serif CJK TC"/>
              </a:rPr>
              <a:t>s</a:t>
            </a:r>
            <a:endParaRPr b="1" sz="9500" i="0" lang="en-IN">
              <a:solidFill>
                <a:srgbClr val="000000"/>
              </a:solidFill>
              <a:effectLst>
                <a:outerShdw algn="br" blurRad="38100" dir="2700000" dist="38100" rotWithShape="0">
                  <a:srgbClr val="000000"/>
                </a:outerShdw>
              </a:effectLst>
              <a:latin typeface="Noto Serif CJK TC"/>
              <a:ea typeface="Noto Serif CJK TC"/>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50" name=""/>
        <p:cNvGrpSpPr/>
        <p:nvPr/>
      </p:nvGrpSpPr>
      <p:grpSpPr>
        <a:xfrm>
          <a:off x="0" y="0"/>
          <a:ext cx="0" cy="0"/>
          <a:chOff x="0" y="0"/>
          <a:chExt cx="0" cy="0"/>
        </a:xfrm>
      </p:grpSpPr>
      <p:pic>
        <p:nvPicPr>
          <p:cNvPr id="2097153" name="Picture 3" descr="C:\Users\Admin\Pictures\Screenshots\Screenshot (5).png"/>
          <p:cNvPicPr>
            <a:picLocks noChangeAspect="1" noChangeArrowheads="1"/>
          </p:cNvPicPr>
          <p:nvPr/>
        </p:nvPicPr>
        <p:blipFill>
          <a:blip xmlns:r="http://schemas.openxmlformats.org/officeDocument/2006/relationships" r:embed="rId1"/>
          <a:srcRect l="37421" t="17708" r="31540" b="14583"/>
          <a:stretch>
            <a:fillRect/>
          </a:stretch>
        </p:blipFill>
        <p:spPr bwMode="auto">
          <a:xfrm>
            <a:off x="1289337" y="-114606"/>
            <a:ext cx="7510992" cy="6972606"/>
          </a:xfrm>
          <a:prstGeom prst="rect"/>
          <a:noFill/>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51" name=""/>
        <p:cNvGrpSpPr/>
        <p:nvPr/>
      </p:nvGrpSpPr>
      <p:grpSpPr>
        <a:xfrm>
          <a:off x="0" y="0"/>
          <a:ext cx="0" cy="0"/>
          <a:chOff x="0" y="0"/>
          <a:chExt cx="0" cy="0"/>
        </a:xfrm>
      </p:grpSpPr>
      <p:sp>
        <p:nvSpPr>
          <p:cNvPr id="1048608" name="Title 1"/>
          <p:cNvSpPr>
            <a:spLocks noGrp="1"/>
          </p:cNvSpPr>
          <p:nvPr>
            <p:ph type="title"/>
          </p:nvPr>
        </p:nvSpPr>
        <p:spPr/>
        <p:txBody>
          <a:bodyPr/>
          <a:p>
            <a:r>
              <a:rPr dirty="0" lang="en-IN" smtClean="0"/>
              <a:t>MASKING LEVEL DIFFERENCE</a:t>
            </a:r>
            <a:endParaRPr dirty="0" lang="en-US"/>
          </a:p>
        </p:txBody>
      </p:sp>
      <p:sp>
        <p:nvSpPr>
          <p:cNvPr id="1048609" name="Content Placeholder 2"/>
          <p:cNvSpPr>
            <a:spLocks noGrp="1"/>
          </p:cNvSpPr>
          <p:nvPr>
            <p:ph idx="1"/>
          </p:nvPr>
        </p:nvSpPr>
        <p:spPr/>
        <p:txBody>
          <a:bodyPr/>
          <a:p>
            <a:r>
              <a:rPr dirty="0" lang="en-IN" smtClean="0"/>
              <a:t>Masking level difference (MLD) refers to the difference in intensity (dB) between signal detection thresholds in two binaural masking paradigms, which differ in phase attributes. </a:t>
            </a:r>
          </a:p>
          <a:p>
            <a:r>
              <a:rPr dirty="0" lang="en-IN" smtClean="0"/>
              <a:t>The masking paradigms are termed as </a:t>
            </a:r>
          </a:p>
          <a:p>
            <a:pPr>
              <a:buNone/>
            </a:pPr>
            <a:r>
              <a:rPr dirty="0" lang="en-IN" smtClean="0"/>
              <a:t>-</a:t>
            </a:r>
            <a:r>
              <a:rPr dirty="0" lang="en-IN" err="1" smtClean="0"/>
              <a:t>Homophasic</a:t>
            </a:r>
            <a:r>
              <a:rPr dirty="0" lang="en-IN" smtClean="0"/>
              <a:t>  </a:t>
            </a:r>
          </a:p>
          <a:p>
            <a:pPr>
              <a:buNone/>
            </a:pPr>
            <a:r>
              <a:rPr dirty="0" lang="en-IN" smtClean="0"/>
              <a:t>- </a:t>
            </a:r>
            <a:r>
              <a:rPr dirty="0" lang="en-IN" err="1" smtClean="0"/>
              <a:t>Anaphasic</a:t>
            </a:r>
            <a:endParaRPr dirty="0" lang="en-IN" smtClean="0"/>
          </a:p>
          <a:p>
            <a:pPr>
              <a:buNone/>
            </a:pPr>
            <a:endParaRPr dirty="0"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52" name=""/>
        <p:cNvGrpSpPr/>
        <p:nvPr/>
      </p:nvGrpSpPr>
      <p:grpSpPr>
        <a:xfrm>
          <a:off x="0" y="0"/>
          <a:ext cx="0" cy="0"/>
          <a:chOff x="0" y="0"/>
          <a:chExt cx="0" cy="0"/>
        </a:xfrm>
      </p:grpSpPr>
      <p:sp>
        <p:nvSpPr>
          <p:cNvPr id="1048610" name="Title 1"/>
          <p:cNvSpPr>
            <a:spLocks noGrp="1"/>
          </p:cNvSpPr>
          <p:nvPr>
            <p:ph type="title"/>
          </p:nvPr>
        </p:nvSpPr>
        <p:spPr/>
        <p:txBody>
          <a:bodyPr/>
          <a:p>
            <a:endParaRPr dirty="0" lang="en-US"/>
          </a:p>
        </p:txBody>
      </p:sp>
      <p:sp>
        <p:nvSpPr>
          <p:cNvPr id="1048611" name="Content Placeholder 7"/>
          <p:cNvSpPr>
            <a:spLocks noGrp="1"/>
          </p:cNvSpPr>
          <p:nvPr>
            <p:ph idx="1"/>
          </p:nvPr>
        </p:nvSpPr>
        <p:spPr/>
        <p:txBody>
          <a:bodyPr/>
          <a:p>
            <a:endParaRPr lang="en-US"/>
          </a:p>
        </p:txBody>
      </p:sp>
      <p:pic>
        <p:nvPicPr>
          <p:cNvPr id="2097154" name="Picture 5"/>
          <p:cNvPicPr>
            <a:picLocks noChangeAspect="1" noChangeArrowheads="1"/>
          </p:cNvPicPr>
          <p:nvPr/>
        </p:nvPicPr>
        <p:blipFill>
          <a:blip xmlns:r="http://schemas.openxmlformats.org/officeDocument/2006/relationships" r:embed="rId1"/>
          <a:srcRect l="23646" t="16131" r="20717"/>
          <a:stretch>
            <a:fillRect/>
          </a:stretch>
        </p:blipFill>
        <p:spPr bwMode="auto">
          <a:xfrm>
            <a:off x="838200" y="0"/>
            <a:ext cx="7848600" cy="6096000"/>
          </a:xfrm>
          <a:prstGeom prst="rect"/>
          <a:noFill/>
          <a:ln w="9525">
            <a:noFill/>
            <a:miter lim="800000"/>
            <a:headEnd/>
            <a:tailEnd/>
          </a:ln>
          <a:effec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53" name=""/>
        <p:cNvGrpSpPr/>
        <p:nvPr/>
      </p:nvGrpSpPr>
      <p:grpSpPr>
        <a:xfrm>
          <a:off x="0" y="0"/>
          <a:ext cx="0" cy="0"/>
          <a:chOff x="0" y="0"/>
          <a:chExt cx="0" cy="0"/>
        </a:xfrm>
      </p:grpSpPr>
      <p:sp>
        <p:nvSpPr>
          <p:cNvPr id="1048612" name="Content Placeholder 2"/>
          <p:cNvSpPr>
            <a:spLocks noGrp="1"/>
          </p:cNvSpPr>
          <p:nvPr>
            <p:ph idx="1"/>
          </p:nvPr>
        </p:nvSpPr>
        <p:spPr>
          <a:xfrm>
            <a:off x="457200" y="1600200"/>
            <a:ext cx="8541327" cy="4525963"/>
          </a:xfrm>
        </p:spPr>
        <p:txBody>
          <a:bodyPr>
            <a:normAutofit/>
          </a:bodyPr>
          <a:p>
            <a:r>
              <a:rPr dirty="0" sz="2300" lang="en-IN" smtClean="0"/>
              <a:t>Masking level differences can be obtained for either pure tones or </a:t>
            </a:r>
            <a:r>
              <a:rPr dirty="0" sz="2300" lang="en-IN" err="1" smtClean="0"/>
              <a:t>speech.Several</a:t>
            </a:r>
            <a:r>
              <a:rPr dirty="0" sz="2300" lang="en-IN" smtClean="0"/>
              <a:t> clinical audiometers are programmed for speech or tone MLD</a:t>
            </a:r>
            <a:endParaRPr dirty="0" sz="2300" lang="en-IN" smtClean="0"/>
          </a:p>
          <a:p>
            <a:endParaRPr altLang="en-US" sz="2300" lang="zh-CN"/>
          </a:p>
          <a:p>
            <a:r>
              <a:rPr dirty="0" sz="2300" lang="en-IN" smtClean="0"/>
              <a:t>MLD is usually obtained for a 500 </a:t>
            </a:r>
            <a:r>
              <a:rPr dirty="0" sz="2300" lang="en-IN" err="1" smtClean="0"/>
              <a:t>hz</a:t>
            </a:r>
            <a:r>
              <a:rPr dirty="0" sz="2300" lang="en-IN" smtClean="0"/>
              <a:t> tone and a narrow band masker that centres around that test frequency.</a:t>
            </a:r>
            <a:endParaRPr dirty="0" sz="2300" lang="en-IN" smtClean="0"/>
          </a:p>
          <a:p>
            <a:endParaRPr altLang="en-US" sz="2300" lang="zh-CN"/>
          </a:p>
          <a:p>
            <a:r>
              <a:rPr dirty="0" sz="2300" lang="en-IN" smtClean="0"/>
              <a:t>A </a:t>
            </a:r>
            <a:r>
              <a:rPr dirty="0" sz="2300" lang="en-IN" err="1" smtClean="0"/>
              <a:t>bekesy</a:t>
            </a:r>
            <a:r>
              <a:rPr dirty="0" sz="2300" lang="en-IN" smtClean="0"/>
              <a:t> type tracking method can be used to track.</a:t>
            </a:r>
            <a:endParaRPr dirty="0" sz="2300" lang="en-IN" smtClean="0"/>
          </a:p>
          <a:p>
            <a:endParaRPr altLang="en-US" sz="2100" lang="zh-CN"/>
          </a:p>
          <a:p>
            <a:r>
              <a:rPr dirty="0" sz="2210" lang="en-IN" smtClean="0"/>
              <a:t>Currently it includes 3 interval paradigms , each trial consists of 3 stimuli </a:t>
            </a:r>
            <a:r>
              <a:rPr dirty="0" sz="2210" lang="en-IN" err="1" smtClean="0"/>
              <a:t>deliveredc</a:t>
            </a:r>
            <a:r>
              <a:rPr dirty="0" sz="2210" lang="en-IN" smtClean="0"/>
              <a:t> sequentially (masker - masker) + ( S0 or pie (180) – masker )</a:t>
            </a:r>
            <a:r>
              <a:rPr dirty="0" sz="2210" lang="en-IN" smtClean="0"/>
              <a:t> </a:t>
            </a:r>
            <a:r>
              <a:rPr dirty="0" sz="2210" lang="en-IN" smtClean="0"/>
              <a:t>The child is asked to pick the odd one out</a:t>
            </a:r>
            <a:endParaRPr dirty="0" sz="2210" lang="en-IN" smtClean="0"/>
          </a:p>
          <a:p>
            <a:endParaRPr dirty="0" sz="2210" lang="en-IN" smtClean="0"/>
          </a:p>
          <a:p>
            <a:endParaRPr dirty="0" sz="2210" lang="en-US"/>
          </a:p>
        </p:txBody>
      </p:sp>
      <p:pic>
        <p:nvPicPr>
          <p:cNvPr id="2097155" name="Picture 2"/>
          <p:cNvPicPr>
            <a:picLocks noChangeAspect="1" noChangeArrowheads="1"/>
          </p:cNvPicPr>
          <p:nvPr/>
        </p:nvPicPr>
        <p:blipFill>
          <a:blip xmlns:r="http://schemas.openxmlformats.org/officeDocument/2006/relationships" r:embed="rId1"/>
          <a:srcRect/>
          <a:stretch>
            <a:fillRect/>
          </a:stretch>
        </p:blipFill>
        <p:spPr bwMode="auto">
          <a:xfrm>
            <a:off x="1981200" y="304800"/>
            <a:ext cx="5410200" cy="968563"/>
          </a:xfrm>
          <a:prstGeom prst="rect"/>
          <a:noFill/>
          <a:ln w="9525">
            <a:noFill/>
            <a:miter lim="800000"/>
            <a:headEnd/>
            <a:tailEnd/>
          </a:ln>
          <a:effectLst/>
        </p:spPr>
      </p:pic>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54" name=""/>
        <p:cNvGrpSpPr/>
        <p:nvPr/>
      </p:nvGrpSpPr>
      <p:grpSpPr>
        <a:xfrm>
          <a:off x="0" y="0"/>
          <a:ext cx="0" cy="0"/>
          <a:chOff x="0" y="0"/>
          <a:chExt cx="0" cy="0"/>
        </a:xfrm>
      </p:grpSpPr>
      <p:sp>
        <p:nvSpPr>
          <p:cNvPr id="1048613" name="Title 1"/>
          <p:cNvSpPr>
            <a:spLocks noGrp="1"/>
          </p:cNvSpPr>
          <p:nvPr>
            <p:ph type="title"/>
          </p:nvPr>
        </p:nvSpPr>
        <p:spPr/>
        <p:txBody>
          <a:bodyPr/>
          <a:p>
            <a:r>
              <a:rPr dirty="0" lang="en-IN" smtClean="0"/>
              <a:t>RASP</a:t>
            </a:r>
            <a:endParaRPr dirty="0" lang="en-US"/>
          </a:p>
        </p:txBody>
      </p:sp>
      <p:pic>
        <p:nvPicPr>
          <p:cNvPr id="2097156" name="Picture 2"/>
          <p:cNvPicPr>
            <a:picLocks noChangeAspect="1" noGrp="1" noChangeArrowheads="1"/>
          </p:cNvPicPr>
          <p:nvPr>
            <p:ph idx="1"/>
          </p:nvPr>
        </p:nvPicPr>
        <p:blipFill>
          <a:blip xmlns:r="http://schemas.openxmlformats.org/officeDocument/2006/relationships" r:embed="rId1"/>
          <a:srcRect/>
          <a:stretch>
            <a:fillRect/>
          </a:stretch>
        </p:blipFill>
        <p:spPr bwMode="auto">
          <a:xfrm>
            <a:off x="685800" y="1600200"/>
            <a:ext cx="7391400" cy="4525963"/>
          </a:xfrm>
          <a:prstGeom prst="rect"/>
          <a:noFill/>
          <a:ln w="9525">
            <a:noFill/>
            <a:miter lim="800000"/>
            <a:headEnd/>
            <a:tailEnd/>
          </a:ln>
          <a:effectLst/>
        </p:spPr>
      </p:pic>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55" name=""/>
        <p:cNvGrpSpPr/>
        <p:nvPr/>
      </p:nvGrpSpPr>
      <p:grpSpPr>
        <a:xfrm>
          <a:off x="0" y="0"/>
          <a:ext cx="0" cy="0"/>
          <a:chOff x="0" y="0"/>
          <a:chExt cx="0" cy="0"/>
        </a:xfrm>
      </p:grpSpPr>
      <p:pic>
        <p:nvPicPr>
          <p:cNvPr id="2097157" name="Picture 3" descr="C:\Users\Admin\Pictures\Screenshots\Screenshot (4).png"/>
          <p:cNvPicPr>
            <a:picLocks noChangeAspect="1" noChangeArrowheads="1"/>
          </p:cNvPicPr>
          <p:nvPr/>
        </p:nvPicPr>
        <p:blipFill>
          <a:blip xmlns:r="http://schemas.openxmlformats.org/officeDocument/2006/relationships" r:embed="rId1"/>
          <a:srcRect l="51123" t="16667" r="22523" b="42708"/>
          <a:stretch>
            <a:fillRect/>
          </a:stretch>
        </p:blipFill>
        <p:spPr bwMode="auto">
          <a:xfrm>
            <a:off x="1183823" y="0"/>
            <a:ext cx="7797314" cy="6773145"/>
          </a:xfrm>
          <a:prstGeom prst="rect"/>
          <a:noFill/>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56" name=""/>
        <p:cNvGrpSpPr/>
        <p:nvPr/>
      </p:nvGrpSpPr>
      <p:grpSpPr>
        <a:xfrm>
          <a:off x="0" y="0"/>
          <a:ext cx="0" cy="0"/>
          <a:chOff x="0" y="0"/>
          <a:chExt cx="0" cy="0"/>
        </a:xfrm>
      </p:grpSpPr>
      <p:sp>
        <p:nvSpPr>
          <p:cNvPr id="1048614" name="Title 1"/>
          <p:cNvSpPr>
            <a:spLocks noGrp="1"/>
          </p:cNvSpPr>
          <p:nvPr>
            <p:ph type="title"/>
          </p:nvPr>
        </p:nvSpPr>
        <p:spPr/>
        <p:txBody>
          <a:bodyPr/>
          <a:p>
            <a:r>
              <a:rPr dirty="0" lang="en-IN" smtClean="0">
                <a:effectLst>
                  <a:outerShdw algn="br" blurRad="38100" dir="2700000" dist="38100" rotWithShape="0">
                    <a:srgbClr val="000000"/>
                  </a:outerShdw>
                </a:effectLst>
                <a:latin typeface="Noto Serif CJK SC"/>
                <a:ea typeface="Noto Serif CJK SC"/>
              </a:rPr>
              <a:t>BFT</a:t>
            </a:r>
            <a:r>
              <a:rPr dirty="0" lang="en-US" smtClean="0">
                <a:effectLst>
                  <a:outerShdw algn="br" blurRad="38100" dir="2700000" dist="38100" rotWithShape="0">
                    <a:srgbClr val="000000"/>
                  </a:outerShdw>
                </a:effectLst>
                <a:latin typeface="Noto Serif CJK SC"/>
                <a:ea typeface="Noto Serif CJK SC"/>
              </a:rPr>
              <a:t>(</a:t>
            </a:r>
            <a:r>
              <a:rPr dirty="0" lang="en-US" smtClean="0">
                <a:effectLst>
                  <a:outerShdw algn="br" blurRad="38100" dir="2700000" dist="38100" rotWithShape="0">
                    <a:srgbClr val="000000"/>
                  </a:outerShdw>
                </a:effectLst>
                <a:latin typeface="Noto Serif CJK SC"/>
                <a:ea typeface="Noto Serif CJK SC"/>
              </a:rPr>
              <a:t>b</a:t>
            </a:r>
            <a:r>
              <a:rPr dirty="0" lang="en-US" smtClean="0">
                <a:effectLst>
                  <a:outerShdw algn="br" blurRad="38100" dir="2700000" dist="38100" rotWithShape="0">
                    <a:srgbClr val="000000"/>
                  </a:outerShdw>
                </a:effectLst>
                <a:latin typeface="Noto Serif CJK SC"/>
                <a:ea typeface="Noto Serif CJK SC"/>
              </a:rPr>
              <a:t>i</a:t>
            </a:r>
            <a:r>
              <a:rPr dirty="0" lang="en-US" smtClean="0">
                <a:effectLst>
                  <a:outerShdw algn="br" blurRad="38100" dir="2700000" dist="38100" rotWithShape="0">
                    <a:srgbClr val="000000"/>
                  </a:outerShdw>
                </a:effectLst>
                <a:latin typeface="Noto Serif CJK SC"/>
                <a:ea typeface="Noto Serif CJK SC"/>
              </a:rPr>
              <a:t>n</a:t>
            </a:r>
            <a:r>
              <a:rPr dirty="0" lang="en-US" smtClean="0">
                <a:effectLst>
                  <a:outerShdw algn="br" blurRad="38100" dir="2700000" dist="38100" rotWithShape="0">
                    <a:srgbClr val="000000"/>
                  </a:outerShdw>
                </a:effectLst>
                <a:latin typeface="Noto Serif CJK SC"/>
                <a:ea typeface="Noto Serif CJK SC"/>
              </a:rPr>
              <a:t>a</a:t>
            </a:r>
            <a:r>
              <a:rPr dirty="0" lang="en-US" smtClean="0">
                <a:effectLst>
                  <a:outerShdw algn="br" blurRad="38100" dir="2700000" dist="38100" rotWithShape="0">
                    <a:srgbClr val="000000"/>
                  </a:outerShdw>
                </a:effectLst>
                <a:latin typeface="Noto Serif CJK SC"/>
                <a:ea typeface="Noto Serif CJK SC"/>
              </a:rPr>
              <a:t>u</a:t>
            </a:r>
            <a:r>
              <a:rPr dirty="0" lang="en-US" smtClean="0">
                <a:effectLst>
                  <a:outerShdw algn="br" blurRad="38100" dir="2700000" dist="38100" rotWithShape="0">
                    <a:srgbClr val="000000"/>
                  </a:outerShdw>
                </a:effectLst>
                <a:latin typeface="Noto Serif CJK SC"/>
                <a:ea typeface="Noto Serif CJK SC"/>
              </a:rPr>
              <a:t>r</a:t>
            </a:r>
            <a:r>
              <a:rPr dirty="0" lang="en-US" smtClean="0">
                <a:effectLst>
                  <a:outerShdw algn="br" blurRad="38100" dir="2700000" dist="38100" rotWithShape="0">
                    <a:srgbClr val="000000"/>
                  </a:outerShdw>
                </a:effectLst>
                <a:latin typeface="Noto Serif CJK SC"/>
                <a:ea typeface="Noto Serif CJK SC"/>
              </a:rPr>
              <a:t>a</a:t>
            </a:r>
            <a:r>
              <a:rPr dirty="0" lang="en-US" smtClean="0">
                <a:effectLst>
                  <a:outerShdw algn="br" blurRad="38100" dir="2700000" dist="38100" rotWithShape="0">
                    <a:srgbClr val="000000"/>
                  </a:outerShdw>
                </a:effectLst>
                <a:latin typeface="Noto Serif CJK SC"/>
                <a:ea typeface="Noto Serif CJK SC"/>
              </a:rPr>
              <a:t>l</a:t>
            </a:r>
            <a:r>
              <a:rPr dirty="0" lang="en-US" smtClean="0">
                <a:effectLst>
                  <a:outerShdw algn="br" blurRad="38100" dir="2700000" dist="38100" rotWithShape="0">
                    <a:srgbClr val="000000"/>
                  </a:outerShdw>
                </a:effectLst>
                <a:latin typeface="Noto Serif CJK SC"/>
                <a:ea typeface="Noto Serif CJK SC"/>
              </a:rPr>
              <a:t> </a:t>
            </a:r>
            <a:r>
              <a:rPr dirty="0" lang="en-US" smtClean="0">
                <a:effectLst>
                  <a:outerShdw algn="br" blurRad="38100" dir="2700000" dist="38100" rotWithShape="0">
                    <a:srgbClr val="000000"/>
                  </a:outerShdw>
                </a:effectLst>
                <a:latin typeface="Noto Serif CJK SC"/>
                <a:ea typeface="Noto Serif CJK SC"/>
              </a:rPr>
              <a:t>f</a:t>
            </a:r>
            <a:r>
              <a:rPr dirty="0" lang="en-US" smtClean="0">
                <a:effectLst>
                  <a:outerShdw algn="br" blurRad="38100" dir="2700000" dist="38100" rotWithShape="0">
                    <a:srgbClr val="000000"/>
                  </a:outerShdw>
                </a:effectLst>
                <a:latin typeface="Noto Serif CJK SC"/>
                <a:ea typeface="Noto Serif CJK SC"/>
              </a:rPr>
              <a:t>u</a:t>
            </a:r>
            <a:r>
              <a:rPr dirty="0" lang="en-US" smtClean="0">
                <a:effectLst>
                  <a:outerShdw algn="br" blurRad="38100" dir="2700000" dist="38100" rotWithShape="0">
                    <a:srgbClr val="000000"/>
                  </a:outerShdw>
                </a:effectLst>
                <a:latin typeface="Noto Serif CJK SC"/>
                <a:ea typeface="Noto Serif CJK SC"/>
              </a:rPr>
              <a:t>s</a:t>
            </a:r>
            <a:r>
              <a:rPr dirty="0" lang="en-US" smtClean="0">
                <a:effectLst>
                  <a:outerShdw algn="br" blurRad="38100" dir="2700000" dist="38100" rotWithShape="0">
                    <a:srgbClr val="000000"/>
                  </a:outerShdw>
                </a:effectLst>
                <a:latin typeface="Noto Serif CJK SC"/>
                <a:ea typeface="Noto Serif CJK SC"/>
              </a:rPr>
              <a:t>i</a:t>
            </a:r>
            <a:r>
              <a:rPr dirty="0" lang="en-US" smtClean="0">
                <a:effectLst>
                  <a:outerShdw algn="br" blurRad="38100" dir="2700000" dist="38100" rotWithShape="0">
                    <a:srgbClr val="000000"/>
                  </a:outerShdw>
                </a:effectLst>
                <a:latin typeface="Noto Serif CJK SC"/>
                <a:ea typeface="Noto Serif CJK SC"/>
              </a:rPr>
              <a:t>o</a:t>
            </a:r>
            <a:r>
              <a:rPr dirty="0" lang="en-US" smtClean="0">
                <a:effectLst>
                  <a:outerShdw algn="br" blurRad="38100" dir="2700000" dist="38100" rotWithShape="0">
                    <a:srgbClr val="000000"/>
                  </a:outerShdw>
                </a:effectLst>
                <a:latin typeface="Noto Serif CJK SC"/>
                <a:ea typeface="Noto Serif CJK SC"/>
              </a:rPr>
              <a:t>n</a:t>
            </a:r>
            <a:r>
              <a:rPr dirty="0" lang="en-US" smtClean="0">
                <a:effectLst>
                  <a:outerShdw algn="br" blurRad="38100" dir="2700000" dist="38100" rotWithShape="0">
                    <a:srgbClr val="000000"/>
                  </a:outerShdw>
                </a:effectLst>
                <a:latin typeface="Noto Serif CJK SC"/>
                <a:ea typeface="Noto Serif CJK SC"/>
              </a:rPr>
              <a:t> </a:t>
            </a:r>
            <a:r>
              <a:rPr dirty="0" lang="en-US" smtClean="0">
                <a:effectLst>
                  <a:outerShdw algn="br" blurRad="38100" dir="2700000" dist="38100" rotWithShape="0">
                    <a:srgbClr val="000000"/>
                  </a:outerShdw>
                </a:effectLst>
                <a:latin typeface="Noto Serif CJK SC"/>
                <a:ea typeface="Noto Serif CJK SC"/>
              </a:rPr>
              <a:t>t</a:t>
            </a:r>
            <a:r>
              <a:rPr dirty="0" lang="en-US" smtClean="0">
                <a:effectLst>
                  <a:outerShdw algn="br" blurRad="38100" dir="2700000" dist="38100" rotWithShape="0">
                    <a:srgbClr val="000000"/>
                  </a:outerShdw>
                </a:effectLst>
                <a:latin typeface="Noto Serif CJK SC"/>
                <a:ea typeface="Noto Serif CJK SC"/>
              </a:rPr>
              <a:t>e</a:t>
            </a:r>
            <a:r>
              <a:rPr dirty="0" lang="en-US" smtClean="0">
                <a:effectLst>
                  <a:outerShdw algn="br" blurRad="38100" dir="2700000" dist="38100" rotWithShape="0">
                    <a:srgbClr val="000000"/>
                  </a:outerShdw>
                </a:effectLst>
                <a:latin typeface="Noto Serif CJK SC"/>
                <a:ea typeface="Noto Serif CJK SC"/>
              </a:rPr>
              <a:t>s</a:t>
            </a:r>
            <a:r>
              <a:rPr dirty="0" lang="en-US" smtClean="0">
                <a:effectLst>
                  <a:outerShdw algn="br" blurRad="38100" dir="2700000" dist="38100" rotWithShape="0">
                    <a:srgbClr val="000000"/>
                  </a:outerShdw>
                </a:effectLst>
                <a:latin typeface="Noto Serif CJK SC"/>
                <a:ea typeface="Noto Serif CJK SC"/>
              </a:rPr>
              <a:t>t</a:t>
            </a:r>
            <a:r>
              <a:rPr dirty="0" lang="en-US" smtClean="0">
                <a:effectLst>
                  <a:outerShdw algn="br" blurRad="38100" dir="2700000" dist="38100" rotWithShape="0">
                    <a:srgbClr val="000000"/>
                  </a:outerShdw>
                </a:effectLst>
                <a:latin typeface="Noto Serif CJK SC"/>
                <a:ea typeface="Noto Serif CJK SC"/>
              </a:rPr>
              <a:t>)</a:t>
            </a:r>
            <a:r>
              <a:rPr dirty="0" lang="en-US" smtClean="0"/>
              <a:t> </a:t>
            </a:r>
            <a:endParaRPr dirty="0" lang="en-US"/>
          </a:p>
        </p:txBody>
      </p:sp>
      <p:sp>
        <p:nvSpPr>
          <p:cNvPr id="1048615" name=""/>
          <p:cNvSpPr txBox="1"/>
          <p:nvPr/>
        </p:nvSpPr>
        <p:spPr>
          <a:xfrm>
            <a:off x="457199" y="2353502"/>
            <a:ext cx="8193429" cy="3025140"/>
          </a:xfrm>
          <a:prstGeom prst="rect"/>
        </p:spPr>
        <p:txBody>
          <a:bodyPr rtlCol="0" wrap="square">
            <a:spAutoFit/>
          </a:bodyPr>
          <a:p>
            <a:pPr indent="-457200" marL="457200">
              <a:buFont typeface="Arial"/>
              <a:buChar char="•"/>
            </a:pPr>
            <a:r>
              <a:rPr sz="2800" lang="en-IN">
                <a:solidFill>
                  <a:srgbClr val="000000"/>
                </a:solidFill>
              </a:rPr>
              <a:t>The binaural fusion test (BFT) involves presentation of different segments of</a:t>
            </a:r>
            <a:r>
              <a:rPr sz="2800" lang="en-US">
                <a:solidFill>
                  <a:srgbClr val="000000"/>
                </a:solidFill>
              </a:rPr>
              <a:t> </a:t>
            </a:r>
            <a:r>
              <a:rPr sz="2800" lang="en-US">
                <a:solidFill>
                  <a:srgbClr val="000000"/>
                </a:solidFill>
              </a:rPr>
              <a:t>band-pass filtered speech to the two ears with a low-band-pass filtered speech stimulus presented to one ear and a high- band-pass filtered presentation of the same speech stimulus to the other ear (i.e., dichotic presentation).</a:t>
            </a:r>
            <a:endParaRPr sz="2800" lang="en-IN">
              <a:solidFill>
                <a:srgbClr val="000000"/>
              </a:solidFill>
            </a:endParaRPr>
          </a:p>
        </p:txBody>
      </p:sp>
    </p:spTree>
  </p:cSld>
  <p:clrMapOvr>
    <a:masterClrMapping/>
  </p:clrMapOvr>
</p:sld>
</file>

<file path=ppt/theme/theme1.xml><?xml version="1.0" encoding="utf-8"?>
<a:theme xmlns:a="http://schemas.openxmlformats.org/drawingml/2006/main" name="Office Theme">
  <a:themeElements>
    <a:clrScheme name="Office">
      <a:dk1>
        <a:sysClr lastClr="000000" val="windowText"/>
      </a:dk1>
      <a:lt1>
        <a:sysClr lastClr="FFFFFF" val="window"/>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000"/>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主题">
  <a:themeElements>
    <a:clrScheme name="Office">
      <a:dk1>
        <a:sysClr lastClr="000000" val="windowText"/>
      </a:dk1>
      <a:lt1>
        <a:sysClr lastClr="FFFFFF" val="window"/>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H Sarabun PSK"/>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TH Sarabun PSK"/>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algn="ctr" blurRad="57150" dir="5400000" dist="19050"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theme>
</file>

<file path=docProps/app.xml><?xml version="1.0" encoding="utf-8"?>
<Properties xmlns="http://schemas.openxmlformats.org/officeDocument/2006/extended-properties">
  <Application>Microsoft Office PowerPoint</Application>
  <ScaleCrop>0</ScaleCrop>
  <LinksUpToDate>0</LinksUpToDate>
  <AppVersion>12.0000</AppVersion>
</Properties>
</file>

<file path=docProps/core.xml><?xml version="1.0" encoding="utf-8"?>
<cp:coreProperties xmlns:cp="http://schemas.openxmlformats.org/package/2006/metadata/core-properties" xmlns:dc="http://purl.org/dc/elements/1.1/" xmlns:dcterms="http://purl.org/dc/terms/" xmlns:xsi="http://www.w3.org/2001/XMLSchema-instance">
  <dc:title>Binaural interaction tests</dc:title>
  <dc:creator>Admin</dc:creator>
  <cp:lastModifiedBy>Admin</cp:lastModifiedBy>
  <dcterms:created xsi:type="dcterms:W3CDTF">2006-08-11T21:00:00Z</dcterms:created>
  <dcterms:modified xsi:type="dcterms:W3CDTF">2021-04-06T06:33:07Z</dcterms:modified>
</cp:coreProperties>
</file>