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FORMS OF 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5410200"/>
            <a:ext cx="26670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Dr. Medha </a:t>
            </a:r>
            <a:r>
              <a:rPr lang="en-US" sz="2000" dirty="0" smtClean="0">
                <a:solidFill>
                  <a:schemeClr val="tx1"/>
                </a:solidFill>
              </a:rPr>
              <a:t>Wadhwa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Department of Management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Cruciform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ibi-nightingale.com/blog/wp-content/uploads/2010/09/cruciform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9156"/>
            <a:ext cx="6477000" cy="4609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Corridor Multiple Rib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2438400"/>
            <a:ext cx="381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24384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33528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42672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2672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3528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Ward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438400"/>
            <a:ext cx="12192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Ward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a121.g.akamai.net/7/121/21164/20080918162241/content.fromyouflowers.com/images/corporate/thank-you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980049" cy="5412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NIGHTINGALE 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graphics8.nytimes.com/images/2010/10/19/opinion/arieff_nightingale/arieff_nightingale-custo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667000"/>
            <a:ext cx="406717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Rig’s Pattern 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data:image/jpeg;base64,/9j/4AAQSkZJRgABAQAAAQABAAD/2wCEAAkGBxQTEhUUEhQVFRUUFRgXFxYWGBcWFBUVFhgWFhQUFxYYHCggGBolHBQUITEhJSksLi4uFx8zODQsNygtLisBCgoKDg0OGxAQGzQkHyQsLCwsLCwsLCwsLCwsLCwsLCwsLCwsLCwsLCwsLCwsLCwsLCwsLCwsLCwsLCwsLCwsLP/AABEIAMIBAwMBIgACEQEDEQH/xAAbAAABBQEBAAAAAAAAAAAAAAAFAAIDBAYBB//EAEQQAAEDAgMECAMFBQcEAwEAAAEAAhEDIQQSMQVBUXEGEyJhgZGhsTLB0RRCUnLwIzNikuEHFSSCstLxNXSiwlODsyX/xAAaAQADAQEBAQAAAAAAAAAAAAABAgMEAAUG/8QAKxEAAgIBAwQBAgYDAAAAAAAAAAECEQMSITEEE0FRYSIyBSNxgbHwFCQz/9oADAMBAAIRAxEAPwDKMxDTv0UzXDuVCk3tO8FLkWY0WXZSBPIeqpQnCq4b0QWX2WTg5UcPinEkGLFSUcXImN06oHFsOXbcFWGIB1kKVlVnED0ROJeqnWw8/dT06caQoWuHFd63xQCWmlSh4CpCoeXqnh4/5StBLraw3XUoM6/rxVDrgnisEjicEqcDRTsqd6EiseKe2rxM+iRxOsMtxMf0UzMV3RzQRtfQAG/dZWBUKHbbO1JBlmI7/JStxIHALOnGt3Ozfl7XqNF37U4/C2O9x+TZnzR7Xtg1+kaB2Pbz5fVQ1NqECRYcXFBgHH4nnk0ZR53d6qWnRaN1+JufM3XVBfIPqZOzGEiGlxEk9nSSSTfTUneuQ48BzufK3umYb4fF3uVOCueRrjY5QXkj6jiSfGB6R6pzWgaADkukpjikbb5HSS4E4qNxXSVG4oBGuKjcU5xUbkTjhKjcU4pjkThhXF2VxccZpje0VLlXWi/gpoWomV8iYWq1Ca5qJxWww7TuY9lLRZAPl6pURd3gpgNeY9boHEULhapcqWVE4oVGdr/L81VGJeC6HmBFtQijsOS6wJsdByUQ2K85iS1oPEzx3BK2Vx1e5U/vOoN4PMKWntZ5IBA8Nd/FT/Y6DPjqZjezfXSU9mLosIDKUnST9TJS2Unpa2RPQcXQchPfr72CIU6Dt8D9dyqHGPOluX9V2mSdSTzXLcg7L4yDV08r+ykFcD4W+Z+kqswKYBNQg7rXn70chHvKjqYdroJBeQfvOJHkbHcpAFI1KwpUMDyN3p9E9uK4hSBPCRjCZjG94U7MS0/eHsohRadwSOEb3+Z+aRhLGFPZ8T7lTZlR+xN3F3onjDOGlQ+P/KU4trhUAZVG9p/Xguy8as8jPsgEeVG4rnXDeCEi4FccRuKY4qRyjcETiMlMKeU0onEaSRSXHAVov4KUNTWi4UoC0iDISyp8LsIgIaVIlxgE6aKyMI7eI591k+hjC3sbtbGDeZuFHmaSbO8590u4RwotGpnku9a0fC0czf3SDW9/ol1bfxei79TiCvinyLwhGIqOcXZnE23m2hRuphgY7bfGypHZbiXQ+mZ4P7ihaRbDWq2Bqzbj/P7KUC7ef1RB+xKxIhoOujm7xzS/uisImm6xGl/ZC0aZSi1yWGNsrFELrcI8C7HfylPYwjUEeCMWY2TMCkCia5SByaxKHJ7SowU7MpuQaJgU9qga5TMKRsNEzVK1QNKsUwkbCSNapmsSpMVplJA4gDEixXBRXfs6BwOcxQPpDgir6Cq1aaJwPIhR1KwHxAR32Vmo1BdvN7APBwXDRVuhN2zRJ0txB4K0ypTdo6DwOqyNNozR5eO5FsLaoPyfMrnsX7KqwuaY/EElWJSR3M9A0HRSAotiAPtDCAIdkMRYgiNDxR2sGZm5aNO4kwxh43ktjw91s0mOWdJJ1yY6UpWhxjLtApM7RNwwB0RMQLaSdNxTdm7PbWqRADACS6CYgaQIuTu5p+06uxV1MfRnR8Xh8ynMGvNENvYRtLFPYwQ0NYQL72g7/FXejmzqVUVXVASWOZAE3Ds06HuCSizmtOoD5V3IvT6HQTCPJjOBEjtbieyf1xXcT0Awoc29UAk6ObNmuP4e5ck3uDuI8prMuPH2KoVKNzz+RXo7uiFF2KZTZUd1Z1Di3rZ7UkCBbTUcVV6adD6eEaw03udnLpzRbLERA/iKOm1Zq6Wac0vZ502iSW5QTyH8J4K3QoVRHxt0OuWw13o/0V2SKpqNMWgXG4gz7LU1ejDhoQbLo401ZXqeoeObhRi2VqgcG5nSROpNtJKtsxFcCQ8nuP8AUIjW2M8YtrIuaLnf+YCuP2WRqEvaXoxPICDj6oBl0xxay9p4KChtR7gCW07ki7Gnx3InjMCQ11tx9kBwgsPzD1n6LPmjp4NXTpTuy5/eV706JtPwRvjcU37aDE06Qkx94bp48EOxBgk/wR5OB+anpmw7nD6fJZ7dGnsxscMcHRDA2HEGCTuHHmFdYULdAmO8/ryCv0nJk7I5IKPBbYrtBqoUyiWEEkIkWX8PRRGlhZ3J2BwZdERreVoqGB7lytiN0A6eGkxwUv2NaFuCHAfXmn/Ygn7chdaMtVwfchmKoLbV8EgG0sNCVprkaLsyldqBbd/d+I9bfNaPGCFntt3pP5T5GVyKw+5GWqWdKN0dfD5lBMRuRbCPs08RHouka/DLkribKSJkLeLblq0o3NZG/wC8YudVfe90OzEzMAAO7hAO7khONblLLRaQL2GYka81fdiHPIzPJJOo4zuPgvTit2eRl+2JfqYAtw4c7NnJmJ3SQA4xcwT5lX+i9OHE53AEAvblmIJsP1ZOOZtKbzlDjrB0tY63Uez9pEvMNyuPxabhvECYlJJtoimB+mw/xriAWzTYYMHd3Kz0Lolz6o/KTfLx3+JVTpXX6zENfM5qQvEaOe35Iz/Z1gutq1RmygNaTGpuLBI00zdWrFRuth1iM4nss3QSbb2k3Kj2ztEU6tJ2aQdWwYILXCeeqKVKDGtOVsZtS0QTGhMC6FYludjadwGuEPBbcw42yixHcF3GzJ00qMrTY37UKudxd1ktGUy9smDI5QrHTmoalGk8zDg8gHURlBlOeGMq0XgkhtQQ4kkgFzyRAAm4U3T1+ZjDIIh8cfu3PoqcbGzoN80P74Mx0FH7Srzb/wCy9EyzHJeedCv31T/L7lehtOnJNi+0p+JL/Yl+38APGD/+lRHHC1PSoz6ojiKIQ7H/APUsP/2tb/XSRisE9cmH0Bdo4YZHW+6fYrzcGAOY+a9Sxzey78p9l5TiXQG+CxdUtkb+ifJFVMz3A/P6JjavZnvB9SU1rru5f7h81VpP7A/KPYlYqPQst1ansfmiNF1kFqO+fzRaibJkjPl5LtNyK7OfcII2oAnv2kKeUme04NEAa/zI1ZBnruwMLLZRwNWM6OdJKVNmWo9x/wDrj1DzKNDpTh/xH+UrXg0xjvyZpp2G0kCPSzD8Xfyro6V4f8Tv5VfXH2JTDZCDbdoANlRVul+GaJlx7g2/qVkdtdNxVlrGlre+JjiVDO4yVLkeCdlDab7lAMddrhxB9lJX2mC6Lkm+7TjyVeviQQYB0PArMos0J7maddvJXcDU7LB/ER6f1VFp+IJ2CqQ5v5vkUGjXYbSTTihw/Xkkn0sy2E+kIP7IluWWm3J2vGEzC1cjjI0Olrb5TukZecjnggkv1BE6aTqFHi6pdUaY3CI1MjuXoLZtHlzX0RQSoYokgx8U7xpGhnUd/cr2z8D8TpcxsSRcBxJDsoJ3ws39qcx0ZSJaAXDUbxe8QYRbD7VNSm37xBiDLSBfV0X07jeLpZJ+CLiM6YUwK9KBANAR/O7fAnnCm6I451Os7IC5zmhoA1JkR4cRvUXTInraOYNBFNzSG3gtdoTvN9VF0WrNbiWucQ0NEzwg2U3wbIf8z2U1C2iCRByiQTMGLiT3rMPxNVsvLQS+qIEwALgC+h3lS7N6R9earakZGsmQ0tPkSZ4/JAukex8Q6rQeys37P1jG9U6SXuecoIJ4cP0A5WxW7G7UeA+mQ0x2yAbkw5n+4qPbGJ6ynfUNd38FPt3N1lJtSAR1rO6B1Uac0J+4+0fF3aAbtyulas2fhy/Oh+4zob+/qch7r0QbuX0Xj9Lb7MFUFR4Li8QKbdSOJ4CdOS9H6MdIaeMo9ZTBaWuLHsdq1wgx32IK7HsqH/EmpZm18fwRbQ/6jhf+3r/6qSM1Vm9r1nDaGGgGctQC1shNPPu5coRzH1i1hI1kd4uQE/swPwR4zQ8j7LyLGGw8PkvWK9SWz3LyPHu/9fksnVcI3dF5IWntEdx/1FVaB7I/KP8ASVKx/bPL5lV2GPIeyx0bx73fNGKJsgTnX/XejNF1kSGQfWpSZt4iVBVw+bLIHZMiBF/BXAbe3NcLu73TWyLQmVX8ff6qyK7hw83/AO5U2VwSRGnAqYVZ3fq/0TpsRom+0O4Dzqf70nYh0aAf5qv+9RZ+5IuTahdJx1R53/8Ak/8A3KAUTP0c4exU4cu9aEQFWpRJ4jvD3z7qpTwGUky6T/G4eyKGs1cL2o2FGbnt8wnUtUyvZ48QnU3XBUWbvBcyfm/nf9UlagLqtZjoJdIMVRIYKRbOZxIaH7wPxckQwu1cKKbA55Dg0SQxxgxfmsliXANJAU2GpZ4gDSSTAAHEk6K7tszvEqpmmG1NniTU6+odwaGgTxkmfCFVpbbw4EdXUIzA3MEATwfE31hA69WkyQarZGtnelveF2gc8ZO1OkXXNSXIqxQL+2NqtrPp5GFgbmFzOuWN3BvqoqVcNfJGYZdNN+qo7Sd1QaX2BcBuO/gChu19vNZVLaJDmtEZnAw474AOmsIxi3uN9KVG52d0jfRJNNjbxIdLmmNDEqTE9MMQ4CeqEVKb+wzL2mPDgbuJ1XnFfpHLmhjjlmXEAE6/ACWt7Mb4m95WhfWBaCJ1Goggh0EEHQyulGjoqLDuM27Ue5r3mSHGNNXluYnj8LfJRYvb5INhe1u+yEYl9hOmYe6qBwJPAEmOMAkD0Qc2lSNnSyjjep+CDa9emahhozdl09qwyhuXzG7itr/ZNj2BuIbmAcXtOXfZgGa9z/ReeV6hcczzP3dAIaCYAA7yT4ptN5Y4OaSDqIMRpe29SjOp2Z8k1KNfJ7ZtKqPtuEP8Fcf/AJn5IxUqW/XFea4DbZquwrye03rWnnAB84nxWtbtGQtkWnuZmgjjH9l3I+y8m2kbeDfkvRcZjOw/8rvYrzfapt4D3WXqvBu6PhlRh7Xh9fqoHvufD5p7XdrwPuFUqvufD5rHRtsnc6/670ZoOsFnXVL+aNYd3ZB+Wmm9GiOQITbySeVAyok544/rwQJHaVAgkxPKD3K4DFzaYHjJ+qD1abiIa4Wc3eRYOBOvcr7e+N3DvTIVl0lMae0eQ+ahBTGm/gPmnsUtFR1Wyow7vTwSnQrKz2H8Tv5j9U3qz+J3nPup3FMrVAITWdQCxhv4rgN1Hin6pgqKLRtL7sFJmTfvKStUHS0HuSVkzI0AMRtqrJY9wLTY6nxBJJCI1KzhSlhghoIOmkGPRVMPsqCXODXE7nZS3yVqnSaWh0NPZjtSSANwnQDhKvKSe6JKL8gvFudV7UtuQIDgTJ/gbLvIIzhMU52GOGbSpsLHdutfrH6u7OZss1GkaKCpi2Ma0F7QeySABYWPH5KOntZpcYkzES5rdOYRc3LgCiokeJ2R2Ze95yzBkE3I1JbdC8RstxeWtj4sok79SfKUXxG1wRGQRa5fqAZK5hMRnc97ADlc1wbEy2C1wHhMcgkqUeQumUaOw3tqdmowOYWuky3fILY1Nu5bem1+Kd26hcQA5z3a5WwTEAAn3JvvKfsbZdXEvLaDQXRcZmMt4kSr1bZGIw9RzX9W1wbDs1RnwvAkgZpNjqN6KbfPBzSRRxmynEGKdVoAmXdXqNNHaLObQY5guC25PMaDmLHReh7T2lSdhiM3bIgNh1/EiFk6+zGVmsIqPbVaTLHMHVEH+MPmYH4d6GRJ7RJwbqmzOuMgEKLEVLARv/VkbxuxWUpnEU2N1DXSXd4AFz5IRjYABpZhxe8Zc2l2jcOcKDg1yFU/IR2PVIfTGkOJ8S0z7Ba6li1htivJe0umQeMi7X6eS04erY3Q1WgrjMX+zd+U+yyW0328R7hFMXW7DuRQHHvt4j3U87to1dMqiytUfLoBjW/65JOwrho4e31TKWGqPqfs2OdroCR4kIxh9hVnOBfTYyPvF0keAEqPA85KwTh8A91RrRAcZIJda0SeJ10ha/ZWxKbB2nOqHeCYbPcBfjvUA2NTa5rnuc4t3fC28a+XFEC9h0Mco9ktk5SsvspUxpTb5D3hMfhqR+43yAVLJwd5iQnNpu3EGbRpHlqhYh2vg6ImGep+qG4oU2gunKNOM9wGqW1cS5g6sGH8bG0mfHmhNPZ73HM5xce/RJvfI5cp4gOEj1BTmPv4D5qtiGhu/wAFHSq3Vo7isvBykDyqVSqACTNuFz5IZU6RMFmte4+A+cqqT8CNoOF5JgCSdI39yBv2i01CGkQHEGZm1iYjimt2tUdP7F7RB7V7HduWabV5j+qeML5FlKuA/VqA6EHXf3qMO0QRxt8U9xTA5w3nzReEp/kP0ayliIACSj2Y7Dik0VWVXPvmLakA3OgjhCSTtfJ3fXolqYwRwPA6jyXMHWYGEuNgNTn0i8BouNd6Bv2rVP3gOQCrmu8iC4kaRu8laD0+CclfkK19oMzHq+2XbyJi0Q1rxa28p9HF0wCXFoJ3DvEEIEGJxYjOWoEYUFcPUwzQLSe8Ewe4GwXKW1Ax73NbIfoNNDv80PFDfbzCnp4Um3C8mw3cUgxedt9+5jRzkrv9/Yio9nWVHOAOUBxcQ0E6Nk9nwVE0Gi2Yk9wt4kx7KbD0gHN5j3XN0g1YX2li6ujTlGhMy462BiwUezcOKhg1ntvF8xkx3ZvPRT7Wb2Rz+RVLCaO5rOpurHWON0FqXR9hkB7XcYPuAtVsbDZWZXgEcpEcl5+azhvNtN8cp0U9Habm/E0PHB8uHkSR6Jk0nZzhtRsMZhsKKlxTYRfskNM3Ew3uJVfDuoVHZaL31D+FsehdAVbZ3S1rABkDB/CIHorWL2nQqgVG5W1WmQ4ABx4gka+Kdy8oSq2DB2DTIg5nA7pj2CkpbIpN0psEaEtk+bpKfQ2mxwBtJA3i3zU4xLPxev1QbTFTfBzIF3L3ewUb9oMG9Vam2WBI5RQaZdLOXmoquFpn4g08wD7oZW22NyGYjb8Tfyn3S6/SDpDdXBUB92ORLfYqt1lNk5Z8XE+6zNfbbjofH+qo/wB4Fxtc9+g+XqlephpGiq1WXcAxvF0Aeu8oditpjRpgcfvHkNyC4qsTdxmOJjyAVV1QbjeN08e9GMAhCtWJvOX1t9U3rxIgzOmnDgh2eU7DtjnxhUUANhmlisoIiS7sgyQW3BJEdwI8Uynj6bLWb/4oXtN/7PxHzQIlUjC0I5Ua/F7Wpljg10mN1/VZNrrLrH2P63FQqkYqIjdl/GYTqyGvs6AS2DLZ+6QYuq1uCsbRzvqEkEkhtzv7IEydVEKB32R2AEsLhmloOYiRpKSrMNhroklGG9UF1rO5TwkAksvpIgEgCrAYntoo2dpIKcxYAHjqfWw8F3qSTJJJ4k381dFBTUqQ14I0wUim2i6LE+6s0MKZHdfyufZWcLTe9oc0U7/mI91LBt2m1HZh+6kMYTpnqyRx7DZPEtTqFrcVyS4H7Xb2PH6oRiS5rGZGPJLgS6QGgiQ0N87yjO1Pg8fqhlem0Gkcjg4kEudoWmQMvaNpHAKHToOT0VK2Lc34w099mn0t6JoxjTrI5/UKXH4XtggDxnXkpOoa4dpo9lWUYvkC1Lga2DpfldS1HHI4dxI4jeqT8BBljiDf9SE7Blxfke4QRrqeEAjfz4KMsdbpj6/aNCzGtBgmFZbjrm4tE35oVWNLXqy42ubDSB7Ku54M/u2ga3zEeZhTasUM1dot3Ge4XKo19pHfA5m/kJKoOrMvcu8Yb6Qq7saRam0N5C/muUA2ETiXnRp5ns+9/RVqlUD4ntHc3tHzP0Q2sXH4nkn08lVkDefHRVWMVyCbsa3c2Y3vM+irVsa933so4BUw9S4fDVKphjS7kLDx0CfQluLbZCWknszffKcazmkiZjitLszoa95BqvFMcG9p3noPVGK39n9Nwlld4d/G1rh6QUjz406sOiRhqeN4jyVyljWcY52RPG9BcUz4MlUfwuh3k+PdCnbCrsINSjUa2buLTlAGt9EylB8MFNEmPp3AuZEloOlp1Ohjd3ocMI4jMBb9bkqpJJdN3GbeK7TxL22Btw3J1aQrpkLqZTMqsmtJuNDNt/GyIYPAmrLmsdE5QAD2nfhBFgQLmbQjqoFCxh7XIALmz8E+u/KwTGp+6O8nctPgeibYmu4knVjTDe4E6nwhG6NFlNuWm0NaNwEePeVFzS4HSA1PopRgZi9zt5BABPcIskjUpKWp+xqR56RC7TF1KKJKMbI2O+pORjnRrAJjyWqOOx5ToGtw0q0zDdyOUNlOJgMJPDerdXY76YDnsyA73tdflMArQsNEXlRmKlKNU2AQRxBCsY5xJ7uUegVVhINlJrcqnaCuyqsMaOqqugAdlhItZd2PjwKDm1GPHVvy08jAb6gPlwg6zqi+xuk72WLWuEafCPTVaToBsim8Oe8ZnAktkDI3MSZH4nHib2WmMW6pmacqttHn20jLPEfNS09k9ZkcXl3+GDgBENh5AYe+/qpds0ID5Gh+cLWPwFKhgqdX9m11ai0ZpIMENcZkwTI7lk6aK3+CuWVUeeY/cqJrq5jsO4yWEPHFtz5aoPVejKmOpHMbjSIA3jVT4WlnpgyWkj7vZ0JuY1Q7EmUa2eCabT3btLWXJWTb3IaNAMkklxO8m644sd3HyViuLFBqqWUQp7FuvSyQ6bTw+e5Vq+JmzbDu1KjfWOXLumf6KAuQUfZ2r0OqPKayCRJgTc8BxXIShOKa7ZOzMLYgiqf4j/6/8rR0oAgAAcBYeS8wZI0sieD2xWZo8kcHXCyZMMn5svGa9Ho9Eq2yosTgulf/AMjPFv0P1R3B7apVPheJ4Hsn1WaWOS5Q92Hm1lIMQhwqp3WpKCR7T2bQqz1lJhPEDK7+YQVlcb0Up36t7m9zu0PDQ+61FVyp1ZVIzlHhg0pgbZnRmg2DWe5x/COy3zFz6LUYZtNrctMNDeDY8+aDuKjcVTuyfIvbQdcVG5B24p40cfG/up2bRO8A8rLtSZ2hl+ElU/vBvA+n1SR2BpYIwmAk/TVb7+znAE1H9pzWhozZTDnXsJ1A10RLYGyqX2cO6ppkTI+LzF5UfRk9XiXAWDiQQeekr3IY9Jink1WjcDAU4gMGuu+e8zJQ7pFsoVqWXQjTTyiw9UYpvUdQz3oqyB5LtTom9s5WHxdLjya0LHYjDEEgiCF79jXNDTJgwY338F4zjWdq/FJOCL4sjBOAx/U1WNNJtQVLQ4WHzB7wvV9h9J8OyhFKjkqxZj3ZGvPAVXAjzhZHG7KZVpNdTqtFVlwG0iGi0QXRPksXterimwypUqBoMhpJDCdMwGh5qcvyym0zTdIqlMZnYqvTpPeS4Yem11Wrro51mt8ysXjNsZndhpLcobNQlzgRMlsWaNBF9FdG0TGTEBtRo3jtDmCNPBGMJgMMaDhTYOsfo553GDDSR3d2qzxauqodxfuzKU8eQZEj2Vz7ex/71v8AmGvmL+6bjsMWOyubB4EKi+mlkMkXXbJa+9N4cOBsfPT2TsM7qm5HgtN9dDyVCi4tMyRyUuP2k5wayTBuT52XJsDQ2ttB0kWibKi9xKeAk4I2HSQFcDVNlSyIWcokeRdDFJC7lQsbSMDU4NToXQEtjJHAnBKE5rVxxfwuLqU/ge5vcbjyKJ4fpK8fvGB3e2x8jZZzH4sEtyHRsFRtxx3jySPFfgHcRuKO26T/AL2U8H29dFYdUm407lhG1mu+hU1Kq5nwuLeR+Sk8A6mbFz1G5Z+jtmoPiAd6H6K5T2vTOstPfp5pHjkhlJBAtTCmMqg3BB5LudKEWZJczBJE49Y6Hn/Dt8fdU9lH/Ff53fNJJfRnlS5Ztmn5JP8AkkkgTYExw/Zu/I4+PHmvOHfvPFJJc+R8fk2dR5DaYBImNLIN0kotdharnNDiCYJAJGmhOiSS7L9rB5R5BW1Wiofumch7BJJefj4l+huyeC6RmoPzdqAYm8cp0WRK6kow4GfLI1FVCSSYPg41OCSS4AlwpJJRji6kkuD4HJBJJAJ1cfoUklwGDip8QNOSSSt5RmXDIFcwbjdJJCfAYclkpqSSkWGZiDYxystFhHEsEmUkkmXgMOSQpJJKJ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UUEhQVFRUUFRgXFxYWGBcWFBUVFhgWFhQUFxYYHCggGBolHBQUITEhJSksLi4uFx8zODQsNygtLisBCgoKDg0OGxAQGzQkHyQsLCwsLCwsLCwsLCwsLCwsLCwsLCwsLCwsLCwsLCwsLCwsLCwsLCwsLCwsLCwsLCwsLP/AABEIAMIBAwMBIgACEQEDEQH/xAAbAAABBQEBAAAAAAAAAAAAAAAFAAIDBAYBB//EAEQQAAEDAgMECAMFBQcEAwEAAAEAAhEDIQQSMQVBUXEGEyJhgZGhsTLB0RRCUnLwIzNikuEHFSSCstLxNXSiwlODsyX/xAAaAQADAQEBAQAAAAAAAAAAAAABAgMEAAUG/8QAKxEAAgIBAwQBAgYDAAAAAAAAAAECEQMSITEEE0FRYSIyBSNxgbHwFCQz/9oADAMBAAIRAxEAPwDKMxDTv0UzXDuVCk3tO8FLkWY0WXZSBPIeqpQnCq4b0QWX2WTg5UcPinEkGLFSUcXImN06oHFsOXbcFWGIB1kKVlVnED0ROJeqnWw8/dT06caQoWuHFd63xQCWmlSh4CpCoeXqnh4/5StBLraw3XUoM6/rxVDrgnisEjicEqcDRTsqd6EiseKe2rxM+iRxOsMtxMf0UzMV3RzQRtfQAG/dZWBUKHbbO1JBlmI7/JStxIHALOnGt3Ozfl7XqNF37U4/C2O9x+TZnzR7Xtg1+kaB2Pbz5fVQ1NqECRYcXFBgHH4nnk0ZR53d6qWnRaN1+JufM3XVBfIPqZOzGEiGlxEk9nSSSTfTUneuQ48BzufK3umYb4fF3uVOCueRrjY5QXkj6jiSfGB6R6pzWgaADkukpjikbb5HSS4E4qNxXSVG4oBGuKjcU5xUbkTjhKjcU4pjkThhXF2VxccZpje0VLlXWi/gpoWomV8iYWq1Ca5qJxWww7TuY9lLRZAPl6pURd3gpgNeY9boHEULhapcqWVE4oVGdr/L81VGJeC6HmBFtQijsOS6wJsdByUQ2K85iS1oPEzx3BK2Vx1e5U/vOoN4PMKWntZ5IBA8Nd/FT/Y6DPjqZjezfXSU9mLosIDKUnST9TJS2Unpa2RPQcXQchPfr72CIU6Dt8D9dyqHGPOluX9V2mSdSTzXLcg7L4yDV08r+ykFcD4W+Z+kqswKYBNQg7rXn70chHvKjqYdroJBeQfvOJHkbHcpAFI1KwpUMDyN3p9E9uK4hSBPCRjCZjG94U7MS0/eHsohRadwSOEb3+Z+aRhLGFPZ8T7lTZlR+xN3F3onjDOGlQ+P/KU4trhUAZVG9p/Xguy8as8jPsgEeVG4rnXDeCEi4FccRuKY4qRyjcETiMlMKeU0onEaSRSXHAVov4KUNTWi4UoC0iDISyp8LsIgIaVIlxgE6aKyMI7eI591k+hjC3sbtbGDeZuFHmaSbO8590u4RwotGpnku9a0fC0czf3SDW9/ol1bfxei79TiCvinyLwhGIqOcXZnE23m2hRuphgY7bfGypHZbiXQ+mZ4P7ihaRbDWq2Bqzbj/P7KUC7ef1RB+xKxIhoOujm7xzS/uisImm6xGl/ZC0aZSi1yWGNsrFELrcI8C7HfylPYwjUEeCMWY2TMCkCia5SByaxKHJ7SowU7MpuQaJgU9qga5TMKRsNEzVK1QNKsUwkbCSNapmsSpMVplJA4gDEixXBRXfs6BwOcxQPpDgir6Cq1aaJwPIhR1KwHxAR32Vmo1BdvN7APBwXDRVuhN2zRJ0txB4K0ypTdo6DwOqyNNozR5eO5FsLaoPyfMrnsX7KqwuaY/EElWJSR3M9A0HRSAotiAPtDCAIdkMRYgiNDxR2sGZm5aNO4kwxh43ktjw91s0mOWdJJ1yY6UpWhxjLtApM7RNwwB0RMQLaSdNxTdm7PbWqRADACS6CYgaQIuTu5p+06uxV1MfRnR8Xh8ynMGvNENvYRtLFPYwQ0NYQL72g7/FXejmzqVUVXVASWOZAE3Ds06HuCSizmtOoD5V3IvT6HQTCPJjOBEjtbieyf1xXcT0Awoc29UAk6ObNmuP4e5ck3uDuI8prMuPH2KoVKNzz+RXo7uiFF2KZTZUd1Z1Di3rZ7UkCBbTUcVV6adD6eEaw03udnLpzRbLERA/iKOm1Zq6Wac0vZ502iSW5QTyH8J4K3QoVRHxt0OuWw13o/0V2SKpqNMWgXG4gz7LU1ejDhoQbLo401ZXqeoeObhRi2VqgcG5nSROpNtJKtsxFcCQ8nuP8AUIjW2M8YtrIuaLnf+YCuP2WRqEvaXoxPICDj6oBl0xxay9p4KChtR7gCW07ki7Gnx3InjMCQ11tx9kBwgsPzD1n6LPmjp4NXTpTuy5/eV706JtPwRvjcU37aDE06Qkx94bp48EOxBgk/wR5OB+anpmw7nD6fJZ7dGnsxscMcHRDA2HEGCTuHHmFdYULdAmO8/ryCv0nJk7I5IKPBbYrtBqoUyiWEEkIkWX8PRRGlhZ3J2BwZdERreVoqGB7lytiN0A6eGkxwUv2NaFuCHAfXmn/Ygn7chdaMtVwfchmKoLbV8EgG0sNCVprkaLsyldqBbd/d+I9bfNaPGCFntt3pP5T5GVyKw+5GWqWdKN0dfD5lBMRuRbCPs08RHouka/DLkribKSJkLeLblq0o3NZG/wC8YudVfe90OzEzMAAO7hAO7khONblLLRaQL2GYka81fdiHPIzPJJOo4zuPgvTit2eRl+2JfqYAtw4c7NnJmJ3SQA4xcwT5lX+i9OHE53AEAvblmIJsP1ZOOZtKbzlDjrB0tY63Uez9pEvMNyuPxabhvECYlJJtoimB+mw/xriAWzTYYMHd3Kz0Lolz6o/KTfLx3+JVTpXX6zENfM5qQvEaOe35Iz/Z1gutq1RmygNaTGpuLBI00zdWrFRuth1iM4nss3QSbb2k3Kj2ztEU6tJ2aQdWwYILXCeeqKVKDGtOVsZtS0QTGhMC6FYludjadwGuEPBbcw42yixHcF3GzJ00qMrTY37UKudxd1ktGUy9smDI5QrHTmoalGk8zDg8gHURlBlOeGMq0XgkhtQQ4kkgFzyRAAm4U3T1+ZjDIIh8cfu3PoqcbGzoN80P74Mx0FH7Srzb/wCy9EyzHJeedCv31T/L7lehtOnJNi+0p+JL/Yl+38APGD/+lRHHC1PSoz6ojiKIQ7H/APUsP/2tb/XSRisE9cmH0Bdo4YZHW+6fYrzcGAOY+a9Sxzey78p9l5TiXQG+CxdUtkb+ifJFVMz3A/P6JjavZnvB9SU1rru5f7h81VpP7A/KPYlYqPQst1ansfmiNF1kFqO+fzRaibJkjPl5LtNyK7OfcII2oAnv2kKeUme04NEAa/zI1ZBnruwMLLZRwNWM6OdJKVNmWo9x/wDrj1DzKNDpTh/xH+UrXg0xjvyZpp2G0kCPSzD8Xfyro6V4f8Tv5VfXH2JTDZCDbdoANlRVul+GaJlx7g2/qVkdtdNxVlrGlre+JjiVDO4yVLkeCdlDab7lAMddrhxB9lJX2mC6Lkm+7TjyVeviQQYB0PArMos0J7maddvJXcDU7LB/ER6f1VFp+IJ2CqQ5v5vkUGjXYbSTTihw/Xkkn0sy2E+kIP7IluWWm3J2vGEzC1cjjI0Olrb5TukZecjnggkv1BE6aTqFHi6pdUaY3CI1MjuXoLZtHlzX0RQSoYokgx8U7xpGhnUd/cr2z8D8TpcxsSRcBxJDsoJ3ws39qcx0ZSJaAXDUbxe8QYRbD7VNSm37xBiDLSBfV0X07jeLpZJ+CLiM6YUwK9KBANAR/O7fAnnCm6I451Os7IC5zmhoA1JkR4cRvUXTInraOYNBFNzSG3gtdoTvN9VF0WrNbiWucQ0NEzwg2U3wbIf8z2U1C2iCRByiQTMGLiT3rMPxNVsvLQS+qIEwALgC+h3lS7N6R9earakZGsmQ0tPkSZ4/JAukex8Q6rQeys37P1jG9U6SXuecoIJ4cP0A5WxW7G7UeA+mQ0x2yAbkw5n+4qPbGJ6ynfUNd38FPt3N1lJtSAR1rO6B1Uac0J+4+0fF3aAbtyulas2fhy/Oh+4zob+/qch7r0QbuX0Xj9Lb7MFUFR4Li8QKbdSOJ4CdOS9H6MdIaeMo9ZTBaWuLHsdq1wgx32IK7HsqH/EmpZm18fwRbQ/6jhf+3r/6qSM1Vm9r1nDaGGgGctQC1shNPPu5coRzH1i1hI1kd4uQE/swPwR4zQ8j7LyLGGw8PkvWK9SWz3LyPHu/9fksnVcI3dF5IWntEdx/1FVaB7I/KP8ASVKx/bPL5lV2GPIeyx0bx73fNGKJsgTnX/XejNF1kSGQfWpSZt4iVBVw+bLIHZMiBF/BXAbe3NcLu73TWyLQmVX8ff6qyK7hw83/AO5U2VwSRGnAqYVZ3fq/0TpsRom+0O4Dzqf70nYh0aAf5qv+9RZ+5IuTahdJx1R53/8Ak/8A3KAUTP0c4exU4cu9aEQFWpRJ4jvD3z7qpTwGUky6T/G4eyKGs1cL2o2FGbnt8wnUtUyvZ48QnU3XBUWbvBcyfm/nf9UlagLqtZjoJdIMVRIYKRbOZxIaH7wPxckQwu1cKKbA55Dg0SQxxgxfmsliXANJAU2GpZ4gDSSTAAHEk6K7tszvEqpmmG1NniTU6+odwaGgTxkmfCFVpbbw4EdXUIzA3MEATwfE31hA69WkyQarZGtnelveF2gc8ZO1OkXXNSXIqxQL+2NqtrPp5GFgbmFzOuWN3BvqoqVcNfJGYZdNN+qo7Sd1QaX2BcBuO/gChu19vNZVLaJDmtEZnAw474AOmsIxi3uN9KVG52d0jfRJNNjbxIdLmmNDEqTE9MMQ4CeqEVKb+wzL2mPDgbuJ1XnFfpHLmhjjlmXEAE6/ACWt7Mb4m95WhfWBaCJ1Goggh0EEHQyulGjoqLDuM27Ue5r3mSHGNNXluYnj8LfJRYvb5INhe1u+yEYl9hOmYe6qBwJPAEmOMAkD0Qc2lSNnSyjjep+CDa9emahhozdl09qwyhuXzG7itr/ZNj2BuIbmAcXtOXfZgGa9z/ReeV6hcczzP3dAIaCYAA7yT4ptN5Y4OaSDqIMRpe29SjOp2Z8k1KNfJ7ZtKqPtuEP8Fcf/AJn5IxUqW/XFea4DbZquwrye03rWnnAB84nxWtbtGQtkWnuZmgjjH9l3I+y8m2kbeDfkvRcZjOw/8rvYrzfapt4D3WXqvBu6PhlRh7Xh9fqoHvufD5p7XdrwPuFUqvufD5rHRtsnc6/670ZoOsFnXVL+aNYd3ZB+Wmm9GiOQITbySeVAyok544/rwQJHaVAgkxPKD3K4DFzaYHjJ+qD1abiIa4Wc3eRYOBOvcr7e+N3DvTIVl0lMae0eQ+ahBTGm/gPmnsUtFR1Wyow7vTwSnQrKz2H8Tv5j9U3qz+J3nPup3FMrVAITWdQCxhv4rgN1Hin6pgqKLRtL7sFJmTfvKStUHS0HuSVkzI0AMRtqrJY9wLTY6nxBJJCI1KzhSlhghoIOmkGPRVMPsqCXODXE7nZS3yVqnSaWh0NPZjtSSANwnQDhKvKSe6JKL8gvFudV7UtuQIDgTJ/gbLvIIzhMU52GOGbSpsLHdutfrH6u7OZss1GkaKCpi2Ma0F7QeySABYWPH5KOntZpcYkzES5rdOYRc3LgCiokeJ2R2Ze95yzBkE3I1JbdC8RstxeWtj4sok79SfKUXxG1wRGQRa5fqAZK5hMRnc97ADlc1wbEy2C1wHhMcgkqUeQumUaOw3tqdmowOYWuky3fILY1Nu5bem1+Kd26hcQA5z3a5WwTEAAn3JvvKfsbZdXEvLaDQXRcZmMt4kSr1bZGIw9RzX9W1wbDs1RnwvAkgZpNjqN6KbfPBzSRRxmynEGKdVoAmXdXqNNHaLObQY5guC25PMaDmLHReh7T2lSdhiM3bIgNh1/EiFk6+zGVmsIqPbVaTLHMHVEH+MPmYH4d6GRJ7RJwbqmzOuMgEKLEVLARv/VkbxuxWUpnEU2N1DXSXd4AFz5IRjYABpZhxe8Zc2l2jcOcKDg1yFU/IR2PVIfTGkOJ8S0z7Ba6li1htivJe0umQeMi7X6eS04erY3Q1WgrjMX+zd+U+yyW0328R7hFMXW7DuRQHHvt4j3U87to1dMqiytUfLoBjW/65JOwrho4e31TKWGqPqfs2OdroCR4kIxh9hVnOBfTYyPvF0keAEqPA85KwTh8A91RrRAcZIJda0SeJ10ha/ZWxKbB2nOqHeCYbPcBfjvUA2NTa5rnuc4t3fC28a+XFEC9h0Mco9ktk5SsvspUxpTb5D3hMfhqR+43yAVLJwd5iQnNpu3EGbRpHlqhYh2vg6ImGep+qG4oU2gunKNOM9wGqW1cS5g6sGH8bG0mfHmhNPZ73HM5xce/RJvfI5cp4gOEj1BTmPv4D5qtiGhu/wAFHSq3Vo7isvBykDyqVSqACTNuFz5IZU6RMFmte4+A+cqqT8CNoOF5JgCSdI39yBv2i01CGkQHEGZm1iYjimt2tUdP7F7RB7V7HduWabV5j+qeML5FlKuA/VqA6EHXf3qMO0QRxt8U9xTA5w3nzReEp/kP0ayliIACSj2Y7Dik0VWVXPvmLakA3OgjhCSTtfJ3fXolqYwRwPA6jyXMHWYGEuNgNTn0i8BouNd6Bv2rVP3gOQCrmu8iC4kaRu8laD0+CclfkK19oMzHq+2XbyJi0Q1rxa28p9HF0wCXFoJ3DvEEIEGJxYjOWoEYUFcPUwzQLSe8Ewe4GwXKW1Ax73NbIfoNNDv80PFDfbzCnp4Um3C8mw3cUgxedt9+5jRzkrv9/Yio9nWVHOAOUBxcQ0E6Nk9nwVE0Gi2Yk9wt4kx7KbD0gHN5j3XN0g1YX2li6ujTlGhMy462BiwUezcOKhg1ntvF8xkx3ZvPRT7Wb2Rz+RVLCaO5rOpurHWON0FqXR9hkB7XcYPuAtVsbDZWZXgEcpEcl5+azhvNtN8cp0U9Habm/E0PHB8uHkSR6Jk0nZzhtRsMZhsKKlxTYRfskNM3Ew3uJVfDuoVHZaL31D+FsehdAVbZ3S1rABkDB/CIHorWL2nQqgVG5W1WmQ4ABx4gka+Kdy8oSq2DB2DTIg5nA7pj2CkpbIpN0psEaEtk+bpKfQ2mxwBtJA3i3zU4xLPxev1QbTFTfBzIF3L3ewUb9oMG9Vam2WBI5RQaZdLOXmoquFpn4g08wD7oZW22NyGYjb8Tfyn3S6/SDpDdXBUB92ORLfYqt1lNk5Z8XE+6zNfbbjofH+qo/wB4Fxtc9+g+XqlephpGiq1WXcAxvF0Aeu8oditpjRpgcfvHkNyC4qsTdxmOJjyAVV1QbjeN08e9GMAhCtWJvOX1t9U3rxIgzOmnDgh2eU7DtjnxhUUANhmlisoIiS7sgyQW3BJEdwI8Uynj6bLWb/4oXtN/7PxHzQIlUjC0I5Ua/F7Wpljg10mN1/VZNrrLrH2P63FQqkYqIjdl/GYTqyGvs6AS2DLZ+6QYuq1uCsbRzvqEkEkhtzv7IEydVEKB32R2AEsLhmloOYiRpKSrMNhroklGG9UF1rO5TwkAksvpIgEgCrAYntoo2dpIKcxYAHjqfWw8F3qSTJJJ4k381dFBTUqQ14I0wUim2i6LE+6s0MKZHdfyufZWcLTe9oc0U7/mI91LBt2m1HZh+6kMYTpnqyRx7DZPEtTqFrcVyS4H7Xb2PH6oRiS5rGZGPJLgS6QGgiQ0N87yjO1Pg8fqhlem0Gkcjg4kEudoWmQMvaNpHAKHToOT0VK2Lc34w099mn0t6JoxjTrI5/UKXH4XtggDxnXkpOoa4dpo9lWUYvkC1Lga2DpfldS1HHI4dxI4jeqT8BBljiDf9SE7Blxfke4QRrqeEAjfz4KMsdbpj6/aNCzGtBgmFZbjrm4tE35oVWNLXqy42ubDSB7Ku54M/u2ga3zEeZhTasUM1dot3Ge4XKo19pHfA5m/kJKoOrMvcu8Yb6Qq7saRam0N5C/muUA2ETiXnRp5ns+9/RVqlUD4ntHc3tHzP0Q2sXH4nkn08lVkDefHRVWMVyCbsa3c2Y3vM+irVsa933so4BUw9S4fDVKphjS7kLDx0CfQluLbZCWknszffKcazmkiZjitLszoa95BqvFMcG9p3noPVGK39n9Nwlld4d/G1rh6QUjz406sOiRhqeN4jyVyljWcY52RPG9BcUz4MlUfwuh3k+PdCnbCrsINSjUa2buLTlAGt9EylB8MFNEmPp3AuZEloOlp1Ohjd3ocMI4jMBb9bkqpJJdN3GbeK7TxL22Btw3J1aQrpkLqZTMqsmtJuNDNt/GyIYPAmrLmsdE5QAD2nfhBFgQLmbQjqoFCxh7XIALmz8E+u/KwTGp+6O8nctPgeibYmu4knVjTDe4E6nwhG6NFlNuWm0NaNwEePeVFzS4HSA1PopRgZi9zt5BABPcIskjUpKWp+xqR56RC7TF1KKJKMbI2O+pORjnRrAJjyWqOOx5ToGtw0q0zDdyOUNlOJgMJPDerdXY76YDnsyA73tdflMArQsNEXlRmKlKNU2AQRxBCsY5xJ7uUegVVhINlJrcqnaCuyqsMaOqqugAdlhItZd2PjwKDm1GPHVvy08jAb6gPlwg6zqi+xuk72WLWuEafCPTVaToBsim8Oe8ZnAktkDI3MSZH4nHib2WmMW6pmacqttHn20jLPEfNS09k9ZkcXl3+GDgBENh5AYe+/qpds0ID5Gh+cLWPwFKhgqdX9m11ai0ZpIMENcZkwTI7lk6aK3+CuWVUeeY/cqJrq5jsO4yWEPHFtz5aoPVejKmOpHMbjSIA3jVT4WlnpgyWkj7vZ0JuY1Q7EmUa2eCabT3btLWXJWTb3IaNAMkklxO8m644sd3HyViuLFBqqWUQp7FuvSyQ6bTw+e5Vq+JmzbDu1KjfWOXLumf6KAuQUfZ2r0OqPKayCRJgTc8BxXIShOKa7ZOzMLYgiqf4j/6/8rR0oAgAAcBYeS8wZI0sieD2xWZo8kcHXCyZMMn5svGa9Ho9Eq2yosTgulf/AMjPFv0P1R3B7apVPheJ4Hsn1WaWOS5Q92Hm1lIMQhwqp3WpKCR7T2bQqz1lJhPEDK7+YQVlcb0Up36t7m9zu0PDQ+61FVyp1ZVIzlHhg0pgbZnRmg2DWe5x/COy3zFz6LUYZtNrctMNDeDY8+aDuKjcVTuyfIvbQdcVG5B24p40cfG/up2bRO8A8rLtSZ2hl+ElU/vBvA+n1SR2BpYIwmAk/TVb7+znAE1H9pzWhozZTDnXsJ1A10RLYGyqX2cO6ppkTI+LzF5UfRk9XiXAWDiQQeekr3IY9Jink1WjcDAU4gMGuu+e8zJQ7pFsoVqWXQjTTyiw9UYpvUdQz3oqyB5LtTom9s5WHxdLjya0LHYjDEEgiCF79jXNDTJgwY338F4zjWdq/FJOCL4sjBOAx/U1WNNJtQVLQ4WHzB7wvV9h9J8OyhFKjkqxZj3ZGvPAVXAjzhZHG7KZVpNdTqtFVlwG0iGi0QXRPksXterimwypUqBoMhpJDCdMwGh5qcvyym0zTdIqlMZnYqvTpPeS4Yem11Wrro51mt8ysXjNsZndhpLcobNQlzgRMlsWaNBF9FdG0TGTEBtRo3jtDmCNPBGMJgMMaDhTYOsfo553GDDSR3d2qzxauqodxfuzKU8eQZEj2Vz7ex/71v8AmGvmL+6bjsMWOyubB4EKi+mlkMkXXbJa+9N4cOBsfPT2TsM7qm5HgtN9dDyVCi4tMyRyUuP2k5wayTBuT52XJsDQ2ttB0kWibKi9xKeAk4I2HSQFcDVNlSyIWcokeRdDFJC7lQsbSMDU4NToXQEtjJHAnBKE5rVxxfwuLqU/ge5vcbjyKJ4fpK8fvGB3e2x8jZZzH4sEtyHRsFRtxx3jySPFfgHcRuKO26T/AL2U8H29dFYdUm407lhG1mu+hU1Kq5nwuLeR+Sk8A6mbFz1G5Z+jtmoPiAd6H6K5T2vTOstPfp5pHjkhlJBAtTCmMqg3BB5LudKEWZJczBJE49Y6Hn/Dt8fdU9lH/Ff53fNJJfRnlS5Ztmn5JP8AkkkgTYExw/Zu/I4+PHmvOHfvPFJJc+R8fk2dR5DaYBImNLIN0kotdharnNDiCYJAJGmhOiSS7L9rB5R5BW1Wiofumch7BJJefj4l+huyeC6RmoPzdqAYm8cp0WRK6kow4GfLI1FVCSSYPg41OCSS4AlwpJJRji6kkuD4HJBJJAJ1cfoUklwGDip8QNOSSSt5RmXDIFcwbjdJJCfAYclkpqSSkWGZiDYxystFhHEsEmUkkmXgMOSQpJJKJ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4.bp.blogspot.com/-tMh97U9BrKk/UbAcI5ZzY8I/AAAAAAAAB_4/MefwdBZdREI/s1600/P522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011680"/>
            <a:ext cx="4937760" cy="3703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www.gcu.ac.uk/media/gcalwebv2/theuniversity/campus/Govan_Mbeki-Clinical_Simulation_Laboratory-Ward_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0"/>
            <a:ext cx="28575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 Track 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wbez.org/system/files/styles/original_image/llo/insert-images/10-18--US%20Dept%20of%20Public%20Heal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5953125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shaped 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4.bp.blogspot.com/-B-nQO6yvvuQ/UAE98qiC4jI/AAAAAAAAAF0/XY2hmlAu8M8/s32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459593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www.worldhealthdesign.com/uploaded/image/Scientific-Review/April-08/Patient-Safety/PavilionHospital_ne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81200"/>
            <a:ext cx="3829050" cy="4439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Straight Corridor 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teenagerinhospital.files.wordpress.com/2013/07/corridor-out-of-the-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433493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life2thesequel.files.wordpress.com/2012/07/families-make-as-much-space-as-they-can-in-the-ward-corri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343814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shaped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www.workhouses.org.uk/Macclesfield/MacclesfieldMap1871-500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4343400" cy="3358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www.workhouses.org.uk/Bradford/BradfordEastbyPlan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3505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Shaped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 SERVICES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828800"/>
            <a:ext cx="3048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Ward</a:t>
            </a:r>
            <a:endParaRPr lang="en-US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581400"/>
            <a:ext cx="3048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Ward</a:t>
            </a:r>
            <a:endParaRPr lang="en-US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581400"/>
            <a:ext cx="3048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Ward</a:t>
            </a:r>
            <a:endParaRPr lang="en-US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828800"/>
            <a:ext cx="3048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Ward</a:t>
            </a:r>
            <a:endParaRPr lang="en-US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Shaped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1905000"/>
            <a:ext cx="609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 SERVICES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1905000"/>
            <a:ext cx="1295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3352800"/>
            <a:ext cx="1295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4724400"/>
            <a:ext cx="1295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60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FORMS OF WARD</vt:lpstr>
      <vt:lpstr>NIGHTINGALE WARD</vt:lpstr>
      <vt:lpstr>Rig’s Pattern Ward</vt:lpstr>
      <vt:lpstr>Racing Track Ward</vt:lpstr>
      <vt:lpstr>T shaped Ward</vt:lpstr>
      <vt:lpstr>Single Straight Corridor Ward</vt:lpstr>
      <vt:lpstr>L shaped Plan</vt:lpstr>
      <vt:lpstr>H Shaped Plan</vt:lpstr>
      <vt:lpstr>E Shaped Plan</vt:lpstr>
      <vt:lpstr>Cruciform Plan</vt:lpstr>
      <vt:lpstr>Central Corridor Multiple Rib Pattern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7</cp:revision>
  <dcterms:created xsi:type="dcterms:W3CDTF">2006-08-16T00:00:00Z</dcterms:created>
  <dcterms:modified xsi:type="dcterms:W3CDTF">2012-12-31T20:17:06Z</dcterms:modified>
</cp:coreProperties>
</file>