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9469F-629B-412F-8B26-8FBD781D2A8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8693B-E310-45EA-98EE-3956D1FF1F6C}">
      <dgm:prSet phldrT="[Text]"/>
      <dgm:spPr/>
      <dgm:t>
        <a:bodyPr/>
        <a:lstStyle/>
        <a:p>
          <a:r>
            <a:rPr lang="en-US" b="1" dirty="0" smtClean="0"/>
            <a:t>Accounts</a:t>
          </a:r>
          <a:endParaRPr lang="en-US" b="1" dirty="0"/>
        </a:p>
      </dgm:t>
    </dgm:pt>
    <dgm:pt modelId="{FDE4556B-E50F-4E49-A36F-189F561EB6EA}" type="parTrans" cxnId="{681BE5AD-1E72-45BF-9BB0-CCC1D21811BA}">
      <dgm:prSet/>
      <dgm:spPr/>
      <dgm:t>
        <a:bodyPr/>
        <a:lstStyle/>
        <a:p>
          <a:endParaRPr lang="en-US"/>
        </a:p>
      </dgm:t>
    </dgm:pt>
    <dgm:pt modelId="{8CDCC8A6-E837-4C47-863F-C813BD8F3B70}" type="sibTrans" cxnId="{681BE5AD-1E72-45BF-9BB0-CCC1D21811BA}">
      <dgm:prSet/>
      <dgm:spPr/>
      <dgm:t>
        <a:bodyPr/>
        <a:lstStyle/>
        <a:p>
          <a:endParaRPr lang="en-US"/>
        </a:p>
      </dgm:t>
    </dgm:pt>
    <dgm:pt modelId="{5E1F22B9-9A73-4CA2-9F99-C283EAF17EEE}">
      <dgm:prSet phldrT="[Text]"/>
      <dgm:spPr/>
      <dgm:t>
        <a:bodyPr/>
        <a:lstStyle/>
        <a:p>
          <a:r>
            <a:rPr lang="en-US" b="1" dirty="0" smtClean="0"/>
            <a:t>Personal</a:t>
          </a:r>
          <a:endParaRPr lang="en-US" b="1" dirty="0"/>
        </a:p>
      </dgm:t>
    </dgm:pt>
    <dgm:pt modelId="{E34B4669-4B86-49FB-A91B-B484A3491D79}" type="parTrans" cxnId="{5CE836A9-9D4A-4597-A2C8-1F756FD2AF09}">
      <dgm:prSet/>
      <dgm:spPr/>
      <dgm:t>
        <a:bodyPr/>
        <a:lstStyle/>
        <a:p>
          <a:endParaRPr lang="en-US"/>
        </a:p>
      </dgm:t>
    </dgm:pt>
    <dgm:pt modelId="{8E02C9D8-CF89-445B-9974-2FCC6D40F48B}" type="sibTrans" cxnId="{5CE836A9-9D4A-4597-A2C8-1F756FD2AF09}">
      <dgm:prSet/>
      <dgm:spPr/>
      <dgm:t>
        <a:bodyPr/>
        <a:lstStyle/>
        <a:p>
          <a:endParaRPr lang="en-US"/>
        </a:p>
      </dgm:t>
    </dgm:pt>
    <dgm:pt modelId="{0870292C-DBBE-490B-BEF8-D5B13B4756B6}">
      <dgm:prSet phldrT="[Text]"/>
      <dgm:spPr/>
      <dgm:t>
        <a:bodyPr/>
        <a:lstStyle/>
        <a:p>
          <a:r>
            <a:rPr lang="en-US" b="1" dirty="0" smtClean="0"/>
            <a:t>Natural</a:t>
          </a:r>
          <a:endParaRPr lang="en-US" b="1" dirty="0"/>
        </a:p>
      </dgm:t>
    </dgm:pt>
    <dgm:pt modelId="{41AF57B8-A698-47EC-8CA2-6413EBF48F79}" type="parTrans" cxnId="{01F8443F-2C45-4826-A3DF-4FCAE71A3FC3}">
      <dgm:prSet/>
      <dgm:spPr/>
      <dgm:t>
        <a:bodyPr/>
        <a:lstStyle/>
        <a:p>
          <a:endParaRPr lang="en-US"/>
        </a:p>
      </dgm:t>
    </dgm:pt>
    <dgm:pt modelId="{A3969CF1-AF49-4794-877C-6C0AD5E2A9E3}" type="sibTrans" cxnId="{01F8443F-2C45-4826-A3DF-4FCAE71A3FC3}">
      <dgm:prSet/>
      <dgm:spPr/>
      <dgm:t>
        <a:bodyPr/>
        <a:lstStyle/>
        <a:p>
          <a:endParaRPr lang="en-US"/>
        </a:p>
      </dgm:t>
    </dgm:pt>
    <dgm:pt modelId="{D3918D52-9604-469E-ACD7-BB3424FC280F}">
      <dgm:prSet phldrT="[Text]"/>
      <dgm:spPr/>
      <dgm:t>
        <a:bodyPr/>
        <a:lstStyle/>
        <a:p>
          <a:r>
            <a:rPr lang="en-US" b="1" dirty="0" smtClean="0"/>
            <a:t>Representative</a:t>
          </a:r>
          <a:endParaRPr lang="en-US" b="1" dirty="0"/>
        </a:p>
      </dgm:t>
    </dgm:pt>
    <dgm:pt modelId="{1C2CF964-3D73-4814-A584-8B6DAD3A345E}" type="parTrans" cxnId="{82BDB4BD-F85D-430E-9DA4-2EBB27150CC0}">
      <dgm:prSet/>
      <dgm:spPr/>
      <dgm:t>
        <a:bodyPr/>
        <a:lstStyle/>
        <a:p>
          <a:endParaRPr lang="en-US"/>
        </a:p>
      </dgm:t>
    </dgm:pt>
    <dgm:pt modelId="{F9062225-2730-48E0-B7D4-0D70ECF8907B}" type="sibTrans" cxnId="{82BDB4BD-F85D-430E-9DA4-2EBB27150CC0}">
      <dgm:prSet/>
      <dgm:spPr/>
      <dgm:t>
        <a:bodyPr/>
        <a:lstStyle/>
        <a:p>
          <a:endParaRPr lang="en-US"/>
        </a:p>
      </dgm:t>
    </dgm:pt>
    <dgm:pt modelId="{E7428439-B360-4A93-892E-72BD81D19950}">
      <dgm:prSet phldrT="[Text]"/>
      <dgm:spPr/>
      <dgm:t>
        <a:bodyPr/>
        <a:lstStyle/>
        <a:p>
          <a:r>
            <a:rPr lang="en-US" b="1" dirty="0" smtClean="0"/>
            <a:t>Impersonal</a:t>
          </a:r>
          <a:endParaRPr lang="en-US" b="1" dirty="0"/>
        </a:p>
      </dgm:t>
    </dgm:pt>
    <dgm:pt modelId="{7D8371ED-C51F-4A7E-BB17-B22213147381}" type="parTrans" cxnId="{9D7732DD-6828-40E8-8B5C-B45F59E7CA65}">
      <dgm:prSet/>
      <dgm:spPr/>
      <dgm:t>
        <a:bodyPr/>
        <a:lstStyle/>
        <a:p>
          <a:endParaRPr lang="en-US"/>
        </a:p>
      </dgm:t>
    </dgm:pt>
    <dgm:pt modelId="{AA1EE069-34B0-4B50-9C15-1A9D0569E2F5}" type="sibTrans" cxnId="{9D7732DD-6828-40E8-8B5C-B45F59E7CA65}">
      <dgm:prSet/>
      <dgm:spPr/>
      <dgm:t>
        <a:bodyPr/>
        <a:lstStyle/>
        <a:p>
          <a:endParaRPr lang="en-US"/>
        </a:p>
      </dgm:t>
    </dgm:pt>
    <dgm:pt modelId="{AB7AD594-7F3F-4E37-BD22-6D91FB2ACAFE}">
      <dgm:prSet phldrT="[Text]"/>
      <dgm:spPr/>
      <dgm:t>
        <a:bodyPr/>
        <a:lstStyle/>
        <a:p>
          <a:r>
            <a:rPr lang="en-US" b="1" dirty="0" smtClean="0"/>
            <a:t>Real</a:t>
          </a:r>
          <a:endParaRPr lang="en-US" b="1" dirty="0"/>
        </a:p>
      </dgm:t>
    </dgm:pt>
    <dgm:pt modelId="{15C94377-0B34-4E19-B37A-8C0EFD3C2A82}" type="parTrans" cxnId="{37171884-F193-4B43-B575-819F079249E1}">
      <dgm:prSet/>
      <dgm:spPr/>
      <dgm:t>
        <a:bodyPr/>
        <a:lstStyle/>
        <a:p>
          <a:endParaRPr lang="en-US"/>
        </a:p>
      </dgm:t>
    </dgm:pt>
    <dgm:pt modelId="{EE3C8C17-696A-481D-882E-6E4DDA5F5963}" type="sibTrans" cxnId="{37171884-F193-4B43-B575-819F079249E1}">
      <dgm:prSet/>
      <dgm:spPr/>
      <dgm:t>
        <a:bodyPr/>
        <a:lstStyle/>
        <a:p>
          <a:endParaRPr lang="en-US"/>
        </a:p>
      </dgm:t>
    </dgm:pt>
    <dgm:pt modelId="{29F70F37-D5E6-4117-B03F-4B7E230C27EE}">
      <dgm:prSet phldrT="[Text]"/>
      <dgm:spPr/>
      <dgm:t>
        <a:bodyPr/>
        <a:lstStyle/>
        <a:p>
          <a:r>
            <a:rPr lang="en-US" b="1" dirty="0" smtClean="0"/>
            <a:t>Artificial</a:t>
          </a:r>
          <a:endParaRPr lang="en-US" b="1" dirty="0"/>
        </a:p>
      </dgm:t>
    </dgm:pt>
    <dgm:pt modelId="{7A587457-4713-423B-B843-D15F18AB692D}" type="parTrans" cxnId="{C61B7492-28FF-4B15-8074-175140AF881A}">
      <dgm:prSet/>
      <dgm:spPr/>
      <dgm:t>
        <a:bodyPr/>
        <a:lstStyle/>
        <a:p>
          <a:endParaRPr lang="en-US"/>
        </a:p>
      </dgm:t>
    </dgm:pt>
    <dgm:pt modelId="{68A83B6F-DC71-438F-B659-B49D17D59DE2}" type="sibTrans" cxnId="{C61B7492-28FF-4B15-8074-175140AF881A}">
      <dgm:prSet/>
      <dgm:spPr/>
      <dgm:t>
        <a:bodyPr/>
        <a:lstStyle/>
        <a:p>
          <a:endParaRPr lang="en-US"/>
        </a:p>
      </dgm:t>
    </dgm:pt>
    <dgm:pt modelId="{8E5EEF74-BC11-472D-96FF-E1EFD5907D00}">
      <dgm:prSet phldrT="[Text]"/>
      <dgm:spPr/>
      <dgm:t>
        <a:bodyPr/>
        <a:lstStyle/>
        <a:p>
          <a:r>
            <a:rPr lang="en-US" b="1" dirty="0" smtClean="0"/>
            <a:t>Tangible</a:t>
          </a:r>
        </a:p>
      </dgm:t>
    </dgm:pt>
    <dgm:pt modelId="{40202A58-4978-4D5D-B70A-AAFEB2AE6E0E}" type="parTrans" cxnId="{4B80DFA9-2E16-4117-B2D5-B3448723C70C}">
      <dgm:prSet/>
      <dgm:spPr/>
      <dgm:t>
        <a:bodyPr/>
        <a:lstStyle/>
        <a:p>
          <a:endParaRPr lang="en-US"/>
        </a:p>
      </dgm:t>
    </dgm:pt>
    <dgm:pt modelId="{B4AF29AB-AC68-4A49-8E45-21BB4EC4A113}" type="sibTrans" cxnId="{4B80DFA9-2E16-4117-B2D5-B3448723C70C}">
      <dgm:prSet/>
      <dgm:spPr/>
      <dgm:t>
        <a:bodyPr/>
        <a:lstStyle/>
        <a:p>
          <a:endParaRPr lang="en-US"/>
        </a:p>
      </dgm:t>
    </dgm:pt>
    <dgm:pt modelId="{052AD903-E054-47AF-9A6B-74ED61291EEF}">
      <dgm:prSet phldrT="[Text]"/>
      <dgm:spPr/>
      <dgm:t>
        <a:bodyPr/>
        <a:lstStyle/>
        <a:p>
          <a:r>
            <a:rPr lang="en-US" b="1" dirty="0" smtClean="0"/>
            <a:t>Nominal</a:t>
          </a:r>
          <a:endParaRPr lang="en-US" b="1" dirty="0"/>
        </a:p>
      </dgm:t>
    </dgm:pt>
    <dgm:pt modelId="{B5C20AAF-1E3F-4208-8D72-36B3AB157E9D}" type="sibTrans" cxnId="{7FF5733A-F66C-4C58-9CF4-D6A4706B9367}">
      <dgm:prSet/>
      <dgm:spPr/>
      <dgm:t>
        <a:bodyPr/>
        <a:lstStyle/>
        <a:p>
          <a:endParaRPr lang="en-US"/>
        </a:p>
      </dgm:t>
    </dgm:pt>
    <dgm:pt modelId="{4BF1DD7E-2FC1-4219-8C5E-D871D7550957}" type="parTrans" cxnId="{7FF5733A-F66C-4C58-9CF4-D6A4706B9367}">
      <dgm:prSet/>
      <dgm:spPr/>
      <dgm:t>
        <a:bodyPr/>
        <a:lstStyle/>
        <a:p>
          <a:endParaRPr lang="en-US"/>
        </a:p>
      </dgm:t>
    </dgm:pt>
    <dgm:pt modelId="{5DCD1537-CD1E-4CD9-A907-31AA60160E34}">
      <dgm:prSet phldrT="[Text]"/>
      <dgm:spPr/>
      <dgm:t>
        <a:bodyPr/>
        <a:lstStyle/>
        <a:p>
          <a:r>
            <a:rPr lang="en-US" b="1" dirty="0" smtClean="0"/>
            <a:t>Intangible</a:t>
          </a:r>
        </a:p>
      </dgm:t>
    </dgm:pt>
    <dgm:pt modelId="{E47281EF-7559-4EAD-9933-12466682739C}" type="parTrans" cxnId="{612C5685-4E0E-4B86-A629-33CDD0F4D4A4}">
      <dgm:prSet/>
      <dgm:spPr/>
      <dgm:t>
        <a:bodyPr/>
        <a:lstStyle/>
        <a:p>
          <a:endParaRPr lang="en-US"/>
        </a:p>
      </dgm:t>
    </dgm:pt>
    <dgm:pt modelId="{C4723386-6A97-4483-A5AC-6DA0DF5B0BFC}" type="sibTrans" cxnId="{612C5685-4E0E-4B86-A629-33CDD0F4D4A4}">
      <dgm:prSet/>
      <dgm:spPr/>
      <dgm:t>
        <a:bodyPr/>
        <a:lstStyle/>
        <a:p>
          <a:endParaRPr lang="en-US"/>
        </a:p>
      </dgm:t>
    </dgm:pt>
    <dgm:pt modelId="{05C5E2EE-D34D-4903-ABB0-609E61912B34}" type="pres">
      <dgm:prSet presAssocID="{AFA9469F-629B-412F-8B26-8FBD781D2A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21293C0-C381-4D7B-B353-E92A5C261F23}" type="pres">
      <dgm:prSet presAssocID="{D148693B-E310-45EA-98EE-3956D1FF1F6C}" presName="hierRoot1" presStyleCnt="0"/>
      <dgm:spPr/>
    </dgm:pt>
    <dgm:pt modelId="{41B6B7D2-6DF4-4339-8EDE-A497073CB3EA}" type="pres">
      <dgm:prSet presAssocID="{D148693B-E310-45EA-98EE-3956D1FF1F6C}" presName="composite" presStyleCnt="0"/>
      <dgm:spPr/>
    </dgm:pt>
    <dgm:pt modelId="{EFCB7655-91AB-41D8-8D6E-AA46087F0556}" type="pres">
      <dgm:prSet presAssocID="{D148693B-E310-45EA-98EE-3956D1FF1F6C}" presName="background" presStyleLbl="node0" presStyleIdx="0" presStyleCnt="1"/>
      <dgm:spPr/>
    </dgm:pt>
    <dgm:pt modelId="{8D33E58E-53F3-4DAD-9853-D7CB21777397}" type="pres">
      <dgm:prSet presAssocID="{D148693B-E310-45EA-98EE-3956D1FF1F6C}" presName="text" presStyleLbl="fgAcc0" presStyleIdx="0" presStyleCnt="1">
        <dgm:presLayoutVars>
          <dgm:chPref val="3"/>
        </dgm:presLayoutVars>
      </dgm:prSet>
      <dgm:spPr/>
    </dgm:pt>
    <dgm:pt modelId="{57E090AB-1D90-4BFC-BB58-3E3441D61812}" type="pres">
      <dgm:prSet presAssocID="{D148693B-E310-45EA-98EE-3956D1FF1F6C}" presName="hierChild2" presStyleCnt="0"/>
      <dgm:spPr/>
    </dgm:pt>
    <dgm:pt modelId="{784D5CBA-263F-4D4D-8793-1DEFF6FC8896}" type="pres">
      <dgm:prSet presAssocID="{E34B4669-4B86-49FB-A91B-B484A3491D79}" presName="Name10" presStyleLbl="parChTrans1D2" presStyleIdx="0" presStyleCnt="2"/>
      <dgm:spPr/>
    </dgm:pt>
    <dgm:pt modelId="{F25183ED-3265-4A64-9697-5538EE9BFAE1}" type="pres">
      <dgm:prSet presAssocID="{5E1F22B9-9A73-4CA2-9F99-C283EAF17EEE}" presName="hierRoot2" presStyleCnt="0"/>
      <dgm:spPr/>
    </dgm:pt>
    <dgm:pt modelId="{9AB9D9A6-9D75-4071-8369-5C0D56030B93}" type="pres">
      <dgm:prSet presAssocID="{5E1F22B9-9A73-4CA2-9F99-C283EAF17EEE}" presName="composite2" presStyleCnt="0"/>
      <dgm:spPr/>
    </dgm:pt>
    <dgm:pt modelId="{9D4D3333-2EC7-44AB-8132-9E36D2A6EBD5}" type="pres">
      <dgm:prSet presAssocID="{5E1F22B9-9A73-4CA2-9F99-C283EAF17EEE}" presName="background2" presStyleLbl="node2" presStyleIdx="0" presStyleCnt="2"/>
      <dgm:spPr/>
    </dgm:pt>
    <dgm:pt modelId="{957735B0-D0A2-49EA-96C4-982B633B67A0}" type="pres">
      <dgm:prSet presAssocID="{5E1F22B9-9A73-4CA2-9F99-C283EAF17EEE}" presName="text2" presStyleLbl="fgAcc2" presStyleIdx="0" presStyleCnt="2">
        <dgm:presLayoutVars>
          <dgm:chPref val="3"/>
        </dgm:presLayoutVars>
      </dgm:prSet>
      <dgm:spPr/>
    </dgm:pt>
    <dgm:pt modelId="{84DC4E06-2C35-43A0-8FDA-947FF9677524}" type="pres">
      <dgm:prSet presAssocID="{5E1F22B9-9A73-4CA2-9F99-C283EAF17EEE}" presName="hierChild3" presStyleCnt="0"/>
      <dgm:spPr/>
    </dgm:pt>
    <dgm:pt modelId="{16516116-3E91-4B7D-9561-82A4EAA38655}" type="pres">
      <dgm:prSet presAssocID="{41AF57B8-A698-47EC-8CA2-6413EBF48F79}" presName="Name17" presStyleLbl="parChTrans1D3" presStyleIdx="0" presStyleCnt="5"/>
      <dgm:spPr/>
    </dgm:pt>
    <dgm:pt modelId="{FFD8F274-A859-4089-A70F-5D36F634F15D}" type="pres">
      <dgm:prSet presAssocID="{0870292C-DBBE-490B-BEF8-D5B13B4756B6}" presName="hierRoot3" presStyleCnt="0"/>
      <dgm:spPr/>
    </dgm:pt>
    <dgm:pt modelId="{EBCD8BBC-2B48-4E92-9D2E-33F3FE659EEE}" type="pres">
      <dgm:prSet presAssocID="{0870292C-DBBE-490B-BEF8-D5B13B4756B6}" presName="composite3" presStyleCnt="0"/>
      <dgm:spPr/>
    </dgm:pt>
    <dgm:pt modelId="{04511FAB-3CE5-498F-846C-7EA757A48D1F}" type="pres">
      <dgm:prSet presAssocID="{0870292C-DBBE-490B-BEF8-D5B13B4756B6}" presName="background3" presStyleLbl="node3" presStyleIdx="0" presStyleCnt="5"/>
      <dgm:spPr/>
    </dgm:pt>
    <dgm:pt modelId="{072539C5-A3B6-42F9-B66A-AAFC239A6D1D}" type="pres">
      <dgm:prSet presAssocID="{0870292C-DBBE-490B-BEF8-D5B13B4756B6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5B410-E5B9-4C09-946E-036450D8833A}" type="pres">
      <dgm:prSet presAssocID="{0870292C-DBBE-490B-BEF8-D5B13B4756B6}" presName="hierChild4" presStyleCnt="0"/>
      <dgm:spPr/>
    </dgm:pt>
    <dgm:pt modelId="{0397EF97-2241-4182-8C1F-605C11D972DD}" type="pres">
      <dgm:prSet presAssocID="{7A587457-4713-423B-B843-D15F18AB692D}" presName="Name17" presStyleLbl="parChTrans1D3" presStyleIdx="1" presStyleCnt="5"/>
      <dgm:spPr/>
    </dgm:pt>
    <dgm:pt modelId="{C38951DE-41D0-4137-965A-DD8C24D5C83B}" type="pres">
      <dgm:prSet presAssocID="{29F70F37-D5E6-4117-B03F-4B7E230C27EE}" presName="hierRoot3" presStyleCnt="0"/>
      <dgm:spPr/>
    </dgm:pt>
    <dgm:pt modelId="{EF3BDB10-9F74-4624-9835-009B3151B108}" type="pres">
      <dgm:prSet presAssocID="{29F70F37-D5E6-4117-B03F-4B7E230C27EE}" presName="composite3" presStyleCnt="0"/>
      <dgm:spPr/>
    </dgm:pt>
    <dgm:pt modelId="{A08F7E63-6AC8-4C21-9A20-E5D024A68A06}" type="pres">
      <dgm:prSet presAssocID="{29F70F37-D5E6-4117-B03F-4B7E230C27EE}" presName="background3" presStyleLbl="node3" presStyleIdx="1" presStyleCnt="5"/>
      <dgm:spPr/>
    </dgm:pt>
    <dgm:pt modelId="{48DA99AA-9EA5-4CBB-A5F5-DAE4DAE95C52}" type="pres">
      <dgm:prSet presAssocID="{29F70F37-D5E6-4117-B03F-4B7E230C27E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5F771-4A60-422F-A7D4-10E79F94EBC0}" type="pres">
      <dgm:prSet presAssocID="{29F70F37-D5E6-4117-B03F-4B7E230C27EE}" presName="hierChild4" presStyleCnt="0"/>
      <dgm:spPr/>
    </dgm:pt>
    <dgm:pt modelId="{A94DCDFC-628A-47D4-A814-FC81873919F0}" type="pres">
      <dgm:prSet presAssocID="{1C2CF964-3D73-4814-A584-8B6DAD3A345E}" presName="Name17" presStyleLbl="parChTrans1D3" presStyleIdx="2" presStyleCnt="5"/>
      <dgm:spPr/>
    </dgm:pt>
    <dgm:pt modelId="{D99E2D6E-E1CC-4C94-A196-C8D843485626}" type="pres">
      <dgm:prSet presAssocID="{D3918D52-9604-469E-ACD7-BB3424FC280F}" presName="hierRoot3" presStyleCnt="0"/>
      <dgm:spPr/>
    </dgm:pt>
    <dgm:pt modelId="{35977A6A-24A8-440E-81BB-53FC6248929C}" type="pres">
      <dgm:prSet presAssocID="{D3918D52-9604-469E-ACD7-BB3424FC280F}" presName="composite3" presStyleCnt="0"/>
      <dgm:spPr/>
    </dgm:pt>
    <dgm:pt modelId="{8E3DD0AC-BC69-4004-987F-C553BF9BA8FA}" type="pres">
      <dgm:prSet presAssocID="{D3918D52-9604-469E-ACD7-BB3424FC280F}" presName="background3" presStyleLbl="node3" presStyleIdx="2" presStyleCnt="5"/>
      <dgm:spPr/>
    </dgm:pt>
    <dgm:pt modelId="{6DB50F8B-7F97-4DB2-A5CE-AF97C6F5447B}" type="pres">
      <dgm:prSet presAssocID="{D3918D52-9604-469E-ACD7-BB3424FC280F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B7A2FA-5795-4654-BF2A-C93B1E1C8D7B}" type="pres">
      <dgm:prSet presAssocID="{D3918D52-9604-469E-ACD7-BB3424FC280F}" presName="hierChild4" presStyleCnt="0"/>
      <dgm:spPr/>
    </dgm:pt>
    <dgm:pt modelId="{741469FC-4868-4CA2-8129-0BA169015B63}" type="pres">
      <dgm:prSet presAssocID="{7D8371ED-C51F-4A7E-BB17-B22213147381}" presName="Name10" presStyleLbl="parChTrans1D2" presStyleIdx="1" presStyleCnt="2"/>
      <dgm:spPr/>
    </dgm:pt>
    <dgm:pt modelId="{1301B8F6-7DE4-41DB-BAFA-451D96E77378}" type="pres">
      <dgm:prSet presAssocID="{E7428439-B360-4A93-892E-72BD81D19950}" presName="hierRoot2" presStyleCnt="0"/>
      <dgm:spPr/>
    </dgm:pt>
    <dgm:pt modelId="{695D3698-3EDA-4712-96A4-619F2919C653}" type="pres">
      <dgm:prSet presAssocID="{E7428439-B360-4A93-892E-72BD81D19950}" presName="composite2" presStyleCnt="0"/>
      <dgm:spPr/>
    </dgm:pt>
    <dgm:pt modelId="{38C5BB33-76A6-4EB3-B810-651C63C3EBE1}" type="pres">
      <dgm:prSet presAssocID="{E7428439-B360-4A93-892E-72BD81D19950}" presName="background2" presStyleLbl="node2" presStyleIdx="1" presStyleCnt="2"/>
      <dgm:spPr/>
    </dgm:pt>
    <dgm:pt modelId="{1F166616-A670-4445-85EE-C5AA45CC212E}" type="pres">
      <dgm:prSet presAssocID="{E7428439-B360-4A93-892E-72BD81D19950}" presName="text2" presStyleLbl="fgAcc2" presStyleIdx="1" presStyleCnt="2">
        <dgm:presLayoutVars>
          <dgm:chPref val="3"/>
        </dgm:presLayoutVars>
      </dgm:prSet>
      <dgm:spPr/>
    </dgm:pt>
    <dgm:pt modelId="{ECFC1E16-EA8A-4B87-B59C-23B040E0CBD7}" type="pres">
      <dgm:prSet presAssocID="{E7428439-B360-4A93-892E-72BD81D19950}" presName="hierChild3" presStyleCnt="0"/>
      <dgm:spPr/>
    </dgm:pt>
    <dgm:pt modelId="{4A6A963C-D07B-4A66-AF09-6EE4A898BD6D}" type="pres">
      <dgm:prSet presAssocID="{15C94377-0B34-4E19-B37A-8C0EFD3C2A82}" presName="Name17" presStyleLbl="parChTrans1D3" presStyleIdx="3" presStyleCnt="5"/>
      <dgm:spPr/>
    </dgm:pt>
    <dgm:pt modelId="{1E65FE97-A4F8-4CFB-821B-225A888E18CA}" type="pres">
      <dgm:prSet presAssocID="{AB7AD594-7F3F-4E37-BD22-6D91FB2ACAFE}" presName="hierRoot3" presStyleCnt="0"/>
      <dgm:spPr/>
    </dgm:pt>
    <dgm:pt modelId="{3E7D8E52-B824-4D2D-B3C7-8C861E5FB37E}" type="pres">
      <dgm:prSet presAssocID="{AB7AD594-7F3F-4E37-BD22-6D91FB2ACAFE}" presName="composite3" presStyleCnt="0"/>
      <dgm:spPr/>
    </dgm:pt>
    <dgm:pt modelId="{2442A99D-1994-4BEA-A9AB-E05AAA0BE02D}" type="pres">
      <dgm:prSet presAssocID="{AB7AD594-7F3F-4E37-BD22-6D91FB2ACAFE}" presName="background3" presStyleLbl="node3" presStyleIdx="3" presStyleCnt="5"/>
      <dgm:spPr/>
    </dgm:pt>
    <dgm:pt modelId="{24823FDD-D373-4ECE-8B8D-10A0FA4B826A}" type="pres">
      <dgm:prSet presAssocID="{AB7AD594-7F3F-4E37-BD22-6D91FB2ACAFE}" presName="text3" presStyleLbl="fgAcc3" presStyleIdx="3" presStyleCnt="5">
        <dgm:presLayoutVars>
          <dgm:chPref val="3"/>
        </dgm:presLayoutVars>
      </dgm:prSet>
      <dgm:spPr/>
    </dgm:pt>
    <dgm:pt modelId="{66A89B27-6A95-4AFE-B171-58A31E5C1C01}" type="pres">
      <dgm:prSet presAssocID="{AB7AD594-7F3F-4E37-BD22-6D91FB2ACAFE}" presName="hierChild4" presStyleCnt="0"/>
      <dgm:spPr/>
    </dgm:pt>
    <dgm:pt modelId="{AF951D8E-B0CC-47BB-8DB1-958F847577A7}" type="pres">
      <dgm:prSet presAssocID="{40202A58-4978-4D5D-B70A-AAFEB2AE6E0E}" presName="Name23" presStyleLbl="parChTrans1D4" presStyleIdx="0" presStyleCnt="2"/>
      <dgm:spPr/>
    </dgm:pt>
    <dgm:pt modelId="{991AC048-D66D-4DDB-97C8-D5F8613BF1FD}" type="pres">
      <dgm:prSet presAssocID="{8E5EEF74-BC11-472D-96FF-E1EFD5907D00}" presName="hierRoot4" presStyleCnt="0"/>
      <dgm:spPr/>
    </dgm:pt>
    <dgm:pt modelId="{7FABE770-269C-4F5D-9D4E-3BBA303B5952}" type="pres">
      <dgm:prSet presAssocID="{8E5EEF74-BC11-472D-96FF-E1EFD5907D00}" presName="composite4" presStyleCnt="0"/>
      <dgm:spPr/>
    </dgm:pt>
    <dgm:pt modelId="{2568097E-C150-48C8-9CFD-76001645A0D2}" type="pres">
      <dgm:prSet presAssocID="{8E5EEF74-BC11-472D-96FF-E1EFD5907D00}" presName="background4" presStyleLbl="node4" presStyleIdx="0" presStyleCnt="2"/>
      <dgm:spPr/>
    </dgm:pt>
    <dgm:pt modelId="{FA0DEF9E-7BC0-4A39-8993-ED33E8E6DD70}" type="pres">
      <dgm:prSet presAssocID="{8E5EEF74-BC11-472D-96FF-E1EFD5907D00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DCF173-1807-45F1-B181-6CC9B83D11C8}" type="pres">
      <dgm:prSet presAssocID="{8E5EEF74-BC11-472D-96FF-E1EFD5907D00}" presName="hierChild5" presStyleCnt="0"/>
      <dgm:spPr/>
    </dgm:pt>
    <dgm:pt modelId="{0F515B10-24BE-459B-A9A2-0A32A54E7AA6}" type="pres">
      <dgm:prSet presAssocID="{E47281EF-7559-4EAD-9933-12466682739C}" presName="Name23" presStyleLbl="parChTrans1D4" presStyleIdx="1" presStyleCnt="2"/>
      <dgm:spPr/>
    </dgm:pt>
    <dgm:pt modelId="{0B43E68E-41C3-4CFF-B79A-9A9B546ECBAF}" type="pres">
      <dgm:prSet presAssocID="{5DCD1537-CD1E-4CD9-A907-31AA60160E34}" presName="hierRoot4" presStyleCnt="0"/>
      <dgm:spPr/>
    </dgm:pt>
    <dgm:pt modelId="{07CD9DC5-046A-42CF-AA32-5E363F613C8D}" type="pres">
      <dgm:prSet presAssocID="{5DCD1537-CD1E-4CD9-A907-31AA60160E34}" presName="composite4" presStyleCnt="0"/>
      <dgm:spPr/>
    </dgm:pt>
    <dgm:pt modelId="{2281858F-7262-40D4-9F9B-07FB697B5FB6}" type="pres">
      <dgm:prSet presAssocID="{5DCD1537-CD1E-4CD9-A907-31AA60160E34}" presName="background4" presStyleLbl="node4" presStyleIdx="1" presStyleCnt="2"/>
      <dgm:spPr/>
    </dgm:pt>
    <dgm:pt modelId="{FE65E1C0-E2A1-4FAA-9397-398363919C3E}" type="pres">
      <dgm:prSet presAssocID="{5DCD1537-CD1E-4CD9-A907-31AA60160E34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59ABBE-7052-4483-BE32-F5463141B99F}" type="pres">
      <dgm:prSet presAssocID="{5DCD1537-CD1E-4CD9-A907-31AA60160E34}" presName="hierChild5" presStyleCnt="0"/>
      <dgm:spPr/>
    </dgm:pt>
    <dgm:pt modelId="{906BF26C-1237-4AE9-A2C4-08ECC1CCC6D0}" type="pres">
      <dgm:prSet presAssocID="{4BF1DD7E-2FC1-4219-8C5E-D871D7550957}" presName="Name17" presStyleLbl="parChTrans1D3" presStyleIdx="4" presStyleCnt="5"/>
      <dgm:spPr/>
    </dgm:pt>
    <dgm:pt modelId="{6C557256-05A5-42AB-93B4-65207BB939C1}" type="pres">
      <dgm:prSet presAssocID="{052AD903-E054-47AF-9A6B-74ED61291EEF}" presName="hierRoot3" presStyleCnt="0"/>
      <dgm:spPr/>
    </dgm:pt>
    <dgm:pt modelId="{60E8DAA0-D94A-4381-9DA3-527240FC8B6C}" type="pres">
      <dgm:prSet presAssocID="{052AD903-E054-47AF-9A6B-74ED61291EEF}" presName="composite3" presStyleCnt="0"/>
      <dgm:spPr/>
    </dgm:pt>
    <dgm:pt modelId="{17B6BB34-93F2-414A-B998-97456B44462B}" type="pres">
      <dgm:prSet presAssocID="{052AD903-E054-47AF-9A6B-74ED61291EEF}" presName="background3" presStyleLbl="node3" presStyleIdx="4" presStyleCnt="5"/>
      <dgm:spPr/>
    </dgm:pt>
    <dgm:pt modelId="{4AABC3AC-957F-46BA-B0DE-0639E30A45CF}" type="pres">
      <dgm:prSet presAssocID="{052AD903-E054-47AF-9A6B-74ED61291EEF}" presName="text3" presStyleLbl="fgAcc3" presStyleIdx="4" presStyleCnt="5">
        <dgm:presLayoutVars>
          <dgm:chPref val="3"/>
        </dgm:presLayoutVars>
      </dgm:prSet>
      <dgm:spPr/>
    </dgm:pt>
    <dgm:pt modelId="{CA151356-A2BB-45F2-80E7-F13797A17547}" type="pres">
      <dgm:prSet presAssocID="{052AD903-E054-47AF-9A6B-74ED61291EEF}" presName="hierChild4" presStyleCnt="0"/>
      <dgm:spPr/>
    </dgm:pt>
  </dgm:ptLst>
  <dgm:cxnLst>
    <dgm:cxn modelId="{4B80DFA9-2E16-4117-B2D5-B3448723C70C}" srcId="{AB7AD594-7F3F-4E37-BD22-6D91FB2ACAFE}" destId="{8E5EEF74-BC11-472D-96FF-E1EFD5907D00}" srcOrd="0" destOrd="0" parTransId="{40202A58-4978-4D5D-B70A-AAFEB2AE6E0E}" sibTransId="{B4AF29AB-AC68-4A49-8E45-21BB4EC4A113}"/>
    <dgm:cxn modelId="{612C5685-4E0E-4B86-A629-33CDD0F4D4A4}" srcId="{AB7AD594-7F3F-4E37-BD22-6D91FB2ACAFE}" destId="{5DCD1537-CD1E-4CD9-A907-31AA60160E34}" srcOrd="1" destOrd="0" parTransId="{E47281EF-7559-4EAD-9933-12466682739C}" sibTransId="{C4723386-6A97-4483-A5AC-6DA0DF5B0BFC}"/>
    <dgm:cxn modelId="{4F32260D-AD47-4C77-8567-C3539D4CBB96}" type="presOf" srcId="{4BF1DD7E-2FC1-4219-8C5E-D871D7550957}" destId="{906BF26C-1237-4AE9-A2C4-08ECC1CCC6D0}" srcOrd="0" destOrd="0" presId="urn:microsoft.com/office/officeart/2005/8/layout/hierarchy1"/>
    <dgm:cxn modelId="{681BE5AD-1E72-45BF-9BB0-CCC1D21811BA}" srcId="{AFA9469F-629B-412F-8B26-8FBD781D2A8B}" destId="{D148693B-E310-45EA-98EE-3956D1FF1F6C}" srcOrd="0" destOrd="0" parTransId="{FDE4556B-E50F-4E49-A36F-189F561EB6EA}" sibTransId="{8CDCC8A6-E837-4C47-863F-C813BD8F3B70}"/>
    <dgm:cxn modelId="{01F8443F-2C45-4826-A3DF-4FCAE71A3FC3}" srcId="{5E1F22B9-9A73-4CA2-9F99-C283EAF17EEE}" destId="{0870292C-DBBE-490B-BEF8-D5B13B4756B6}" srcOrd="0" destOrd="0" parTransId="{41AF57B8-A698-47EC-8CA2-6413EBF48F79}" sibTransId="{A3969CF1-AF49-4794-877C-6C0AD5E2A9E3}"/>
    <dgm:cxn modelId="{C3759706-0175-4E91-8669-87528C4B03A8}" type="presOf" srcId="{40202A58-4978-4D5D-B70A-AAFEB2AE6E0E}" destId="{AF951D8E-B0CC-47BB-8DB1-958F847577A7}" srcOrd="0" destOrd="0" presId="urn:microsoft.com/office/officeart/2005/8/layout/hierarchy1"/>
    <dgm:cxn modelId="{4F46A6B6-1498-4660-AB27-0C8D619384F4}" type="presOf" srcId="{E47281EF-7559-4EAD-9933-12466682739C}" destId="{0F515B10-24BE-459B-A9A2-0A32A54E7AA6}" srcOrd="0" destOrd="0" presId="urn:microsoft.com/office/officeart/2005/8/layout/hierarchy1"/>
    <dgm:cxn modelId="{5CE836A9-9D4A-4597-A2C8-1F756FD2AF09}" srcId="{D148693B-E310-45EA-98EE-3956D1FF1F6C}" destId="{5E1F22B9-9A73-4CA2-9F99-C283EAF17EEE}" srcOrd="0" destOrd="0" parTransId="{E34B4669-4B86-49FB-A91B-B484A3491D79}" sibTransId="{8E02C9D8-CF89-445B-9974-2FCC6D40F48B}"/>
    <dgm:cxn modelId="{C4F5AD9B-9360-487F-987D-CF12D13C3647}" type="presOf" srcId="{E7428439-B360-4A93-892E-72BD81D19950}" destId="{1F166616-A670-4445-85EE-C5AA45CC212E}" srcOrd="0" destOrd="0" presId="urn:microsoft.com/office/officeart/2005/8/layout/hierarchy1"/>
    <dgm:cxn modelId="{4AC47CF6-4B2F-4267-B9D9-FCC3EEC0C17F}" type="presOf" srcId="{052AD903-E054-47AF-9A6B-74ED61291EEF}" destId="{4AABC3AC-957F-46BA-B0DE-0639E30A45CF}" srcOrd="0" destOrd="0" presId="urn:microsoft.com/office/officeart/2005/8/layout/hierarchy1"/>
    <dgm:cxn modelId="{C556E30F-F596-48AA-B4A8-801D9ECFBE06}" type="presOf" srcId="{1C2CF964-3D73-4814-A584-8B6DAD3A345E}" destId="{A94DCDFC-628A-47D4-A814-FC81873919F0}" srcOrd="0" destOrd="0" presId="urn:microsoft.com/office/officeart/2005/8/layout/hierarchy1"/>
    <dgm:cxn modelId="{4C9A2A89-357D-47C8-B314-40C986B8FC47}" type="presOf" srcId="{5DCD1537-CD1E-4CD9-A907-31AA60160E34}" destId="{FE65E1C0-E2A1-4FAA-9397-398363919C3E}" srcOrd="0" destOrd="0" presId="urn:microsoft.com/office/officeart/2005/8/layout/hierarchy1"/>
    <dgm:cxn modelId="{9D7732DD-6828-40E8-8B5C-B45F59E7CA65}" srcId="{D148693B-E310-45EA-98EE-3956D1FF1F6C}" destId="{E7428439-B360-4A93-892E-72BD81D19950}" srcOrd="1" destOrd="0" parTransId="{7D8371ED-C51F-4A7E-BB17-B22213147381}" sibTransId="{AA1EE069-34B0-4B50-9C15-1A9D0569E2F5}"/>
    <dgm:cxn modelId="{82BDB4BD-F85D-430E-9DA4-2EBB27150CC0}" srcId="{5E1F22B9-9A73-4CA2-9F99-C283EAF17EEE}" destId="{D3918D52-9604-469E-ACD7-BB3424FC280F}" srcOrd="2" destOrd="0" parTransId="{1C2CF964-3D73-4814-A584-8B6DAD3A345E}" sibTransId="{F9062225-2730-48E0-B7D4-0D70ECF8907B}"/>
    <dgm:cxn modelId="{C61B7492-28FF-4B15-8074-175140AF881A}" srcId="{5E1F22B9-9A73-4CA2-9F99-C283EAF17EEE}" destId="{29F70F37-D5E6-4117-B03F-4B7E230C27EE}" srcOrd="1" destOrd="0" parTransId="{7A587457-4713-423B-B843-D15F18AB692D}" sibTransId="{68A83B6F-DC71-438F-B659-B49D17D59DE2}"/>
    <dgm:cxn modelId="{37171884-F193-4B43-B575-819F079249E1}" srcId="{E7428439-B360-4A93-892E-72BD81D19950}" destId="{AB7AD594-7F3F-4E37-BD22-6D91FB2ACAFE}" srcOrd="0" destOrd="0" parTransId="{15C94377-0B34-4E19-B37A-8C0EFD3C2A82}" sibTransId="{EE3C8C17-696A-481D-882E-6E4DDA5F5963}"/>
    <dgm:cxn modelId="{C3CEFDE7-DBB8-42E6-9E2F-56B8690938D0}" type="presOf" srcId="{AB7AD594-7F3F-4E37-BD22-6D91FB2ACAFE}" destId="{24823FDD-D373-4ECE-8B8D-10A0FA4B826A}" srcOrd="0" destOrd="0" presId="urn:microsoft.com/office/officeart/2005/8/layout/hierarchy1"/>
    <dgm:cxn modelId="{98DE2621-8E4B-4BE6-8196-6BCF2710FBBD}" type="presOf" srcId="{15C94377-0B34-4E19-B37A-8C0EFD3C2A82}" destId="{4A6A963C-D07B-4A66-AF09-6EE4A898BD6D}" srcOrd="0" destOrd="0" presId="urn:microsoft.com/office/officeart/2005/8/layout/hierarchy1"/>
    <dgm:cxn modelId="{4DE9B8E3-303C-4A9D-9D4F-86C01D42D7C4}" type="presOf" srcId="{5E1F22B9-9A73-4CA2-9F99-C283EAF17EEE}" destId="{957735B0-D0A2-49EA-96C4-982B633B67A0}" srcOrd="0" destOrd="0" presId="urn:microsoft.com/office/officeart/2005/8/layout/hierarchy1"/>
    <dgm:cxn modelId="{FBA3D4DB-3D9F-4612-8F6B-926CC50B77DC}" type="presOf" srcId="{8E5EEF74-BC11-472D-96FF-E1EFD5907D00}" destId="{FA0DEF9E-7BC0-4A39-8993-ED33E8E6DD70}" srcOrd="0" destOrd="0" presId="urn:microsoft.com/office/officeart/2005/8/layout/hierarchy1"/>
    <dgm:cxn modelId="{62F56E24-C840-4391-972B-51763A816597}" type="presOf" srcId="{41AF57B8-A698-47EC-8CA2-6413EBF48F79}" destId="{16516116-3E91-4B7D-9561-82A4EAA38655}" srcOrd="0" destOrd="0" presId="urn:microsoft.com/office/officeart/2005/8/layout/hierarchy1"/>
    <dgm:cxn modelId="{B0051259-7C67-4A4E-B1AE-A7C9FC32CE6B}" type="presOf" srcId="{7D8371ED-C51F-4A7E-BB17-B22213147381}" destId="{741469FC-4868-4CA2-8129-0BA169015B63}" srcOrd="0" destOrd="0" presId="urn:microsoft.com/office/officeart/2005/8/layout/hierarchy1"/>
    <dgm:cxn modelId="{E25D45F3-7C7F-4416-BED1-F3FCB9B2B2AF}" type="presOf" srcId="{E34B4669-4B86-49FB-A91B-B484A3491D79}" destId="{784D5CBA-263F-4D4D-8793-1DEFF6FC8896}" srcOrd="0" destOrd="0" presId="urn:microsoft.com/office/officeart/2005/8/layout/hierarchy1"/>
    <dgm:cxn modelId="{C239CB12-25A2-4B5E-8C4D-2BE5380A5B1A}" type="presOf" srcId="{D3918D52-9604-469E-ACD7-BB3424FC280F}" destId="{6DB50F8B-7F97-4DB2-A5CE-AF97C6F5447B}" srcOrd="0" destOrd="0" presId="urn:microsoft.com/office/officeart/2005/8/layout/hierarchy1"/>
    <dgm:cxn modelId="{77878FA6-5338-40FB-BFAA-33B01DA28CF8}" type="presOf" srcId="{D148693B-E310-45EA-98EE-3956D1FF1F6C}" destId="{8D33E58E-53F3-4DAD-9853-D7CB21777397}" srcOrd="0" destOrd="0" presId="urn:microsoft.com/office/officeart/2005/8/layout/hierarchy1"/>
    <dgm:cxn modelId="{FE70DFEF-0384-4EAE-AE71-29946C912A5B}" type="presOf" srcId="{29F70F37-D5E6-4117-B03F-4B7E230C27EE}" destId="{48DA99AA-9EA5-4CBB-A5F5-DAE4DAE95C52}" srcOrd="0" destOrd="0" presId="urn:microsoft.com/office/officeart/2005/8/layout/hierarchy1"/>
    <dgm:cxn modelId="{65552B5A-232D-4EE2-AA0E-A614F15F2805}" type="presOf" srcId="{7A587457-4713-423B-B843-D15F18AB692D}" destId="{0397EF97-2241-4182-8C1F-605C11D972DD}" srcOrd="0" destOrd="0" presId="urn:microsoft.com/office/officeart/2005/8/layout/hierarchy1"/>
    <dgm:cxn modelId="{7FF5733A-F66C-4C58-9CF4-D6A4706B9367}" srcId="{E7428439-B360-4A93-892E-72BD81D19950}" destId="{052AD903-E054-47AF-9A6B-74ED61291EEF}" srcOrd="1" destOrd="0" parTransId="{4BF1DD7E-2FC1-4219-8C5E-D871D7550957}" sibTransId="{B5C20AAF-1E3F-4208-8D72-36B3AB157E9D}"/>
    <dgm:cxn modelId="{870FCF94-994E-4567-8019-0CC8A16AF853}" type="presOf" srcId="{0870292C-DBBE-490B-BEF8-D5B13B4756B6}" destId="{072539C5-A3B6-42F9-B66A-AAFC239A6D1D}" srcOrd="0" destOrd="0" presId="urn:microsoft.com/office/officeart/2005/8/layout/hierarchy1"/>
    <dgm:cxn modelId="{CAE4495B-6718-4D97-B0C2-E921A602B3BB}" type="presOf" srcId="{AFA9469F-629B-412F-8B26-8FBD781D2A8B}" destId="{05C5E2EE-D34D-4903-ABB0-609E61912B34}" srcOrd="0" destOrd="0" presId="urn:microsoft.com/office/officeart/2005/8/layout/hierarchy1"/>
    <dgm:cxn modelId="{5676F160-8151-4254-9A10-3C6C62BA2901}" type="presParOf" srcId="{05C5E2EE-D34D-4903-ABB0-609E61912B34}" destId="{721293C0-C381-4D7B-B353-E92A5C261F23}" srcOrd="0" destOrd="0" presId="urn:microsoft.com/office/officeart/2005/8/layout/hierarchy1"/>
    <dgm:cxn modelId="{FB3C9C51-5913-4FFB-BFD0-54B5A712ACCC}" type="presParOf" srcId="{721293C0-C381-4D7B-B353-E92A5C261F23}" destId="{41B6B7D2-6DF4-4339-8EDE-A497073CB3EA}" srcOrd="0" destOrd="0" presId="urn:microsoft.com/office/officeart/2005/8/layout/hierarchy1"/>
    <dgm:cxn modelId="{D149D12D-07A0-4216-AC17-0FB95073BADA}" type="presParOf" srcId="{41B6B7D2-6DF4-4339-8EDE-A497073CB3EA}" destId="{EFCB7655-91AB-41D8-8D6E-AA46087F0556}" srcOrd="0" destOrd="0" presId="urn:microsoft.com/office/officeart/2005/8/layout/hierarchy1"/>
    <dgm:cxn modelId="{8FF268B2-F46B-49F7-B5EF-D9B2A33ECB66}" type="presParOf" srcId="{41B6B7D2-6DF4-4339-8EDE-A497073CB3EA}" destId="{8D33E58E-53F3-4DAD-9853-D7CB21777397}" srcOrd="1" destOrd="0" presId="urn:microsoft.com/office/officeart/2005/8/layout/hierarchy1"/>
    <dgm:cxn modelId="{22AB9506-3193-4823-BA79-D8DB79829CB0}" type="presParOf" srcId="{721293C0-C381-4D7B-B353-E92A5C261F23}" destId="{57E090AB-1D90-4BFC-BB58-3E3441D61812}" srcOrd="1" destOrd="0" presId="urn:microsoft.com/office/officeart/2005/8/layout/hierarchy1"/>
    <dgm:cxn modelId="{FC11EF1A-6044-4970-94E6-EBBFF06EFA34}" type="presParOf" srcId="{57E090AB-1D90-4BFC-BB58-3E3441D61812}" destId="{784D5CBA-263F-4D4D-8793-1DEFF6FC8896}" srcOrd="0" destOrd="0" presId="urn:microsoft.com/office/officeart/2005/8/layout/hierarchy1"/>
    <dgm:cxn modelId="{A44B812B-2AFA-45AF-8AB8-716E8C51BDFA}" type="presParOf" srcId="{57E090AB-1D90-4BFC-BB58-3E3441D61812}" destId="{F25183ED-3265-4A64-9697-5538EE9BFAE1}" srcOrd="1" destOrd="0" presId="urn:microsoft.com/office/officeart/2005/8/layout/hierarchy1"/>
    <dgm:cxn modelId="{98353E3F-6598-40B0-9542-DAF6605BD644}" type="presParOf" srcId="{F25183ED-3265-4A64-9697-5538EE9BFAE1}" destId="{9AB9D9A6-9D75-4071-8369-5C0D56030B93}" srcOrd="0" destOrd="0" presId="urn:microsoft.com/office/officeart/2005/8/layout/hierarchy1"/>
    <dgm:cxn modelId="{84D9A11D-83D3-4BAE-8430-EADB1DFC9683}" type="presParOf" srcId="{9AB9D9A6-9D75-4071-8369-5C0D56030B93}" destId="{9D4D3333-2EC7-44AB-8132-9E36D2A6EBD5}" srcOrd="0" destOrd="0" presId="urn:microsoft.com/office/officeart/2005/8/layout/hierarchy1"/>
    <dgm:cxn modelId="{AB3B3E73-3049-486B-8C02-C3F02A813FDF}" type="presParOf" srcId="{9AB9D9A6-9D75-4071-8369-5C0D56030B93}" destId="{957735B0-D0A2-49EA-96C4-982B633B67A0}" srcOrd="1" destOrd="0" presId="urn:microsoft.com/office/officeart/2005/8/layout/hierarchy1"/>
    <dgm:cxn modelId="{1AFBD2B5-993A-445A-B03A-3A1C726F79DC}" type="presParOf" srcId="{F25183ED-3265-4A64-9697-5538EE9BFAE1}" destId="{84DC4E06-2C35-43A0-8FDA-947FF9677524}" srcOrd="1" destOrd="0" presId="urn:microsoft.com/office/officeart/2005/8/layout/hierarchy1"/>
    <dgm:cxn modelId="{BD750AFA-AB71-47FD-AA0B-568FB5F2F5C0}" type="presParOf" srcId="{84DC4E06-2C35-43A0-8FDA-947FF9677524}" destId="{16516116-3E91-4B7D-9561-82A4EAA38655}" srcOrd="0" destOrd="0" presId="urn:microsoft.com/office/officeart/2005/8/layout/hierarchy1"/>
    <dgm:cxn modelId="{503435A4-0402-4A64-A8FD-266B3C08193E}" type="presParOf" srcId="{84DC4E06-2C35-43A0-8FDA-947FF9677524}" destId="{FFD8F274-A859-4089-A70F-5D36F634F15D}" srcOrd="1" destOrd="0" presId="urn:microsoft.com/office/officeart/2005/8/layout/hierarchy1"/>
    <dgm:cxn modelId="{58B82898-F815-4526-B76F-C19D5D7770CC}" type="presParOf" srcId="{FFD8F274-A859-4089-A70F-5D36F634F15D}" destId="{EBCD8BBC-2B48-4E92-9D2E-33F3FE659EEE}" srcOrd="0" destOrd="0" presId="urn:microsoft.com/office/officeart/2005/8/layout/hierarchy1"/>
    <dgm:cxn modelId="{DC76C228-0CD4-4989-8994-691E7A1FBCA8}" type="presParOf" srcId="{EBCD8BBC-2B48-4E92-9D2E-33F3FE659EEE}" destId="{04511FAB-3CE5-498F-846C-7EA757A48D1F}" srcOrd="0" destOrd="0" presId="urn:microsoft.com/office/officeart/2005/8/layout/hierarchy1"/>
    <dgm:cxn modelId="{D5A02F07-2232-49EE-9375-70BE381728AC}" type="presParOf" srcId="{EBCD8BBC-2B48-4E92-9D2E-33F3FE659EEE}" destId="{072539C5-A3B6-42F9-B66A-AAFC239A6D1D}" srcOrd="1" destOrd="0" presId="urn:microsoft.com/office/officeart/2005/8/layout/hierarchy1"/>
    <dgm:cxn modelId="{5441563E-C0D3-42DD-92D4-1D958D8D366C}" type="presParOf" srcId="{FFD8F274-A859-4089-A70F-5D36F634F15D}" destId="{C135B410-E5B9-4C09-946E-036450D8833A}" srcOrd="1" destOrd="0" presId="urn:microsoft.com/office/officeart/2005/8/layout/hierarchy1"/>
    <dgm:cxn modelId="{661B6B3F-4806-4E4E-B504-7536227BE339}" type="presParOf" srcId="{84DC4E06-2C35-43A0-8FDA-947FF9677524}" destId="{0397EF97-2241-4182-8C1F-605C11D972DD}" srcOrd="2" destOrd="0" presId="urn:microsoft.com/office/officeart/2005/8/layout/hierarchy1"/>
    <dgm:cxn modelId="{3147E841-4D68-465A-8F44-8BB4BA4EA389}" type="presParOf" srcId="{84DC4E06-2C35-43A0-8FDA-947FF9677524}" destId="{C38951DE-41D0-4137-965A-DD8C24D5C83B}" srcOrd="3" destOrd="0" presId="urn:microsoft.com/office/officeart/2005/8/layout/hierarchy1"/>
    <dgm:cxn modelId="{AF557230-BC8B-47E2-A9AE-334608179A2C}" type="presParOf" srcId="{C38951DE-41D0-4137-965A-DD8C24D5C83B}" destId="{EF3BDB10-9F74-4624-9835-009B3151B108}" srcOrd="0" destOrd="0" presId="urn:microsoft.com/office/officeart/2005/8/layout/hierarchy1"/>
    <dgm:cxn modelId="{2B3A33B1-7F05-47EF-BE41-416547DAAB78}" type="presParOf" srcId="{EF3BDB10-9F74-4624-9835-009B3151B108}" destId="{A08F7E63-6AC8-4C21-9A20-E5D024A68A06}" srcOrd="0" destOrd="0" presId="urn:microsoft.com/office/officeart/2005/8/layout/hierarchy1"/>
    <dgm:cxn modelId="{570A2893-0A64-4266-B607-A014648285A1}" type="presParOf" srcId="{EF3BDB10-9F74-4624-9835-009B3151B108}" destId="{48DA99AA-9EA5-4CBB-A5F5-DAE4DAE95C52}" srcOrd="1" destOrd="0" presId="urn:microsoft.com/office/officeart/2005/8/layout/hierarchy1"/>
    <dgm:cxn modelId="{6DAAD4BF-253C-4A3E-A04C-C332CE9A64C2}" type="presParOf" srcId="{C38951DE-41D0-4137-965A-DD8C24D5C83B}" destId="{A965F771-4A60-422F-A7D4-10E79F94EBC0}" srcOrd="1" destOrd="0" presId="urn:microsoft.com/office/officeart/2005/8/layout/hierarchy1"/>
    <dgm:cxn modelId="{19767158-2731-4C51-8559-0CC67B5490AF}" type="presParOf" srcId="{84DC4E06-2C35-43A0-8FDA-947FF9677524}" destId="{A94DCDFC-628A-47D4-A814-FC81873919F0}" srcOrd="4" destOrd="0" presId="urn:microsoft.com/office/officeart/2005/8/layout/hierarchy1"/>
    <dgm:cxn modelId="{91310E8D-D46B-4AAD-BF28-0D79C832C6E1}" type="presParOf" srcId="{84DC4E06-2C35-43A0-8FDA-947FF9677524}" destId="{D99E2D6E-E1CC-4C94-A196-C8D843485626}" srcOrd="5" destOrd="0" presId="urn:microsoft.com/office/officeart/2005/8/layout/hierarchy1"/>
    <dgm:cxn modelId="{70FA9CC0-A336-4997-AFE5-D438A171F197}" type="presParOf" srcId="{D99E2D6E-E1CC-4C94-A196-C8D843485626}" destId="{35977A6A-24A8-440E-81BB-53FC6248929C}" srcOrd="0" destOrd="0" presId="urn:microsoft.com/office/officeart/2005/8/layout/hierarchy1"/>
    <dgm:cxn modelId="{8BB15AF8-35CF-43A0-B64A-920EA8A70D6A}" type="presParOf" srcId="{35977A6A-24A8-440E-81BB-53FC6248929C}" destId="{8E3DD0AC-BC69-4004-987F-C553BF9BA8FA}" srcOrd="0" destOrd="0" presId="urn:microsoft.com/office/officeart/2005/8/layout/hierarchy1"/>
    <dgm:cxn modelId="{B24DC224-76DD-48C0-9443-A718A4C30DF4}" type="presParOf" srcId="{35977A6A-24A8-440E-81BB-53FC6248929C}" destId="{6DB50F8B-7F97-4DB2-A5CE-AF97C6F5447B}" srcOrd="1" destOrd="0" presId="urn:microsoft.com/office/officeart/2005/8/layout/hierarchy1"/>
    <dgm:cxn modelId="{D882C532-C02D-4084-99BE-5C7572C46F5A}" type="presParOf" srcId="{D99E2D6E-E1CC-4C94-A196-C8D843485626}" destId="{2EB7A2FA-5795-4654-BF2A-C93B1E1C8D7B}" srcOrd="1" destOrd="0" presId="urn:microsoft.com/office/officeart/2005/8/layout/hierarchy1"/>
    <dgm:cxn modelId="{1915B294-627A-467C-A3FD-C864C054ED44}" type="presParOf" srcId="{57E090AB-1D90-4BFC-BB58-3E3441D61812}" destId="{741469FC-4868-4CA2-8129-0BA169015B63}" srcOrd="2" destOrd="0" presId="urn:microsoft.com/office/officeart/2005/8/layout/hierarchy1"/>
    <dgm:cxn modelId="{B51ACFC5-8D9F-4F04-8D13-D9D5943BC3F4}" type="presParOf" srcId="{57E090AB-1D90-4BFC-BB58-3E3441D61812}" destId="{1301B8F6-7DE4-41DB-BAFA-451D96E77378}" srcOrd="3" destOrd="0" presId="urn:microsoft.com/office/officeart/2005/8/layout/hierarchy1"/>
    <dgm:cxn modelId="{FE9F779F-2BDA-4B48-99A9-A5925A8BF098}" type="presParOf" srcId="{1301B8F6-7DE4-41DB-BAFA-451D96E77378}" destId="{695D3698-3EDA-4712-96A4-619F2919C653}" srcOrd="0" destOrd="0" presId="urn:microsoft.com/office/officeart/2005/8/layout/hierarchy1"/>
    <dgm:cxn modelId="{0F0B62CB-B16F-440A-AB47-4627F0C75EE6}" type="presParOf" srcId="{695D3698-3EDA-4712-96A4-619F2919C653}" destId="{38C5BB33-76A6-4EB3-B810-651C63C3EBE1}" srcOrd="0" destOrd="0" presId="urn:microsoft.com/office/officeart/2005/8/layout/hierarchy1"/>
    <dgm:cxn modelId="{0E0E1938-EE62-4729-9C3B-C3E6D282249E}" type="presParOf" srcId="{695D3698-3EDA-4712-96A4-619F2919C653}" destId="{1F166616-A670-4445-85EE-C5AA45CC212E}" srcOrd="1" destOrd="0" presId="urn:microsoft.com/office/officeart/2005/8/layout/hierarchy1"/>
    <dgm:cxn modelId="{61CF092B-B49C-4E9F-93D7-5AE398D4E40F}" type="presParOf" srcId="{1301B8F6-7DE4-41DB-BAFA-451D96E77378}" destId="{ECFC1E16-EA8A-4B87-B59C-23B040E0CBD7}" srcOrd="1" destOrd="0" presId="urn:microsoft.com/office/officeart/2005/8/layout/hierarchy1"/>
    <dgm:cxn modelId="{AF15D544-FBBA-4E4A-B583-CE1EEC8396EE}" type="presParOf" srcId="{ECFC1E16-EA8A-4B87-B59C-23B040E0CBD7}" destId="{4A6A963C-D07B-4A66-AF09-6EE4A898BD6D}" srcOrd="0" destOrd="0" presId="urn:microsoft.com/office/officeart/2005/8/layout/hierarchy1"/>
    <dgm:cxn modelId="{10C92261-C569-401A-8DC6-66E61F9037BD}" type="presParOf" srcId="{ECFC1E16-EA8A-4B87-B59C-23B040E0CBD7}" destId="{1E65FE97-A4F8-4CFB-821B-225A888E18CA}" srcOrd="1" destOrd="0" presId="urn:microsoft.com/office/officeart/2005/8/layout/hierarchy1"/>
    <dgm:cxn modelId="{868C753E-7C90-48AD-8C28-698ED1001ED0}" type="presParOf" srcId="{1E65FE97-A4F8-4CFB-821B-225A888E18CA}" destId="{3E7D8E52-B824-4D2D-B3C7-8C861E5FB37E}" srcOrd="0" destOrd="0" presId="urn:microsoft.com/office/officeart/2005/8/layout/hierarchy1"/>
    <dgm:cxn modelId="{AADC42C4-B2DC-4AA1-9A71-F8113AA91997}" type="presParOf" srcId="{3E7D8E52-B824-4D2D-B3C7-8C861E5FB37E}" destId="{2442A99D-1994-4BEA-A9AB-E05AAA0BE02D}" srcOrd="0" destOrd="0" presId="urn:microsoft.com/office/officeart/2005/8/layout/hierarchy1"/>
    <dgm:cxn modelId="{4D1D8E8C-84AE-4F69-A696-6425E5C3406F}" type="presParOf" srcId="{3E7D8E52-B824-4D2D-B3C7-8C861E5FB37E}" destId="{24823FDD-D373-4ECE-8B8D-10A0FA4B826A}" srcOrd="1" destOrd="0" presId="urn:microsoft.com/office/officeart/2005/8/layout/hierarchy1"/>
    <dgm:cxn modelId="{9AE83F64-EC0B-4F56-B9D0-32B45CC9F47D}" type="presParOf" srcId="{1E65FE97-A4F8-4CFB-821B-225A888E18CA}" destId="{66A89B27-6A95-4AFE-B171-58A31E5C1C01}" srcOrd="1" destOrd="0" presId="urn:microsoft.com/office/officeart/2005/8/layout/hierarchy1"/>
    <dgm:cxn modelId="{C68D804E-00F1-42DA-AFCC-0153E6B348A7}" type="presParOf" srcId="{66A89B27-6A95-4AFE-B171-58A31E5C1C01}" destId="{AF951D8E-B0CC-47BB-8DB1-958F847577A7}" srcOrd="0" destOrd="0" presId="urn:microsoft.com/office/officeart/2005/8/layout/hierarchy1"/>
    <dgm:cxn modelId="{23C71C80-ADE5-41A5-BFC0-A56797621252}" type="presParOf" srcId="{66A89B27-6A95-4AFE-B171-58A31E5C1C01}" destId="{991AC048-D66D-4DDB-97C8-D5F8613BF1FD}" srcOrd="1" destOrd="0" presId="urn:microsoft.com/office/officeart/2005/8/layout/hierarchy1"/>
    <dgm:cxn modelId="{3D2203EB-054F-496C-BA3B-D83DABA401BF}" type="presParOf" srcId="{991AC048-D66D-4DDB-97C8-D5F8613BF1FD}" destId="{7FABE770-269C-4F5D-9D4E-3BBA303B5952}" srcOrd="0" destOrd="0" presId="urn:microsoft.com/office/officeart/2005/8/layout/hierarchy1"/>
    <dgm:cxn modelId="{4F8E8AD2-5D02-446D-9E5F-C67C0651AEC4}" type="presParOf" srcId="{7FABE770-269C-4F5D-9D4E-3BBA303B5952}" destId="{2568097E-C150-48C8-9CFD-76001645A0D2}" srcOrd="0" destOrd="0" presId="urn:microsoft.com/office/officeart/2005/8/layout/hierarchy1"/>
    <dgm:cxn modelId="{FD1CDF61-E835-418A-B7F8-BB9BE2FAA0EE}" type="presParOf" srcId="{7FABE770-269C-4F5D-9D4E-3BBA303B5952}" destId="{FA0DEF9E-7BC0-4A39-8993-ED33E8E6DD70}" srcOrd="1" destOrd="0" presId="urn:microsoft.com/office/officeart/2005/8/layout/hierarchy1"/>
    <dgm:cxn modelId="{E3856A8F-22EA-42E7-8509-EFB37C061C32}" type="presParOf" srcId="{991AC048-D66D-4DDB-97C8-D5F8613BF1FD}" destId="{20DCF173-1807-45F1-B181-6CC9B83D11C8}" srcOrd="1" destOrd="0" presId="urn:microsoft.com/office/officeart/2005/8/layout/hierarchy1"/>
    <dgm:cxn modelId="{F82454F2-4500-4072-8EF0-4BC969D1C6CA}" type="presParOf" srcId="{66A89B27-6A95-4AFE-B171-58A31E5C1C01}" destId="{0F515B10-24BE-459B-A9A2-0A32A54E7AA6}" srcOrd="2" destOrd="0" presId="urn:microsoft.com/office/officeart/2005/8/layout/hierarchy1"/>
    <dgm:cxn modelId="{E95698A1-300B-4A5F-85D2-0B0D53AAB6B8}" type="presParOf" srcId="{66A89B27-6A95-4AFE-B171-58A31E5C1C01}" destId="{0B43E68E-41C3-4CFF-B79A-9A9B546ECBAF}" srcOrd="3" destOrd="0" presId="urn:microsoft.com/office/officeart/2005/8/layout/hierarchy1"/>
    <dgm:cxn modelId="{DBD4ADB8-CDD1-457B-80FE-629AAD468BF9}" type="presParOf" srcId="{0B43E68E-41C3-4CFF-B79A-9A9B546ECBAF}" destId="{07CD9DC5-046A-42CF-AA32-5E363F613C8D}" srcOrd="0" destOrd="0" presId="urn:microsoft.com/office/officeart/2005/8/layout/hierarchy1"/>
    <dgm:cxn modelId="{AD93A694-EC5F-45AB-88FA-4F5CDDE1544F}" type="presParOf" srcId="{07CD9DC5-046A-42CF-AA32-5E363F613C8D}" destId="{2281858F-7262-40D4-9F9B-07FB697B5FB6}" srcOrd="0" destOrd="0" presId="urn:microsoft.com/office/officeart/2005/8/layout/hierarchy1"/>
    <dgm:cxn modelId="{D587FB74-F120-4227-A4DF-54AA612FA514}" type="presParOf" srcId="{07CD9DC5-046A-42CF-AA32-5E363F613C8D}" destId="{FE65E1C0-E2A1-4FAA-9397-398363919C3E}" srcOrd="1" destOrd="0" presId="urn:microsoft.com/office/officeart/2005/8/layout/hierarchy1"/>
    <dgm:cxn modelId="{42F32C95-8DA4-48A8-B1F2-E22BE93E582F}" type="presParOf" srcId="{0B43E68E-41C3-4CFF-B79A-9A9B546ECBAF}" destId="{C359ABBE-7052-4483-BE32-F5463141B99F}" srcOrd="1" destOrd="0" presId="urn:microsoft.com/office/officeart/2005/8/layout/hierarchy1"/>
    <dgm:cxn modelId="{7F3F5428-98B6-462A-B0ED-216582DB8437}" type="presParOf" srcId="{ECFC1E16-EA8A-4B87-B59C-23B040E0CBD7}" destId="{906BF26C-1237-4AE9-A2C4-08ECC1CCC6D0}" srcOrd="2" destOrd="0" presId="urn:microsoft.com/office/officeart/2005/8/layout/hierarchy1"/>
    <dgm:cxn modelId="{D7EC58E8-68E8-4CBC-990F-A66A9031C032}" type="presParOf" srcId="{ECFC1E16-EA8A-4B87-B59C-23B040E0CBD7}" destId="{6C557256-05A5-42AB-93B4-65207BB939C1}" srcOrd="3" destOrd="0" presId="urn:microsoft.com/office/officeart/2005/8/layout/hierarchy1"/>
    <dgm:cxn modelId="{969D7E4A-0144-40DA-B469-8069DB4FDE4A}" type="presParOf" srcId="{6C557256-05A5-42AB-93B4-65207BB939C1}" destId="{60E8DAA0-D94A-4381-9DA3-527240FC8B6C}" srcOrd="0" destOrd="0" presId="urn:microsoft.com/office/officeart/2005/8/layout/hierarchy1"/>
    <dgm:cxn modelId="{B310A587-D744-4631-94E0-F823AE8CB879}" type="presParOf" srcId="{60E8DAA0-D94A-4381-9DA3-527240FC8B6C}" destId="{17B6BB34-93F2-414A-B998-97456B44462B}" srcOrd="0" destOrd="0" presId="urn:microsoft.com/office/officeart/2005/8/layout/hierarchy1"/>
    <dgm:cxn modelId="{B8D57BDB-61B0-40AE-8D2B-64E5A0873D6C}" type="presParOf" srcId="{60E8DAA0-D94A-4381-9DA3-527240FC8B6C}" destId="{4AABC3AC-957F-46BA-B0DE-0639E30A45CF}" srcOrd="1" destOrd="0" presId="urn:microsoft.com/office/officeart/2005/8/layout/hierarchy1"/>
    <dgm:cxn modelId="{EBC7D3F7-C006-4851-B7C7-B84614DF8EAF}" type="presParOf" srcId="{6C557256-05A5-42AB-93B4-65207BB939C1}" destId="{CA151356-A2BB-45F2-80E7-F13797A17547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Double Entry System</a:t>
            </a:r>
            <a:br>
              <a:rPr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Book Keeping</a:t>
            </a:r>
            <a:endParaRPr lang="en-US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Accounts </a:t>
            </a:r>
            <a:r>
              <a:rPr lang="en-US" sz="2800" dirty="0" smtClean="0">
                <a:solidFill>
                  <a:schemeClr val="tx1"/>
                </a:solidFill>
              </a:rPr>
              <a:t>can also be classified into Personal, Real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and Nominal.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371600"/>
          <a:ext cx="8153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Classify the following Items into Personal Real &amp; Nominal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 numCol="2"/>
          <a:lstStyle/>
          <a:p>
            <a:pPr marL="514350" indent="-514350">
              <a:buAutoNum type="arabicPeriod"/>
            </a:pPr>
            <a:r>
              <a:rPr lang="en-US" dirty="0" smtClean="0"/>
              <a:t>Capital </a:t>
            </a:r>
          </a:p>
          <a:p>
            <a:pPr marL="514350" indent="-514350">
              <a:buAutoNum type="arabicPeriod"/>
            </a:pPr>
            <a:r>
              <a:rPr lang="en-US" dirty="0" smtClean="0"/>
              <a:t>Sales</a:t>
            </a:r>
          </a:p>
          <a:p>
            <a:pPr marL="514350" indent="-514350">
              <a:buAutoNum type="arabicPeriod"/>
            </a:pPr>
            <a:r>
              <a:rPr lang="en-US" dirty="0" smtClean="0"/>
              <a:t>Drawings</a:t>
            </a:r>
          </a:p>
          <a:p>
            <a:pPr marL="514350" indent="-514350">
              <a:buAutoNum type="arabicPeriod"/>
            </a:pPr>
            <a:r>
              <a:rPr lang="en-US" dirty="0" smtClean="0"/>
              <a:t>Outstanding salary</a:t>
            </a:r>
          </a:p>
          <a:p>
            <a:pPr marL="514350" indent="-514350">
              <a:buAutoNum type="arabicPeriod"/>
            </a:pPr>
            <a:r>
              <a:rPr lang="en-US" dirty="0" smtClean="0"/>
              <a:t>Cash</a:t>
            </a:r>
          </a:p>
          <a:p>
            <a:pPr marL="514350" indent="-514350">
              <a:buAutoNum type="arabicPeriod"/>
            </a:pPr>
            <a:r>
              <a:rPr lang="en-US" dirty="0" smtClean="0"/>
              <a:t>Rent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Interest paid</a:t>
            </a:r>
          </a:p>
          <a:p>
            <a:pPr marL="514350" indent="-514350">
              <a:buAutoNum type="arabicPeriod"/>
            </a:pPr>
            <a:r>
              <a:rPr lang="en-US" dirty="0" smtClean="0"/>
              <a:t>Indian Bank</a:t>
            </a:r>
          </a:p>
          <a:p>
            <a:pPr marL="514350" indent="-514350">
              <a:buAutoNum type="arabicPeriod"/>
            </a:pPr>
            <a:r>
              <a:rPr lang="en-US" dirty="0" smtClean="0"/>
              <a:t>Discount </a:t>
            </a:r>
            <a:r>
              <a:rPr lang="en-US" dirty="0" smtClean="0"/>
              <a:t>received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Building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24400" y="1295400"/>
            <a:ext cx="3429000" cy="297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11. Bank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12. </a:t>
            </a:r>
            <a:r>
              <a:rPr lang="en-US" sz="2000" dirty="0" err="1" smtClean="0">
                <a:solidFill>
                  <a:schemeClr val="tx1"/>
                </a:solidFill>
              </a:rPr>
              <a:t>Chandrasekar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13. </a:t>
            </a:r>
            <a:r>
              <a:rPr lang="en-US" sz="2000" dirty="0" err="1" smtClean="0">
                <a:solidFill>
                  <a:schemeClr val="tx1"/>
                </a:solidFill>
              </a:rPr>
              <a:t>Murugan</a:t>
            </a:r>
            <a:r>
              <a:rPr lang="en-US" sz="2000" dirty="0" smtClean="0">
                <a:solidFill>
                  <a:schemeClr val="tx1"/>
                </a:solidFill>
              </a:rPr>
              <a:t> Lending Library 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14</a:t>
            </a:r>
            <a:r>
              <a:rPr lang="en-US" sz="2000" dirty="0" smtClean="0">
                <a:solidFill>
                  <a:schemeClr val="tx1"/>
                </a:solidFill>
              </a:rPr>
              <a:t>. Advertisement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15. Purchases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Golden Rule of Accounting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371600"/>
          <a:ext cx="8153400" cy="3165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412502"/>
                <a:gridCol w="2451349"/>
                <a:gridCol w="2451349"/>
              </a:tblGrid>
              <a:tr h="108535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Sr. No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Name of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Account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Debit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Aspect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Credit Aspect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288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Personal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The Receiver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The giver</a:t>
                      </a:r>
                      <a:endParaRPr lang="en-US" sz="2400" dirty="0"/>
                    </a:p>
                  </a:txBody>
                  <a:tcPr anchor="ctr"/>
                </a:tc>
              </a:tr>
              <a:tr h="6288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What comes</a:t>
                      </a:r>
                      <a:r>
                        <a:rPr lang="en-US" sz="2400" baseline="0" dirty="0" smtClean="0"/>
                        <a:t> in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What goes out</a:t>
                      </a:r>
                      <a:endParaRPr lang="en-US" sz="2400" dirty="0"/>
                    </a:p>
                  </a:txBody>
                  <a:tcPr anchor="ctr"/>
                </a:tc>
              </a:tr>
              <a:tr h="6288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Nominal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 Expenses and Losses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 Incomes</a:t>
                      </a:r>
                      <a:r>
                        <a:rPr lang="en-US" sz="2400" baseline="0" dirty="0" smtClean="0"/>
                        <a:t> and gains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/>
          </a:solidFill>
        </p:spPr>
        <p:txBody>
          <a:bodyPr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nashvillefunforfamilies.com/wp-content/uploads/2012/09/Nashville-Fun-For-Families-Thank-You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33400"/>
            <a:ext cx="6272276" cy="556710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Introduction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pPr algn="just"/>
            <a:r>
              <a:rPr lang="en-US" dirty="0" smtClean="0"/>
              <a:t>Double entry system was introduced to the business world by </a:t>
            </a:r>
            <a:r>
              <a:rPr lang="en-US" dirty="0" smtClean="0"/>
              <a:t>an Italian </a:t>
            </a:r>
            <a:r>
              <a:rPr lang="en-US" dirty="0" smtClean="0"/>
              <a:t>merchant named Lucas </a:t>
            </a:r>
            <a:r>
              <a:rPr lang="en-US" dirty="0" err="1" smtClean="0"/>
              <a:t>Pacioli</a:t>
            </a:r>
            <a:r>
              <a:rPr lang="en-US" dirty="0" smtClean="0"/>
              <a:t> in 1494 A.D. </a:t>
            </a:r>
            <a:endParaRPr lang="en-US" dirty="0" smtClean="0"/>
          </a:p>
          <a:p>
            <a:pPr algn="just"/>
            <a:r>
              <a:rPr lang="en-US" dirty="0" smtClean="0"/>
              <a:t>Though </a:t>
            </a:r>
            <a:r>
              <a:rPr lang="en-US" dirty="0" smtClean="0"/>
              <a:t>the </a:t>
            </a:r>
            <a:r>
              <a:rPr lang="en-US" dirty="0" smtClean="0"/>
              <a:t>system of </a:t>
            </a:r>
            <a:r>
              <a:rPr lang="en-US" dirty="0" smtClean="0"/>
              <a:t>recording business transactions in a systematic manner has </a:t>
            </a:r>
            <a:r>
              <a:rPr lang="en-US" b="1" dirty="0" smtClean="0"/>
              <a:t>originated in </a:t>
            </a:r>
            <a:r>
              <a:rPr lang="en-US" b="1" dirty="0" smtClean="0"/>
              <a:t>Italy, it was perfected in England and other European </a:t>
            </a:r>
            <a:r>
              <a:rPr lang="en-US" b="1" dirty="0" smtClean="0"/>
              <a:t>countries </a:t>
            </a:r>
            <a:r>
              <a:rPr lang="en-US" dirty="0" smtClean="0"/>
              <a:t>during </a:t>
            </a:r>
            <a:r>
              <a:rPr lang="en-US" dirty="0" smtClean="0"/>
              <a:t>the 18th century only i.e., after the Industrial Revolution. </a:t>
            </a:r>
            <a:endParaRPr lang="en-US" dirty="0" smtClean="0"/>
          </a:p>
          <a:p>
            <a:pPr algn="just"/>
            <a:r>
              <a:rPr lang="en-US" dirty="0" smtClean="0"/>
              <a:t>Many countries </a:t>
            </a:r>
            <a:r>
              <a:rPr lang="en-US" dirty="0" smtClean="0"/>
              <a:t>have adopted this system today.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Double Entry System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Each transaction</a:t>
            </a:r>
            <a:r>
              <a:rPr lang="en-US" dirty="0" smtClean="0"/>
              <a:t>, when closely </a:t>
            </a:r>
            <a:r>
              <a:rPr lang="en-US" dirty="0" smtClean="0"/>
              <a:t>analyzed, </a:t>
            </a:r>
            <a:r>
              <a:rPr lang="en-US" dirty="0" smtClean="0"/>
              <a:t>reveals two aspects. </a:t>
            </a:r>
            <a:endParaRPr lang="en-US" dirty="0" smtClean="0"/>
          </a:p>
          <a:p>
            <a:r>
              <a:rPr lang="en-US" b="1" dirty="0" smtClean="0"/>
              <a:t>One aspect </a:t>
            </a:r>
            <a:r>
              <a:rPr lang="en-US" dirty="0" smtClean="0"/>
              <a:t>will </a:t>
            </a:r>
            <a:r>
              <a:rPr lang="en-US" dirty="0" smtClean="0"/>
              <a:t>be “receiving aspect” or “incoming aspect” or “</a:t>
            </a:r>
            <a:r>
              <a:rPr lang="en-US" dirty="0" smtClean="0"/>
              <a:t>expenses/loss aspect</a:t>
            </a:r>
            <a:r>
              <a:rPr lang="en-US" dirty="0" smtClean="0"/>
              <a:t>”. This is termed as the </a:t>
            </a:r>
            <a:r>
              <a:rPr lang="en-US" b="1" dirty="0" smtClean="0"/>
              <a:t>“Debit aspect”.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 smtClean="0"/>
              <a:t>other aspect </a:t>
            </a:r>
            <a:r>
              <a:rPr lang="en-US" b="1" dirty="0" smtClean="0"/>
              <a:t>will </a:t>
            </a:r>
            <a:r>
              <a:rPr lang="en-US" dirty="0" smtClean="0"/>
              <a:t>be </a:t>
            </a:r>
            <a:r>
              <a:rPr lang="en-US" dirty="0" smtClean="0"/>
              <a:t>“giving aspect” or “outgoing aspect” or “income/gain aspect”. </a:t>
            </a:r>
            <a:r>
              <a:rPr lang="en-US" dirty="0" smtClean="0"/>
              <a:t>This is </a:t>
            </a:r>
            <a:r>
              <a:rPr lang="en-US" dirty="0" smtClean="0"/>
              <a:t>termed as the </a:t>
            </a:r>
            <a:r>
              <a:rPr lang="en-US" b="1" dirty="0" smtClean="0"/>
              <a:t>“Credit aspect”. </a:t>
            </a:r>
            <a:endParaRPr lang="en-US" b="1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two aspects namely </a:t>
            </a:r>
            <a:r>
              <a:rPr lang="en-US" b="1" dirty="0" smtClean="0"/>
              <a:t>“</a:t>
            </a:r>
            <a:r>
              <a:rPr lang="en-US" b="1" dirty="0" smtClean="0"/>
              <a:t>Debit aspect</a:t>
            </a:r>
            <a:r>
              <a:rPr lang="en-US" b="1" dirty="0" smtClean="0"/>
              <a:t>”</a:t>
            </a:r>
            <a:r>
              <a:rPr lang="en-US" dirty="0" smtClean="0"/>
              <a:t> and </a:t>
            </a:r>
            <a:r>
              <a:rPr lang="en-US" b="1" dirty="0" smtClean="0"/>
              <a:t>“Credit aspect” </a:t>
            </a:r>
            <a:r>
              <a:rPr lang="en-US" dirty="0" smtClean="0"/>
              <a:t>form the basis of Double Entry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short, the basic principle of this system is, for every debit, </a:t>
            </a:r>
            <a:r>
              <a:rPr lang="en-US" dirty="0" smtClean="0"/>
              <a:t>there must </a:t>
            </a:r>
            <a:r>
              <a:rPr lang="en-US" dirty="0" smtClean="0"/>
              <a:t>be a corresponding credit of equal amount and for every credit</a:t>
            </a:r>
            <a:r>
              <a:rPr lang="en-US" dirty="0" smtClean="0"/>
              <a:t>, there </a:t>
            </a:r>
            <a:r>
              <a:rPr lang="en-US" dirty="0" smtClean="0"/>
              <a:t>must be a corresponding debit of equal amount.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Definition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dirty="0" smtClean="0"/>
              <a:t>According to </a:t>
            </a:r>
            <a:r>
              <a:rPr lang="en-US" b="1" dirty="0" err="1" smtClean="0"/>
              <a:t>J.R.Batliboi</a:t>
            </a:r>
            <a:r>
              <a:rPr lang="en-US" b="1" dirty="0" smtClean="0"/>
              <a:t> “Every business transaction has </a:t>
            </a:r>
            <a:r>
              <a:rPr lang="en-US" b="1" dirty="0" smtClean="0"/>
              <a:t>a </a:t>
            </a:r>
            <a:r>
              <a:rPr lang="en-US" dirty="0" smtClean="0"/>
              <a:t>two-fold </a:t>
            </a:r>
            <a:r>
              <a:rPr lang="en-US" dirty="0" smtClean="0"/>
              <a:t>effect and that it affects two accounts in opposite </a:t>
            </a:r>
            <a:r>
              <a:rPr lang="en-US" dirty="0" smtClean="0"/>
              <a:t>directions and </a:t>
            </a:r>
            <a:r>
              <a:rPr lang="en-US" dirty="0" smtClean="0"/>
              <a:t>if a complete record were to be made of each such transaction, </a:t>
            </a:r>
            <a:r>
              <a:rPr lang="en-US" dirty="0" smtClean="0"/>
              <a:t>it would </a:t>
            </a:r>
            <a:r>
              <a:rPr lang="en-US" dirty="0" smtClean="0"/>
              <a:t>be necessary to debit one account and credit another account. 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 smtClean="0"/>
              <a:t>this recording of the two fold effect of every transaction that </a:t>
            </a:r>
            <a:r>
              <a:rPr lang="en-US" dirty="0" smtClean="0"/>
              <a:t>has given </a:t>
            </a:r>
            <a:r>
              <a:rPr lang="en-US" dirty="0" smtClean="0"/>
              <a:t>rise to the term Double Entry System”.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Features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dirty="0" smtClean="0"/>
              <a:t>Every business transaction affects two accounts.</a:t>
            </a:r>
          </a:p>
          <a:p>
            <a:r>
              <a:rPr lang="en-US" dirty="0" smtClean="0"/>
              <a:t>Each </a:t>
            </a:r>
            <a:r>
              <a:rPr lang="en-US" dirty="0" smtClean="0"/>
              <a:t>transaction has two aspects, i.e., debit and </a:t>
            </a:r>
            <a:r>
              <a:rPr lang="en-US" dirty="0" smtClean="0"/>
              <a:t>credit</a:t>
            </a:r>
          </a:p>
          <a:p>
            <a:r>
              <a:rPr lang="en-US" dirty="0" smtClean="0"/>
              <a:t>It is based upon accounting assumptions concepts </a:t>
            </a:r>
            <a:r>
              <a:rPr lang="en-US" dirty="0" smtClean="0"/>
              <a:t>and principles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Helps </a:t>
            </a:r>
            <a:r>
              <a:rPr lang="en-US" dirty="0" smtClean="0"/>
              <a:t>in preparing trial balance which is a test of </a:t>
            </a:r>
            <a:r>
              <a:rPr lang="en-US" dirty="0" smtClean="0"/>
              <a:t>arithmetical accuracy </a:t>
            </a:r>
            <a:r>
              <a:rPr lang="en-US" dirty="0" smtClean="0"/>
              <a:t>in accounting.</a:t>
            </a:r>
          </a:p>
          <a:p>
            <a:r>
              <a:rPr lang="en-US" dirty="0" smtClean="0"/>
              <a:t>Preparation </a:t>
            </a:r>
            <a:r>
              <a:rPr lang="en-US" dirty="0" smtClean="0"/>
              <a:t>of final accounts with the help of trial balance.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Approaches of Recording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There are two approaches for recording a transaction.</a:t>
            </a:r>
          </a:p>
          <a:p>
            <a:pPr lvl="1">
              <a:buNone/>
            </a:pPr>
            <a:r>
              <a:rPr lang="en-US" dirty="0" smtClean="0"/>
              <a:t>I. Accounting Equation Approach</a:t>
            </a:r>
          </a:p>
          <a:p>
            <a:pPr lvl="1">
              <a:buNone/>
            </a:pPr>
            <a:r>
              <a:rPr lang="en-US" dirty="0" smtClean="0"/>
              <a:t>II. Traditional </a:t>
            </a:r>
            <a:r>
              <a:rPr lang="en-US" dirty="0" smtClean="0"/>
              <a:t>Approach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2800" b="1" dirty="0" smtClean="0"/>
              <a:t>I. Accounting Equation Approach</a:t>
            </a:r>
          </a:p>
          <a:p>
            <a:r>
              <a:rPr lang="en-US" sz="2800" dirty="0" smtClean="0"/>
              <a:t>This approach is also called as the </a:t>
            </a:r>
            <a:r>
              <a:rPr lang="en-US" sz="2400" b="1" dirty="0" smtClean="0"/>
              <a:t>American </a:t>
            </a:r>
            <a:r>
              <a:rPr lang="en-US" sz="2400" b="1" dirty="0" smtClean="0"/>
              <a:t>Approach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Under </a:t>
            </a:r>
            <a:r>
              <a:rPr lang="en-US" sz="2800" dirty="0" smtClean="0"/>
              <a:t>this </a:t>
            </a:r>
            <a:r>
              <a:rPr lang="en-US" sz="2800" dirty="0" smtClean="0"/>
              <a:t>method transactions are recorded based on the accounting equation,</a:t>
            </a:r>
          </a:p>
          <a:p>
            <a:pPr>
              <a:buNone/>
            </a:pPr>
            <a:r>
              <a:rPr lang="en-US" sz="2800" dirty="0" smtClean="0"/>
              <a:t>	i.e., “</a:t>
            </a:r>
            <a:r>
              <a:rPr lang="en-US" sz="2800" b="1" dirty="0" smtClean="0"/>
              <a:t>Assets </a:t>
            </a:r>
            <a:r>
              <a:rPr lang="en-US" sz="2800" b="1" dirty="0" smtClean="0"/>
              <a:t>= Liabilities + </a:t>
            </a:r>
            <a:r>
              <a:rPr lang="en-US" sz="2800" b="1" dirty="0" smtClean="0"/>
              <a:t>Capital”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(This </a:t>
            </a:r>
            <a:r>
              <a:rPr lang="en-US" sz="2800" dirty="0" smtClean="0"/>
              <a:t>will be discussed in detail in the next chapter</a:t>
            </a:r>
            <a:r>
              <a:rPr lang="en-US" sz="2800" dirty="0" smtClean="0"/>
              <a:t>.)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II. Traditional Approach</a:t>
            </a:r>
          </a:p>
          <a:p>
            <a:r>
              <a:rPr lang="en-US" dirty="0" smtClean="0"/>
              <a:t>This approach is also called as the </a:t>
            </a:r>
            <a:r>
              <a:rPr lang="en-US" b="1" dirty="0" smtClean="0"/>
              <a:t>British </a:t>
            </a:r>
            <a:r>
              <a:rPr lang="en-US" b="1" dirty="0" smtClean="0"/>
              <a:t>Approach.</a:t>
            </a:r>
          </a:p>
          <a:p>
            <a:r>
              <a:rPr lang="en-US" b="1" dirty="0" smtClean="0"/>
              <a:t>Recording </a:t>
            </a:r>
            <a:r>
              <a:rPr lang="en-US" dirty="0" smtClean="0"/>
              <a:t>of </a:t>
            </a:r>
            <a:r>
              <a:rPr lang="en-US" dirty="0" smtClean="0"/>
              <a:t>business transactions under this method are formed on the basis </a:t>
            </a:r>
            <a:r>
              <a:rPr lang="en-US" dirty="0" smtClean="0"/>
              <a:t>of the </a:t>
            </a:r>
            <a:r>
              <a:rPr lang="en-US" dirty="0" smtClean="0"/>
              <a:t>existence of two aspects (debit and credit) in each of the transactions.</a:t>
            </a:r>
          </a:p>
          <a:p>
            <a:r>
              <a:rPr lang="en-US" dirty="0" smtClean="0"/>
              <a:t>All the business transactions are recorded in the books of </a:t>
            </a:r>
            <a:r>
              <a:rPr lang="en-US" dirty="0" smtClean="0"/>
              <a:t>accounts under </a:t>
            </a:r>
            <a:r>
              <a:rPr lang="en-US" dirty="0" smtClean="0"/>
              <a:t>the ‘Double Entry System’.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Advantages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Scientific System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Complete record of transactions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 check on the accuracy of accounts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Ascertainment of Profit and Loss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Knowledge of the financial position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Full details of control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Comparative study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Helps in decision making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Detection of fraud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38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Account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dirty="0" smtClean="0"/>
              <a:t>Every transaction has two aspects and each aspect has an account.</a:t>
            </a:r>
          </a:p>
          <a:p>
            <a:r>
              <a:rPr lang="en-US" dirty="0" smtClean="0"/>
              <a:t>It is </a:t>
            </a:r>
            <a:r>
              <a:rPr lang="en-US" dirty="0" smtClean="0"/>
              <a:t>stated </a:t>
            </a:r>
            <a:r>
              <a:rPr lang="en-US" dirty="0" smtClean="0"/>
              <a:t>that ‘</a:t>
            </a:r>
            <a:r>
              <a:rPr lang="en-US" b="1" dirty="0" smtClean="0"/>
              <a:t>an account is a summary of relevant </a:t>
            </a:r>
            <a:r>
              <a:rPr lang="en-US" b="1" dirty="0" smtClean="0"/>
              <a:t>transactions at </a:t>
            </a:r>
            <a:r>
              <a:rPr lang="en-US" b="1" dirty="0" smtClean="0"/>
              <a:t>one place relating to a particular head</a:t>
            </a:r>
            <a:r>
              <a:rPr lang="en-US" b="1" dirty="0" smtClean="0"/>
              <a:t>’.</a:t>
            </a:r>
          </a:p>
          <a:p>
            <a:pPr>
              <a:buNone/>
            </a:pPr>
            <a:r>
              <a:rPr lang="en-US" b="1" dirty="0" smtClean="0"/>
              <a:t>Classification of Accounts</a:t>
            </a:r>
          </a:p>
          <a:p>
            <a:r>
              <a:rPr lang="en-US" dirty="0" smtClean="0"/>
              <a:t>Transactions can be divided into </a:t>
            </a:r>
            <a:r>
              <a:rPr lang="en-US" b="1" dirty="0" smtClean="0"/>
              <a:t>three categories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I . </a:t>
            </a:r>
            <a:r>
              <a:rPr lang="en-US" dirty="0" smtClean="0"/>
              <a:t>Transactions relating to individuals and firms</a:t>
            </a:r>
          </a:p>
          <a:p>
            <a:pPr lvl="1">
              <a:buNone/>
            </a:pPr>
            <a:r>
              <a:rPr lang="en-US" dirty="0" smtClean="0"/>
              <a:t>II. </a:t>
            </a:r>
            <a:r>
              <a:rPr lang="en-US" dirty="0" smtClean="0"/>
              <a:t>Transactions relating to properties, goods or cash</a:t>
            </a:r>
          </a:p>
          <a:p>
            <a:pPr lvl="1">
              <a:buNone/>
            </a:pPr>
            <a:r>
              <a:rPr lang="en-US" dirty="0" smtClean="0"/>
              <a:t>III. </a:t>
            </a:r>
            <a:r>
              <a:rPr lang="en-US" dirty="0" smtClean="0"/>
              <a:t>Transactions relating to expenses or losses and incomes </a:t>
            </a:r>
            <a:r>
              <a:rPr lang="en-US" dirty="0" smtClean="0"/>
              <a:t>or gains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644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Double Entry System Book Keeping</vt:lpstr>
      <vt:lpstr>Introduction</vt:lpstr>
      <vt:lpstr>Double Entry System</vt:lpstr>
      <vt:lpstr>Definition</vt:lpstr>
      <vt:lpstr>Features</vt:lpstr>
      <vt:lpstr>Approaches of Recording</vt:lpstr>
      <vt:lpstr>Slide 7</vt:lpstr>
      <vt:lpstr>Advantages</vt:lpstr>
      <vt:lpstr>Account</vt:lpstr>
      <vt:lpstr>Accounts can also be classified into Personal, Real and Nominal.</vt:lpstr>
      <vt:lpstr>Classify the following Items into Personal Real &amp; Nominal</vt:lpstr>
      <vt:lpstr>Golden Rule of Accounting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Entry System Book Keeping</dc:title>
  <dc:creator>User</dc:creator>
  <cp:lastModifiedBy>User</cp:lastModifiedBy>
  <cp:revision>16</cp:revision>
  <dcterms:created xsi:type="dcterms:W3CDTF">2006-08-16T00:00:00Z</dcterms:created>
  <dcterms:modified xsi:type="dcterms:W3CDTF">2020-09-22T05:01:33Z</dcterms:modified>
</cp:coreProperties>
</file>