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56" r:id="rId2"/>
    <p:sldId id="257" r:id="rId3"/>
    <p:sldId id="259" r:id="rId4"/>
    <p:sldId id="270" r:id="rId5"/>
    <p:sldId id="261" r:id="rId6"/>
    <p:sldId id="272" r:id="rId7"/>
    <p:sldId id="262" r:id="rId8"/>
    <p:sldId id="263" r:id="rId9"/>
    <p:sldId id="264" r:id="rId10"/>
    <p:sldId id="265" r:id="rId11"/>
    <p:sldId id="273" r:id="rId12"/>
    <p:sldId id="274" r:id="rId13"/>
    <p:sldId id="275" r:id="rId14"/>
    <p:sldId id="279" r:id="rId15"/>
    <p:sldId id="278" r:id="rId16"/>
    <p:sldId id="260"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33"/>
    <a:srgbClr val="5EEC3C"/>
    <a:srgbClr val="800080"/>
    <a:srgbClr val="FFC901"/>
    <a:srgbClr val="6C1A00"/>
    <a:srgbClr val="58004E"/>
    <a:srgbClr val="FE9202"/>
    <a:srgbClr val="CC0099"/>
    <a:srgbClr val="1D3A00"/>
    <a:srgbClr val="99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516" y="7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30558-4EFC-4459-B3D1-432762F0169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7BCB2910-3FCE-4810-8EF4-1450D3349229}">
      <dgm:prSet phldrT="[Text]"/>
      <dgm:spPr>
        <a:solidFill>
          <a:schemeClr val="accent3">
            <a:lumMod val="40000"/>
            <a:lumOff val="60000"/>
          </a:schemeClr>
        </a:solidFill>
      </dgm:spPr>
      <dgm:t>
        <a:bodyPr/>
        <a:lstStyle/>
        <a:p>
          <a:r>
            <a:rPr lang="en-US" dirty="0">
              <a:solidFill>
                <a:srgbClr val="007033"/>
              </a:solidFill>
            </a:rPr>
            <a:t>Green Beauty</a:t>
          </a:r>
        </a:p>
      </dgm:t>
    </dgm:pt>
    <dgm:pt modelId="{77233C34-7C01-469D-8E79-F74F3D3937CF}" type="parTrans" cxnId="{A5C4CFC9-D536-40C3-ABB0-E5D0ACDE4F17}">
      <dgm:prSet/>
      <dgm:spPr/>
      <dgm:t>
        <a:bodyPr/>
        <a:lstStyle/>
        <a:p>
          <a:endParaRPr lang="en-US">
            <a:solidFill>
              <a:srgbClr val="007033"/>
            </a:solidFill>
          </a:endParaRPr>
        </a:p>
      </dgm:t>
    </dgm:pt>
    <dgm:pt modelId="{CB6382AF-362F-471A-8A71-E53375EB3D7A}" type="sibTrans" cxnId="{A5C4CFC9-D536-40C3-ABB0-E5D0ACDE4F17}">
      <dgm:prSet/>
      <dgm:spPr/>
      <dgm:t>
        <a:bodyPr/>
        <a:lstStyle/>
        <a:p>
          <a:endParaRPr lang="en-US">
            <a:solidFill>
              <a:srgbClr val="007033"/>
            </a:solidFill>
          </a:endParaRPr>
        </a:p>
      </dgm:t>
    </dgm:pt>
    <dgm:pt modelId="{20DACFA3-30F3-46B5-84E7-E57BE4E7EE7E}">
      <dgm:prSet phldrT="[Text]"/>
      <dgm:spPr>
        <a:solidFill>
          <a:schemeClr val="accent3">
            <a:lumMod val="40000"/>
            <a:lumOff val="60000"/>
          </a:schemeClr>
        </a:solidFill>
      </dgm:spPr>
      <dgm:t>
        <a:bodyPr/>
        <a:lstStyle/>
        <a:p>
          <a:r>
            <a:rPr lang="en-US" dirty="0">
              <a:solidFill>
                <a:srgbClr val="007033"/>
              </a:solidFill>
            </a:rPr>
            <a:t>Clean Beauty</a:t>
          </a:r>
        </a:p>
      </dgm:t>
    </dgm:pt>
    <dgm:pt modelId="{9AC32FE5-E8C6-45CD-B3D9-3C57671E835D}" type="parTrans" cxnId="{5C182FC7-0E3B-4263-8ADD-12F968E413D1}">
      <dgm:prSet/>
      <dgm:spPr>
        <a:ln>
          <a:solidFill>
            <a:srgbClr val="007033"/>
          </a:solidFill>
        </a:ln>
      </dgm:spPr>
      <dgm:t>
        <a:bodyPr/>
        <a:lstStyle/>
        <a:p>
          <a:endParaRPr lang="en-US">
            <a:solidFill>
              <a:srgbClr val="007033"/>
            </a:solidFill>
          </a:endParaRPr>
        </a:p>
      </dgm:t>
    </dgm:pt>
    <dgm:pt modelId="{E364A0E3-949E-4A6C-A450-845993C1EB03}" type="sibTrans" cxnId="{5C182FC7-0E3B-4263-8ADD-12F968E413D1}">
      <dgm:prSet/>
      <dgm:spPr/>
      <dgm:t>
        <a:bodyPr/>
        <a:lstStyle/>
        <a:p>
          <a:endParaRPr lang="en-US">
            <a:solidFill>
              <a:srgbClr val="007033"/>
            </a:solidFill>
          </a:endParaRPr>
        </a:p>
      </dgm:t>
    </dgm:pt>
    <dgm:pt modelId="{58334FE7-53BC-4212-8067-0BBF31132104}">
      <dgm:prSet phldrT="[Text]"/>
      <dgm:spPr>
        <a:solidFill>
          <a:schemeClr val="accent3">
            <a:lumMod val="40000"/>
            <a:lumOff val="60000"/>
          </a:schemeClr>
        </a:solidFill>
      </dgm:spPr>
      <dgm:t>
        <a:bodyPr/>
        <a:lstStyle/>
        <a:p>
          <a:r>
            <a:rPr lang="en-US" dirty="0">
              <a:solidFill>
                <a:srgbClr val="007033"/>
              </a:solidFill>
            </a:rPr>
            <a:t>Natural Beauty</a:t>
          </a:r>
        </a:p>
      </dgm:t>
    </dgm:pt>
    <dgm:pt modelId="{E96A687E-79CF-4A8A-A68B-8B3A39E9A346}" type="parTrans" cxnId="{A5F4D981-E2E9-4395-A1EF-4CDADCA7A26D}">
      <dgm:prSet/>
      <dgm:spPr>
        <a:ln>
          <a:solidFill>
            <a:srgbClr val="007033"/>
          </a:solidFill>
        </a:ln>
      </dgm:spPr>
      <dgm:t>
        <a:bodyPr/>
        <a:lstStyle/>
        <a:p>
          <a:endParaRPr lang="en-US">
            <a:solidFill>
              <a:srgbClr val="007033"/>
            </a:solidFill>
          </a:endParaRPr>
        </a:p>
      </dgm:t>
    </dgm:pt>
    <dgm:pt modelId="{A31634A2-ED52-48A2-A5A5-FC734567978F}" type="sibTrans" cxnId="{A5F4D981-E2E9-4395-A1EF-4CDADCA7A26D}">
      <dgm:prSet/>
      <dgm:spPr/>
      <dgm:t>
        <a:bodyPr/>
        <a:lstStyle/>
        <a:p>
          <a:endParaRPr lang="en-US">
            <a:solidFill>
              <a:srgbClr val="007033"/>
            </a:solidFill>
          </a:endParaRPr>
        </a:p>
      </dgm:t>
    </dgm:pt>
    <dgm:pt modelId="{08CB85E7-CC16-4E5C-B690-825E58600A03}">
      <dgm:prSet phldrT="[Text]"/>
      <dgm:spPr>
        <a:solidFill>
          <a:schemeClr val="accent3">
            <a:lumMod val="40000"/>
            <a:lumOff val="60000"/>
          </a:schemeClr>
        </a:solidFill>
      </dgm:spPr>
      <dgm:t>
        <a:bodyPr/>
        <a:lstStyle/>
        <a:p>
          <a:r>
            <a:rPr lang="en-US" dirty="0">
              <a:solidFill>
                <a:srgbClr val="007033"/>
              </a:solidFill>
            </a:rPr>
            <a:t>Organic Beauty</a:t>
          </a:r>
        </a:p>
      </dgm:t>
    </dgm:pt>
    <dgm:pt modelId="{74013301-9759-4E04-8D38-E24E3C260CFC}" type="parTrans" cxnId="{467F40D7-BCF7-486E-A536-3D8ED43304AD}">
      <dgm:prSet/>
      <dgm:spPr>
        <a:ln>
          <a:solidFill>
            <a:srgbClr val="007033"/>
          </a:solidFill>
        </a:ln>
      </dgm:spPr>
      <dgm:t>
        <a:bodyPr/>
        <a:lstStyle/>
        <a:p>
          <a:endParaRPr lang="en-US">
            <a:solidFill>
              <a:srgbClr val="007033"/>
            </a:solidFill>
          </a:endParaRPr>
        </a:p>
      </dgm:t>
    </dgm:pt>
    <dgm:pt modelId="{E41F5E9E-601C-44CD-9E8C-F2C3C203DC59}" type="sibTrans" cxnId="{467F40D7-BCF7-486E-A536-3D8ED43304AD}">
      <dgm:prSet/>
      <dgm:spPr/>
      <dgm:t>
        <a:bodyPr/>
        <a:lstStyle/>
        <a:p>
          <a:endParaRPr lang="en-US">
            <a:solidFill>
              <a:srgbClr val="007033"/>
            </a:solidFill>
          </a:endParaRPr>
        </a:p>
      </dgm:t>
    </dgm:pt>
    <dgm:pt modelId="{44E93429-027B-479A-8811-09ED76AEDE05}" type="pres">
      <dgm:prSet presAssocID="{6C730558-4EFC-4459-B3D1-432762F01690}" presName="diagram" presStyleCnt="0">
        <dgm:presLayoutVars>
          <dgm:chPref val="1"/>
          <dgm:dir/>
          <dgm:animOne val="branch"/>
          <dgm:animLvl val="lvl"/>
          <dgm:resizeHandles val="exact"/>
        </dgm:presLayoutVars>
      </dgm:prSet>
      <dgm:spPr/>
      <dgm:t>
        <a:bodyPr/>
        <a:lstStyle/>
        <a:p>
          <a:endParaRPr lang="en-US"/>
        </a:p>
      </dgm:t>
    </dgm:pt>
    <dgm:pt modelId="{C874FF41-10AA-4477-9DF7-9897DFAF505A}" type="pres">
      <dgm:prSet presAssocID="{7BCB2910-3FCE-4810-8EF4-1450D3349229}" presName="root1" presStyleCnt="0"/>
      <dgm:spPr/>
    </dgm:pt>
    <dgm:pt modelId="{593E5D78-33A4-4966-8983-8DEDFB59DDCC}" type="pres">
      <dgm:prSet presAssocID="{7BCB2910-3FCE-4810-8EF4-1450D3349229}" presName="LevelOneTextNode" presStyleLbl="node0" presStyleIdx="0" presStyleCnt="1">
        <dgm:presLayoutVars>
          <dgm:chPref val="3"/>
        </dgm:presLayoutVars>
      </dgm:prSet>
      <dgm:spPr/>
      <dgm:t>
        <a:bodyPr/>
        <a:lstStyle/>
        <a:p>
          <a:endParaRPr lang="en-US"/>
        </a:p>
      </dgm:t>
    </dgm:pt>
    <dgm:pt modelId="{DD206BD1-36F1-4F49-953E-8F517020CB9D}" type="pres">
      <dgm:prSet presAssocID="{7BCB2910-3FCE-4810-8EF4-1450D3349229}" presName="level2hierChild" presStyleCnt="0"/>
      <dgm:spPr/>
    </dgm:pt>
    <dgm:pt modelId="{92EE5EAE-0B2F-483C-A1AB-71BBE53F593C}" type="pres">
      <dgm:prSet presAssocID="{9AC32FE5-E8C6-45CD-B3D9-3C57671E835D}" presName="conn2-1" presStyleLbl="parChTrans1D2" presStyleIdx="0" presStyleCnt="3"/>
      <dgm:spPr/>
      <dgm:t>
        <a:bodyPr/>
        <a:lstStyle/>
        <a:p>
          <a:endParaRPr lang="en-US"/>
        </a:p>
      </dgm:t>
    </dgm:pt>
    <dgm:pt modelId="{8954D47D-4681-4F0D-9211-2F4078637C61}" type="pres">
      <dgm:prSet presAssocID="{9AC32FE5-E8C6-45CD-B3D9-3C57671E835D}" presName="connTx" presStyleLbl="parChTrans1D2" presStyleIdx="0" presStyleCnt="3"/>
      <dgm:spPr/>
      <dgm:t>
        <a:bodyPr/>
        <a:lstStyle/>
        <a:p>
          <a:endParaRPr lang="en-US"/>
        </a:p>
      </dgm:t>
    </dgm:pt>
    <dgm:pt modelId="{11EDB5B2-D9D1-465B-BC0E-1C9D5033146D}" type="pres">
      <dgm:prSet presAssocID="{20DACFA3-30F3-46B5-84E7-E57BE4E7EE7E}" presName="root2" presStyleCnt="0"/>
      <dgm:spPr/>
    </dgm:pt>
    <dgm:pt modelId="{FB001968-D906-4000-B412-B7E492664774}" type="pres">
      <dgm:prSet presAssocID="{20DACFA3-30F3-46B5-84E7-E57BE4E7EE7E}" presName="LevelTwoTextNode" presStyleLbl="node2" presStyleIdx="0" presStyleCnt="3">
        <dgm:presLayoutVars>
          <dgm:chPref val="3"/>
        </dgm:presLayoutVars>
      </dgm:prSet>
      <dgm:spPr/>
      <dgm:t>
        <a:bodyPr/>
        <a:lstStyle/>
        <a:p>
          <a:endParaRPr lang="en-US"/>
        </a:p>
      </dgm:t>
    </dgm:pt>
    <dgm:pt modelId="{F1858126-67CF-4BFD-A5E6-0D39EBAF6B05}" type="pres">
      <dgm:prSet presAssocID="{20DACFA3-30F3-46B5-84E7-E57BE4E7EE7E}" presName="level3hierChild" presStyleCnt="0"/>
      <dgm:spPr/>
    </dgm:pt>
    <dgm:pt modelId="{203EBBCA-9744-4A6C-8B04-1B0F4A50668A}" type="pres">
      <dgm:prSet presAssocID="{E96A687E-79CF-4A8A-A68B-8B3A39E9A346}" presName="conn2-1" presStyleLbl="parChTrans1D2" presStyleIdx="1" presStyleCnt="3"/>
      <dgm:spPr/>
      <dgm:t>
        <a:bodyPr/>
        <a:lstStyle/>
        <a:p>
          <a:endParaRPr lang="en-US"/>
        </a:p>
      </dgm:t>
    </dgm:pt>
    <dgm:pt modelId="{136CA084-6AD8-4194-A4A6-3C52EC6A8683}" type="pres">
      <dgm:prSet presAssocID="{E96A687E-79CF-4A8A-A68B-8B3A39E9A346}" presName="connTx" presStyleLbl="parChTrans1D2" presStyleIdx="1" presStyleCnt="3"/>
      <dgm:spPr/>
      <dgm:t>
        <a:bodyPr/>
        <a:lstStyle/>
        <a:p>
          <a:endParaRPr lang="en-US"/>
        </a:p>
      </dgm:t>
    </dgm:pt>
    <dgm:pt modelId="{A6F26308-A4FE-47B4-A4C4-88AEF15C4924}" type="pres">
      <dgm:prSet presAssocID="{58334FE7-53BC-4212-8067-0BBF31132104}" presName="root2" presStyleCnt="0"/>
      <dgm:spPr/>
    </dgm:pt>
    <dgm:pt modelId="{47D048B8-5511-48A2-9D9A-F42351A38F4A}" type="pres">
      <dgm:prSet presAssocID="{58334FE7-53BC-4212-8067-0BBF31132104}" presName="LevelTwoTextNode" presStyleLbl="node2" presStyleIdx="1" presStyleCnt="3">
        <dgm:presLayoutVars>
          <dgm:chPref val="3"/>
        </dgm:presLayoutVars>
      </dgm:prSet>
      <dgm:spPr/>
      <dgm:t>
        <a:bodyPr/>
        <a:lstStyle/>
        <a:p>
          <a:endParaRPr lang="en-US"/>
        </a:p>
      </dgm:t>
    </dgm:pt>
    <dgm:pt modelId="{9FDED4DF-59F4-40F9-B8F2-A6C8972F8191}" type="pres">
      <dgm:prSet presAssocID="{58334FE7-53BC-4212-8067-0BBF31132104}" presName="level3hierChild" presStyleCnt="0"/>
      <dgm:spPr/>
    </dgm:pt>
    <dgm:pt modelId="{8B1E6432-097B-48D1-912D-EC29FD417D3B}" type="pres">
      <dgm:prSet presAssocID="{74013301-9759-4E04-8D38-E24E3C260CFC}" presName="conn2-1" presStyleLbl="parChTrans1D2" presStyleIdx="2" presStyleCnt="3"/>
      <dgm:spPr/>
      <dgm:t>
        <a:bodyPr/>
        <a:lstStyle/>
        <a:p>
          <a:endParaRPr lang="en-US"/>
        </a:p>
      </dgm:t>
    </dgm:pt>
    <dgm:pt modelId="{EEC4CC4D-414D-4888-A801-7ECAF7611CA5}" type="pres">
      <dgm:prSet presAssocID="{74013301-9759-4E04-8D38-E24E3C260CFC}" presName="connTx" presStyleLbl="parChTrans1D2" presStyleIdx="2" presStyleCnt="3"/>
      <dgm:spPr/>
      <dgm:t>
        <a:bodyPr/>
        <a:lstStyle/>
        <a:p>
          <a:endParaRPr lang="en-US"/>
        </a:p>
      </dgm:t>
    </dgm:pt>
    <dgm:pt modelId="{377A4690-D4DB-4057-943F-A6531CB38D30}" type="pres">
      <dgm:prSet presAssocID="{08CB85E7-CC16-4E5C-B690-825E58600A03}" presName="root2" presStyleCnt="0"/>
      <dgm:spPr/>
    </dgm:pt>
    <dgm:pt modelId="{C58306D1-18F0-4872-9775-91BB9C15EC81}" type="pres">
      <dgm:prSet presAssocID="{08CB85E7-CC16-4E5C-B690-825E58600A03}" presName="LevelTwoTextNode" presStyleLbl="node2" presStyleIdx="2" presStyleCnt="3">
        <dgm:presLayoutVars>
          <dgm:chPref val="3"/>
        </dgm:presLayoutVars>
      </dgm:prSet>
      <dgm:spPr/>
      <dgm:t>
        <a:bodyPr/>
        <a:lstStyle/>
        <a:p>
          <a:endParaRPr lang="en-US"/>
        </a:p>
      </dgm:t>
    </dgm:pt>
    <dgm:pt modelId="{37F990EE-AB7B-4466-A041-E99C19AF7DA4}" type="pres">
      <dgm:prSet presAssocID="{08CB85E7-CC16-4E5C-B690-825E58600A03}" presName="level3hierChild" presStyleCnt="0"/>
      <dgm:spPr/>
    </dgm:pt>
  </dgm:ptLst>
  <dgm:cxnLst>
    <dgm:cxn modelId="{EBB0DC61-F285-490A-8365-26DE0AD52BA3}" type="presOf" srcId="{E96A687E-79CF-4A8A-A68B-8B3A39E9A346}" destId="{203EBBCA-9744-4A6C-8B04-1B0F4A50668A}" srcOrd="0" destOrd="0" presId="urn:microsoft.com/office/officeart/2005/8/layout/hierarchy2"/>
    <dgm:cxn modelId="{719725C3-930E-4C7A-8088-28FFFE2FE396}" type="presOf" srcId="{74013301-9759-4E04-8D38-E24E3C260CFC}" destId="{8B1E6432-097B-48D1-912D-EC29FD417D3B}" srcOrd="0" destOrd="0" presId="urn:microsoft.com/office/officeart/2005/8/layout/hierarchy2"/>
    <dgm:cxn modelId="{41C9391D-35A7-40D3-BFD3-646836047593}" type="presOf" srcId="{20DACFA3-30F3-46B5-84E7-E57BE4E7EE7E}" destId="{FB001968-D906-4000-B412-B7E492664774}" srcOrd="0" destOrd="0" presId="urn:microsoft.com/office/officeart/2005/8/layout/hierarchy2"/>
    <dgm:cxn modelId="{ADCD7F71-1066-4954-B213-E69466EE0AD6}" type="presOf" srcId="{7BCB2910-3FCE-4810-8EF4-1450D3349229}" destId="{593E5D78-33A4-4966-8983-8DEDFB59DDCC}" srcOrd="0" destOrd="0" presId="urn:microsoft.com/office/officeart/2005/8/layout/hierarchy2"/>
    <dgm:cxn modelId="{40446A6D-AD08-4520-BE19-A067DE21DFCA}" type="presOf" srcId="{9AC32FE5-E8C6-45CD-B3D9-3C57671E835D}" destId="{92EE5EAE-0B2F-483C-A1AB-71BBE53F593C}" srcOrd="0" destOrd="0" presId="urn:microsoft.com/office/officeart/2005/8/layout/hierarchy2"/>
    <dgm:cxn modelId="{0D9280F6-38BD-4D18-882E-6EEF10182DBF}" type="presOf" srcId="{E96A687E-79CF-4A8A-A68B-8B3A39E9A346}" destId="{136CA084-6AD8-4194-A4A6-3C52EC6A8683}" srcOrd="1" destOrd="0" presId="urn:microsoft.com/office/officeart/2005/8/layout/hierarchy2"/>
    <dgm:cxn modelId="{A5F4D981-E2E9-4395-A1EF-4CDADCA7A26D}" srcId="{7BCB2910-3FCE-4810-8EF4-1450D3349229}" destId="{58334FE7-53BC-4212-8067-0BBF31132104}" srcOrd="1" destOrd="0" parTransId="{E96A687E-79CF-4A8A-A68B-8B3A39E9A346}" sibTransId="{A31634A2-ED52-48A2-A5A5-FC734567978F}"/>
    <dgm:cxn modelId="{ACF72675-10F2-4CA0-BA01-E501F2725B52}" type="presOf" srcId="{58334FE7-53BC-4212-8067-0BBF31132104}" destId="{47D048B8-5511-48A2-9D9A-F42351A38F4A}" srcOrd="0" destOrd="0" presId="urn:microsoft.com/office/officeart/2005/8/layout/hierarchy2"/>
    <dgm:cxn modelId="{92A81B3A-A1C8-4BBC-805C-AE15E36F4711}" type="presOf" srcId="{6C730558-4EFC-4459-B3D1-432762F01690}" destId="{44E93429-027B-479A-8811-09ED76AEDE05}" srcOrd="0" destOrd="0" presId="urn:microsoft.com/office/officeart/2005/8/layout/hierarchy2"/>
    <dgm:cxn modelId="{5C182FC7-0E3B-4263-8ADD-12F968E413D1}" srcId="{7BCB2910-3FCE-4810-8EF4-1450D3349229}" destId="{20DACFA3-30F3-46B5-84E7-E57BE4E7EE7E}" srcOrd="0" destOrd="0" parTransId="{9AC32FE5-E8C6-45CD-B3D9-3C57671E835D}" sibTransId="{E364A0E3-949E-4A6C-A450-845993C1EB03}"/>
    <dgm:cxn modelId="{DBBC7E02-6B46-4539-BB40-147B7D9FC4BB}" type="presOf" srcId="{74013301-9759-4E04-8D38-E24E3C260CFC}" destId="{EEC4CC4D-414D-4888-A801-7ECAF7611CA5}" srcOrd="1" destOrd="0" presId="urn:microsoft.com/office/officeart/2005/8/layout/hierarchy2"/>
    <dgm:cxn modelId="{CD4173D6-B016-46FF-94E7-6861B21FE441}" type="presOf" srcId="{08CB85E7-CC16-4E5C-B690-825E58600A03}" destId="{C58306D1-18F0-4872-9775-91BB9C15EC81}" srcOrd="0" destOrd="0" presId="urn:microsoft.com/office/officeart/2005/8/layout/hierarchy2"/>
    <dgm:cxn modelId="{A5C4CFC9-D536-40C3-ABB0-E5D0ACDE4F17}" srcId="{6C730558-4EFC-4459-B3D1-432762F01690}" destId="{7BCB2910-3FCE-4810-8EF4-1450D3349229}" srcOrd="0" destOrd="0" parTransId="{77233C34-7C01-469D-8E79-F74F3D3937CF}" sibTransId="{CB6382AF-362F-471A-8A71-E53375EB3D7A}"/>
    <dgm:cxn modelId="{F079EAA3-D118-4579-9FE9-C5627A0B86E5}" type="presOf" srcId="{9AC32FE5-E8C6-45CD-B3D9-3C57671E835D}" destId="{8954D47D-4681-4F0D-9211-2F4078637C61}" srcOrd="1" destOrd="0" presId="urn:microsoft.com/office/officeart/2005/8/layout/hierarchy2"/>
    <dgm:cxn modelId="{467F40D7-BCF7-486E-A536-3D8ED43304AD}" srcId="{7BCB2910-3FCE-4810-8EF4-1450D3349229}" destId="{08CB85E7-CC16-4E5C-B690-825E58600A03}" srcOrd="2" destOrd="0" parTransId="{74013301-9759-4E04-8D38-E24E3C260CFC}" sibTransId="{E41F5E9E-601C-44CD-9E8C-F2C3C203DC59}"/>
    <dgm:cxn modelId="{C3649C56-C22D-481A-925A-5D5C54B734E9}" type="presParOf" srcId="{44E93429-027B-479A-8811-09ED76AEDE05}" destId="{C874FF41-10AA-4477-9DF7-9897DFAF505A}" srcOrd="0" destOrd="0" presId="urn:microsoft.com/office/officeart/2005/8/layout/hierarchy2"/>
    <dgm:cxn modelId="{5BE6E715-CD53-40DD-88E7-6F39AC39A321}" type="presParOf" srcId="{C874FF41-10AA-4477-9DF7-9897DFAF505A}" destId="{593E5D78-33A4-4966-8983-8DEDFB59DDCC}" srcOrd="0" destOrd="0" presId="urn:microsoft.com/office/officeart/2005/8/layout/hierarchy2"/>
    <dgm:cxn modelId="{A83F9A46-EB96-40B0-9552-5B6BE51E7C22}" type="presParOf" srcId="{C874FF41-10AA-4477-9DF7-9897DFAF505A}" destId="{DD206BD1-36F1-4F49-953E-8F517020CB9D}" srcOrd="1" destOrd="0" presId="urn:microsoft.com/office/officeart/2005/8/layout/hierarchy2"/>
    <dgm:cxn modelId="{F685A967-5EA5-40C7-BB32-B2781E0FFE71}" type="presParOf" srcId="{DD206BD1-36F1-4F49-953E-8F517020CB9D}" destId="{92EE5EAE-0B2F-483C-A1AB-71BBE53F593C}" srcOrd="0" destOrd="0" presId="urn:microsoft.com/office/officeart/2005/8/layout/hierarchy2"/>
    <dgm:cxn modelId="{503888AB-F013-467B-ADE6-53004771A999}" type="presParOf" srcId="{92EE5EAE-0B2F-483C-A1AB-71BBE53F593C}" destId="{8954D47D-4681-4F0D-9211-2F4078637C61}" srcOrd="0" destOrd="0" presId="urn:microsoft.com/office/officeart/2005/8/layout/hierarchy2"/>
    <dgm:cxn modelId="{578EAF61-F169-452B-8DA2-D0194B83CB5F}" type="presParOf" srcId="{DD206BD1-36F1-4F49-953E-8F517020CB9D}" destId="{11EDB5B2-D9D1-465B-BC0E-1C9D5033146D}" srcOrd="1" destOrd="0" presId="urn:microsoft.com/office/officeart/2005/8/layout/hierarchy2"/>
    <dgm:cxn modelId="{D0D41811-183D-4D99-A2C8-5AE5003512A6}" type="presParOf" srcId="{11EDB5B2-D9D1-465B-BC0E-1C9D5033146D}" destId="{FB001968-D906-4000-B412-B7E492664774}" srcOrd="0" destOrd="0" presId="urn:microsoft.com/office/officeart/2005/8/layout/hierarchy2"/>
    <dgm:cxn modelId="{6946F95D-1C0B-4DBC-9DAE-D09B5217696D}" type="presParOf" srcId="{11EDB5B2-D9D1-465B-BC0E-1C9D5033146D}" destId="{F1858126-67CF-4BFD-A5E6-0D39EBAF6B05}" srcOrd="1" destOrd="0" presId="urn:microsoft.com/office/officeart/2005/8/layout/hierarchy2"/>
    <dgm:cxn modelId="{8A53B554-FDB9-41B9-A11A-42430C0F09CE}" type="presParOf" srcId="{DD206BD1-36F1-4F49-953E-8F517020CB9D}" destId="{203EBBCA-9744-4A6C-8B04-1B0F4A50668A}" srcOrd="2" destOrd="0" presId="urn:microsoft.com/office/officeart/2005/8/layout/hierarchy2"/>
    <dgm:cxn modelId="{5AAE5B7F-0448-4219-A584-F6633319E7FF}" type="presParOf" srcId="{203EBBCA-9744-4A6C-8B04-1B0F4A50668A}" destId="{136CA084-6AD8-4194-A4A6-3C52EC6A8683}" srcOrd="0" destOrd="0" presId="urn:microsoft.com/office/officeart/2005/8/layout/hierarchy2"/>
    <dgm:cxn modelId="{D1875B82-BDE6-44BE-B0DE-C93B57FB99FA}" type="presParOf" srcId="{DD206BD1-36F1-4F49-953E-8F517020CB9D}" destId="{A6F26308-A4FE-47B4-A4C4-88AEF15C4924}" srcOrd="3" destOrd="0" presId="urn:microsoft.com/office/officeart/2005/8/layout/hierarchy2"/>
    <dgm:cxn modelId="{626C3330-5F0E-49F0-A4D1-CA2107E90854}" type="presParOf" srcId="{A6F26308-A4FE-47B4-A4C4-88AEF15C4924}" destId="{47D048B8-5511-48A2-9D9A-F42351A38F4A}" srcOrd="0" destOrd="0" presId="urn:microsoft.com/office/officeart/2005/8/layout/hierarchy2"/>
    <dgm:cxn modelId="{C6CAFE9D-95D7-46F9-ACC5-A9095D19BF2B}" type="presParOf" srcId="{A6F26308-A4FE-47B4-A4C4-88AEF15C4924}" destId="{9FDED4DF-59F4-40F9-B8F2-A6C8972F8191}" srcOrd="1" destOrd="0" presId="urn:microsoft.com/office/officeart/2005/8/layout/hierarchy2"/>
    <dgm:cxn modelId="{B299D425-BC87-4F1C-90C8-B64247655B83}" type="presParOf" srcId="{DD206BD1-36F1-4F49-953E-8F517020CB9D}" destId="{8B1E6432-097B-48D1-912D-EC29FD417D3B}" srcOrd="4" destOrd="0" presId="urn:microsoft.com/office/officeart/2005/8/layout/hierarchy2"/>
    <dgm:cxn modelId="{44AD0981-A93D-4B96-97E5-91BC92DD554D}" type="presParOf" srcId="{8B1E6432-097B-48D1-912D-EC29FD417D3B}" destId="{EEC4CC4D-414D-4888-A801-7ECAF7611CA5}" srcOrd="0" destOrd="0" presId="urn:microsoft.com/office/officeart/2005/8/layout/hierarchy2"/>
    <dgm:cxn modelId="{7F6949E4-B685-469D-84EE-9C3E91D7664F}" type="presParOf" srcId="{DD206BD1-36F1-4F49-953E-8F517020CB9D}" destId="{377A4690-D4DB-4057-943F-A6531CB38D30}" srcOrd="5" destOrd="0" presId="urn:microsoft.com/office/officeart/2005/8/layout/hierarchy2"/>
    <dgm:cxn modelId="{9F2AD37B-4166-49D2-83E6-0DEEC28B2831}" type="presParOf" srcId="{377A4690-D4DB-4057-943F-A6531CB38D30}" destId="{C58306D1-18F0-4872-9775-91BB9C15EC81}" srcOrd="0" destOrd="0" presId="urn:microsoft.com/office/officeart/2005/8/layout/hierarchy2"/>
    <dgm:cxn modelId="{56F5A0E9-05FE-4F97-B47E-A532D0721365}" type="presParOf" srcId="{377A4690-D4DB-4057-943F-A6531CB38D30}" destId="{37F990EE-AB7B-4466-A041-E99C19AF7DA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807D6-CBC2-41FD-A3B2-3C075B8D039E}"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58C2745-F171-489D-8D4B-0FF4BE3F0CC9}">
      <dgm:prSet phldrT="[Text]"/>
      <dgm:spPr/>
      <dgm:t>
        <a:bodyPr/>
        <a:lstStyle/>
        <a:p>
          <a:r>
            <a:rPr lang="en-US" dirty="0">
              <a:solidFill>
                <a:srgbClr val="007033"/>
              </a:solidFill>
            </a:rPr>
            <a:t>Eco-friendly</a:t>
          </a:r>
        </a:p>
      </dgm:t>
    </dgm:pt>
    <dgm:pt modelId="{9CDC2557-BE4A-4B83-863A-128B727AC85E}" type="parTrans" cxnId="{560B7FB3-FEDA-4EC2-9DE9-BCEB3B9C6922}">
      <dgm:prSet/>
      <dgm:spPr/>
      <dgm:t>
        <a:bodyPr/>
        <a:lstStyle/>
        <a:p>
          <a:endParaRPr lang="en-US">
            <a:solidFill>
              <a:srgbClr val="007033"/>
            </a:solidFill>
          </a:endParaRPr>
        </a:p>
      </dgm:t>
    </dgm:pt>
    <dgm:pt modelId="{BA4DBCDF-DB09-4A68-8B6E-51D2F6AE8C04}" type="sibTrans" cxnId="{560B7FB3-FEDA-4EC2-9DE9-BCEB3B9C6922}">
      <dgm:prSet/>
      <dgm:spPr/>
      <dgm:t>
        <a:bodyPr/>
        <a:lstStyle/>
        <a:p>
          <a:endParaRPr lang="en-US">
            <a:solidFill>
              <a:srgbClr val="007033"/>
            </a:solidFill>
          </a:endParaRPr>
        </a:p>
      </dgm:t>
    </dgm:pt>
    <dgm:pt modelId="{E0130D47-CD93-45C9-A2FF-51875FEA0D7F}">
      <dgm:prSet phldrT="[Text]"/>
      <dgm:spPr/>
      <dgm:t>
        <a:bodyPr/>
        <a:lstStyle/>
        <a:p>
          <a:r>
            <a:rPr lang="en-US" dirty="0">
              <a:solidFill>
                <a:srgbClr val="007033"/>
              </a:solidFill>
            </a:rPr>
            <a:t>Biocompatible</a:t>
          </a:r>
        </a:p>
      </dgm:t>
    </dgm:pt>
    <dgm:pt modelId="{0FF21EAC-FC11-4806-B217-3D87337A3160}" type="parTrans" cxnId="{128EEBC2-6D4A-46AF-A4B2-18E451810D94}">
      <dgm:prSet/>
      <dgm:spPr/>
      <dgm:t>
        <a:bodyPr/>
        <a:lstStyle/>
        <a:p>
          <a:endParaRPr lang="en-US">
            <a:solidFill>
              <a:srgbClr val="007033"/>
            </a:solidFill>
          </a:endParaRPr>
        </a:p>
      </dgm:t>
    </dgm:pt>
    <dgm:pt modelId="{72E0005A-6D44-4EC2-9285-672301A1276A}" type="sibTrans" cxnId="{128EEBC2-6D4A-46AF-A4B2-18E451810D94}">
      <dgm:prSet/>
      <dgm:spPr/>
      <dgm:t>
        <a:bodyPr/>
        <a:lstStyle/>
        <a:p>
          <a:endParaRPr lang="en-US">
            <a:solidFill>
              <a:srgbClr val="007033"/>
            </a:solidFill>
          </a:endParaRPr>
        </a:p>
      </dgm:t>
    </dgm:pt>
    <dgm:pt modelId="{BEC4FB16-C6E8-4B01-A2E1-9E582A2043F6}">
      <dgm:prSet phldrT="[Text]"/>
      <dgm:spPr/>
      <dgm:t>
        <a:bodyPr/>
        <a:lstStyle/>
        <a:p>
          <a:r>
            <a:rPr lang="en-US" dirty="0">
              <a:solidFill>
                <a:srgbClr val="007033"/>
              </a:solidFill>
            </a:rPr>
            <a:t>Biodegradable</a:t>
          </a:r>
        </a:p>
      </dgm:t>
    </dgm:pt>
    <dgm:pt modelId="{5046F813-749C-453F-8BB4-0F7BECDFA5FC}" type="parTrans" cxnId="{442FEB58-FB4A-420A-A8A0-86A026BCC085}">
      <dgm:prSet/>
      <dgm:spPr/>
      <dgm:t>
        <a:bodyPr/>
        <a:lstStyle/>
        <a:p>
          <a:endParaRPr lang="en-US">
            <a:solidFill>
              <a:srgbClr val="007033"/>
            </a:solidFill>
          </a:endParaRPr>
        </a:p>
      </dgm:t>
    </dgm:pt>
    <dgm:pt modelId="{9415B908-B965-4834-8148-C596FE463441}" type="sibTrans" cxnId="{442FEB58-FB4A-420A-A8A0-86A026BCC085}">
      <dgm:prSet/>
      <dgm:spPr/>
      <dgm:t>
        <a:bodyPr/>
        <a:lstStyle/>
        <a:p>
          <a:endParaRPr lang="en-US">
            <a:solidFill>
              <a:srgbClr val="007033"/>
            </a:solidFill>
          </a:endParaRPr>
        </a:p>
      </dgm:t>
    </dgm:pt>
    <dgm:pt modelId="{4C633394-A0E3-4F5A-8A81-F94DA5A0C855}">
      <dgm:prSet phldrT="[Text]"/>
      <dgm:spPr/>
      <dgm:t>
        <a:bodyPr/>
        <a:lstStyle/>
        <a:p>
          <a:r>
            <a:rPr lang="en-US" dirty="0">
              <a:solidFill>
                <a:srgbClr val="007033"/>
              </a:solidFill>
            </a:rPr>
            <a:t>Non toxic</a:t>
          </a:r>
        </a:p>
      </dgm:t>
    </dgm:pt>
    <dgm:pt modelId="{46217FB2-C13C-40AF-85B6-72F535331C41}" type="parTrans" cxnId="{F01F3C1D-3936-483C-BC2A-2E266F7E18C0}">
      <dgm:prSet/>
      <dgm:spPr/>
      <dgm:t>
        <a:bodyPr/>
        <a:lstStyle/>
        <a:p>
          <a:endParaRPr lang="en-US">
            <a:solidFill>
              <a:srgbClr val="007033"/>
            </a:solidFill>
          </a:endParaRPr>
        </a:p>
      </dgm:t>
    </dgm:pt>
    <dgm:pt modelId="{D2274076-755B-40B8-B2C7-F7687400D283}" type="sibTrans" cxnId="{F01F3C1D-3936-483C-BC2A-2E266F7E18C0}">
      <dgm:prSet/>
      <dgm:spPr/>
      <dgm:t>
        <a:bodyPr/>
        <a:lstStyle/>
        <a:p>
          <a:endParaRPr lang="en-US">
            <a:solidFill>
              <a:srgbClr val="007033"/>
            </a:solidFill>
          </a:endParaRPr>
        </a:p>
      </dgm:t>
    </dgm:pt>
    <dgm:pt modelId="{F04E6A7D-A151-4A9C-8D33-174A7FC2023C}">
      <dgm:prSet phldrT="[Text]"/>
      <dgm:spPr/>
      <dgm:t>
        <a:bodyPr/>
        <a:lstStyle/>
        <a:p>
          <a:r>
            <a:rPr lang="en-US">
              <a:solidFill>
                <a:srgbClr val="007033"/>
              </a:solidFill>
            </a:rPr>
            <a:t>Harmless to skin</a:t>
          </a:r>
          <a:endParaRPr lang="en-US" dirty="0">
            <a:solidFill>
              <a:srgbClr val="007033"/>
            </a:solidFill>
          </a:endParaRPr>
        </a:p>
      </dgm:t>
    </dgm:pt>
    <dgm:pt modelId="{600003CC-7C27-4F53-843A-AE6247A2075F}" type="parTrans" cxnId="{D58D961C-7FD0-474D-B653-C02EBC43FEB9}">
      <dgm:prSet/>
      <dgm:spPr/>
      <dgm:t>
        <a:bodyPr/>
        <a:lstStyle/>
        <a:p>
          <a:endParaRPr lang="en-US">
            <a:solidFill>
              <a:srgbClr val="007033"/>
            </a:solidFill>
          </a:endParaRPr>
        </a:p>
      </dgm:t>
    </dgm:pt>
    <dgm:pt modelId="{76E23DFC-AC84-4F82-9B7D-45D749B16802}" type="sibTrans" cxnId="{D58D961C-7FD0-474D-B653-C02EBC43FEB9}">
      <dgm:prSet/>
      <dgm:spPr/>
      <dgm:t>
        <a:bodyPr/>
        <a:lstStyle/>
        <a:p>
          <a:endParaRPr lang="en-US">
            <a:solidFill>
              <a:srgbClr val="007033"/>
            </a:solidFill>
          </a:endParaRPr>
        </a:p>
      </dgm:t>
    </dgm:pt>
    <dgm:pt modelId="{6A8F18CA-2247-434D-8ABE-5DECD993D61E}" type="pres">
      <dgm:prSet presAssocID="{A30807D6-CBC2-41FD-A3B2-3C075B8D039E}" presName="Name0" presStyleCnt="0">
        <dgm:presLayoutVars>
          <dgm:dir/>
        </dgm:presLayoutVars>
      </dgm:prSet>
      <dgm:spPr/>
      <dgm:t>
        <a:bodyPr/>
        <a:lstStyle/>
        <a:p>
          <a:endParaRPr lang="en-US"/>
        </a:p>
      </dgm:t>
    </dgm:pt>
    <dgm:pt modelId="{AE058949-85A3-4F77-BD14-3AB4B9389C92}" type="pres">
      <dgm:prSet presAssocID="{658C2745-F171-489D-8D4B-0FF4BE3F0CC9}" presName="parComposite" presStyleCnt="0"/>
      <dgm:spPr/>
    </dgm:pt>
    <dgm:pt modelId="{4E695F75-BD83-48B4-930E-6FFA1117BAF5}" type="pres">
      <dgm:prSet presAssocID="{658C2745-F171-489D-8D4B-0FF4BE3F0CC9}" presName="parBigCircle" presStyleLbl="node0" presStyleIdx="0" presStyleCnt="5"/>
      <dgm:spPr>
        <a:solidFill>
          <a:schemeClr val="accent3">
            <a:lumMod val="60000"/>
            <a:lumOff val="40000"/>
          </a:schemeClr>
        </a:solidFill>
      </dgm:spPr>
    </dgm:pt>
    <dgm:pt modelId="{40B3E7E5-EDAF-402A-9C95-275CA099C21A}" type="pres">
      <dgm:prSet presAssocID="{658C2745-F171-489D-8D4B-0FF4BE3F0CC9}" presName="parTx" presStyleLbl="revTx" presStyleIdx="0" presStyleCnt="5"/>
      <dgm:spPr/>
      <dgm:t>
        <a:bodyPr/>
        <a:lstStyle/>
        <a:p>
          <a:endParaRPr lang="en-US"/>
        </a:p>
      </dgm:t>
    </dgm:pt>
    <dgm:pt modelId="{C59FA531-2D03-4EFE-9D33-F6AD4F528ADF}" type="pres">
      <dgm:prSet presAssocID="{658C2745-F171-489D-8D4B-0FF4BE3F0CC9}" presName="bSpace" presStyleCnt="0"/>
      <dgm:spPr/>
    </dgm:pt>
    <dgm:pt modelId="{097BD421-59DA-4760-9D55-D67129EA3B7D}" type="pres">
      <dgm:prSet presAssocID="{658C2745-F171-489D-8D4B-0FF4BE3F0CC9}" presName="parBackupNorm" presStyleCnt="0"/>
      <dgm:spPr/>
    </dgm:pt>
    <dgm:pt modelId="{722CF0FF-1F02-42F2-83FC-3F1E25B3A2FB}" type="pres">
      <dgm:prSet presAssocID="{BA4DBCDF-DB09-4A68-8B6E-51D2F6AE8C04}" presName="parSpace" presStyleCnt="0"/>
      <dgm:spPr/>
    </dgm:pt>
    <dgm:pt modelId="{65F6A6BB-06D2-4C0B-AEF5-5C11382B0ABB}" type="pres">
      <dgm:prSet presAssocID="{E0130D47-CD93-45C9-A2FF-51875FEA0D7F}" presName="parComposite" presStyleCnt="0"/>
      <dgm:spPr/>
    </dgm:pt>
    <dgm:pt modelId="{3309F393-CFA8-4267-A7CC-0C9CEBA833DC}" type="pres">
      <dgm:prSet presAssocID="{E0130D47-CD93-45C9-A2FF-51875FEA0D7F}" presName="parBigCircle" presStyleLbl="node0" presStyleIdx="1" presStyleCnt="5"/>
      <dgm:spPr>
        <a:solidFill>
          <a:schemeClr val="accent3">
            <a:lumMod val="60000"/>
            <a:lumOff val="40000"/>
          </a:schemeClr>
        </a:solidFill>
      </dgm:spPr>
    </dgm:pt>
    <dgm:pt modelId="{F5A800BB-F475-4E9B-8BD1-82F5CE9D3A5F}" type="pres">
      <dgm:prSet presAssocID="{E0130D47-CD93-45C9-A2FF-51875FEA0D7F}" presName="parTx" presStyleLbl="revTx" presStyleIdx="1" presStyleCnt="5"/>
      <dgm:spPr/>
      <dgm:t>
        <a:bodyPr/>
        <a:lstStyle/>
        <a:p>
          <a:endParaRPr lang="en-US"/>
        </a:p>
      </dgm:t>
    </dgm:pt>
    <dgm:pt modelId="{AFDE74FE-04B2-46F3-8CB4-5F695E32D573}" type="pres">
      <dgm:prSet presAssocID="{E0130D47-CD93-45C9-A2FF-51875FEA0D7F}" presName="bSpace" presStyleCnt="0"/>
      <dgm:spPr/>
    </dgm:pt>
    <dgm:pt modelId="{168DCA93-4BEF-452C-BECB-A57E6EB97DB0}" type="pres">
      <dgm:prSet presAssocID="{E0130D47-CD93-45C9-A2FF-51875FEA0D7F}" presName="parBackupNorm" presStyleCnt="0"/>
      <dgm:spPr/>
    </dgm:pt>
    <dgm:pt modelId="{5C9817A3-7D43-40DF-B1CE-A2FE4D17C70C}" type="pres">
      <dgm:prSet presAssocID="{72E0005A-6D44-4EC2-9285-672301A1276A}" presName="parSpace" presStyleCnt="0"/>
      <dgm:spPr/>
    </dgm:pt>
    <dgm:pt modelId="{CD9609BA-B507-4540-B788-5A9D80F9495F}" type="pres">
      <dgm:prSet presAssocID="{BEC4FB16-C6E8-4B01-A2E1-9E582A2043F6}" presName="parComposite" presStyleCnt="0"/>
      <dgm:spPr/>
    </dgm:pt>
    <dgm:pt modelId="{657F1F7E-B5DF-4DE5-822B-593FEA3B93EE}" type="pres">
      <dgm:prSet presAssocID="{BEC4FB16-C6E8-4B01-A2E1-9E582A2043F6}" presName="parBigCircle" presStyleLbl="node0" presStyleIdx="2" presStyleCnt="5"/>
      <dgm:spPr>
        <a:solidFill>
          <a:schemeClr val="accent3">
            <a:lumMod val="60000"/>
            <a:lumOff val="40000"/>
          </a:schemeClr>
        </a:solidFill>
      </dgm:spPr>
    </dgm:pt>
    <dgm:pt modelId="{8E226944-AD46-466C-AF61-D661FC0E102F}" type="pres">
      <dgm:prSet presAssocID="{BEC4FB16-C6E8-4B01-A2E1-9E582A2043F6}" presName="parTx" presStyleLbl="revTx" presStyleIdx="2" presStyleCnt="5"/>
      <dgm:spPr/>
      <dgm:t>
        <a:bodyPr/>
        <a:lstStyle/>
        <a:p>
          <a:endParaRPr lang="en-US"/>
        </a:p>
      </dgm:t>
    </dgm:pt>
    <dgm:pt modelId="{792A45FA-3FF1-4191-B854-8B02451DA7F1}" type="pres">
      <dgm:prSet presAssocID="{BEC4FB16-C6E8-4B01-A2E1-9E582A2043F6}" presName="bSpace" presStyleCnt="0"/>
      <dgm:spPr/>
    </dgm:pt>
    <dgm:pt modelId="{8A112A35-A367-4620-9F83-A2550DBCA1A7}" type="pres">
      <dgm:prSet presAssocID="{BEC4FB16-C6E8-4B01-A2E1-9E582A2043F6}" presName="parBackupNorm" presStyleCnt="0"/>
      <dgm:spPr/>
    </dgm:pt>
    <dgm:pt modelId="{85C01112-D9EC-458F-B367-BFC056609F9A}" type="pres">
      <dgm:prSet presAssocID="{9415B908-B965-4834-8148-C596FE463441}" presName="parSpace" presStyleCnt="0"/>
      <dgm:spPr/>
    </dgm:pt>
    <dgm:pt modelId="{BFD94E2F-AE5C-4723-9358-44C91819440F}" type="pres">
      <dgm:prSet presAssocID="{4C633394-A0E3-4F5A-8A81-F94DA5A0C855}" presName="parComposite" presStyleCnt="0"/>
      <dgm:spPr/>
    </dgm:pt>
    <dgm:pt modelId="{F548148F-8E4B-4931-8F37-9910909672EE}" type="pres">
      <dgm:prSet presAssocID="{4C633394-A0E3-4F5A-8A81-F94DA5A0C855}" presName="parBigCircle" presStyleLbl="node0" presStyleIdx="3" presStyleCnt="5"/>
      <dgm:spPr>
        <a:solidFill>
          <a:schemeClr val="accent3">
            <a:lumMod val="60000"/>
            <a:lumOff val="40000"/>
          </a:schemeClr>
        </a:solidFill>
      </dgm:spPr>
    </dgm:pt>
    <dgm:pt modelId="{838C6580-5722-4D12-93F1-83D8F56B3D56}" type="pres">
      <dgm:prSet presAssocID="{4C633394-A0E3-4F5A-8A81-F94DA5A0C855}" presName="parTx" presStyleLbl="revTx" presStyleIdx="3" presStyleCnt="5"/>
      <dgm:spPr/>
      <dgm:t>
        <a:bodyPr/>
        <a:lstStyle/>
        <a:p>
          <a:endParaRPr lang="en-US"/>
        </a:p>
      </dgm:t>
    </dgm:pt>
    <dgm:pt modelId="{413D3A82-99E6-44C6-841E-F2BD9478F92A}" type="pres">
      <dgm:prSet presAssocID="{4C633394-A0E3-4F5A-8A81-F94DA5A0C855}" presName="bSpace" presStyleCnt="0"/>
      <dgm:spPr/>
    </dgm:pt>
    <dgm:pt modelId="{E48694CD-A20B-4A48-8CDB-CBFFD4A5AEE8}" type="pres">
      <dgm:prSet presAssocID="{4C633394-A0E3-4F5A-8A81-F94DA5A0C855}" presName="parBackupNorm" presStyleCnt="0"/>
      <dgm:spPr/>
    </dgm:pt>
    <dgm:pt modelId="{C1FE9761-A2E9-4A91-A114-22BB6C74D09E}" type="pres">
      <dgm:prSet presAssocID="{D2274076-755B-40B8-B2C7-F7687400D283}" presName="parSpace" presStyleCnt="0"/>
      <dgm:spPr/>
    </dgm:pt>
    <dgm:pt modelId="{0276D804-1DE4-445C-9EF1-9E3F293E8508}" type="pres">
      <dgm:prSet presAssocID="{F04E6A7D-A151-4A9C-8D33-174A7FC2023C}" presName="parComposite" presStyleCnt="0"/>
      <dgm:spPr/>
    </dgm:pt>
    <dgm:pt modelId="{2D6E9AA2-6483-4228-8171-02AB38F143B7}" type="pres">
      <dgm:prSet presAssocID="{F04E6A7D-A151-4A9C-8D33-174A7FC2023C}" presName="parBigCircle" presStyleLbl="node0" presStyleIdx="4" presStyleCnt="5"/>
      <dgm:spPr>
        <a:solidFill>
          <a:schemeClr val="accent3">
            <a:lumMod val="60000"/>
            <a:lumOff val="40000"/>
          </a:schemeClr>
        </a:solidFill>
      </dgm:spPr>
    </dgm:pt>
    <dgm:pt modelId="{17D90941-8AC6-4BD1-A173-7B50B70D5251}" type="pres">
      <dgm:prSet presAssocID="{F04E6A7D-A151-4A9C-8D33-174A7FC2023C}" presName="parTx" presStyleLbl="revTx" presStyleIdx="4" presStyleCnt="5"/>
      <dgm:spPr/>
      <dgm:t>
        <a:bodyPr/>
        <a:lstStyle/>
        <a:p>
          <a:endParaRPr lang="en-US"/>
        </a:p>
      </dgm:t>
    </dgm:pt>
    <dgm:pt modelId="{72D6DBDC-FC58-4BC5-B7A4-78C66FB6828A}" type="pres">
      <dgm:prSet presAssocID="{F04E6A7D-A151-4A9C-8D33-174A7FC2023C}" presName="bSpace" presStyleCnt="0"/>
      <dgm:spPr/>
    </dgm:pt>
    <dgm:pt modelId="{0C174F9F-49B7-47B7-99B7-F2CD61428D89}" type="pres">
      <dgm:prSet presAssocID="{F04E6A7D-A151-4A9C-8D33-174A7FC2023C}" presName="parBackupNorm" presStyleCnt="0"/>
      <dgm:spPr/>
    </dgm:pt>
    <dgm:pt modelId="{2EF6619A-58FC-4CCF-A011-F6990127AADF}" type="pres">
      <dgm:prSet presAssocID="{76E23DFC-AC84-4F82-9B7D-45D749B16802}" presName="parSpace" presStyleCnt="0"/>
      <dgm:spPr/>
    </dgm:pt>
  </dgm:ptLst>
  <dgm:cxnLst>
    <dgm:cxn modelId="{3DE530A2-D188-4E67-AF67-F6BE5B785AC5}" type="presOf" srcId="{4C633394-A0E3-4F5A-8A81-F94DA5A0C855}" destId="{838C6580-5722-4D12-93F1-83D8F56B3D56}" srcOrd="0" destOrd="0" presId="urn:microsoft.com/office/officeart/2008/layout/CircleAccentTimeline"/>
    <dgm:cxn modelId="{C186E128-80DD-46F0-9754-2F3FC2171E83}" type="presOf" srcId="{658C2745-F171-489D-8D4B-0FF4BE3F0CC9}" destId="{40B3E7E5-EDAF-402A-9C95-275CA099C21A}" srcOrd="0" destOrd="0" presId="urn:microsoft.com/office/officeart/2008/layout/CircleAccentTimeline"/>
    <dgm:cxn modelId="{A91E59AD-5F2D-48DB-AB56-84A94CAB6794}" type="presOf" srcId="{E0130D47-CD93-45C9-A2FF-51875FEA0D7F}" destId="{F5A800BB-F475-4E9B-8BD1-82F5CE9D3A5F}" srcOrd="0" destOrd="0" presId="urn:microsoft.com/office/officeart/2008/layout/CircleAccentTimeline"/>
    <dgm:cxn modelId="{D4144DC4-99E1-4AE2-9825-17B7DED8F0CF}" type="presOf" srcId="{F04E6A7D-A151-4A9C-8D33-174A7FC2023C}" destId="{17D90941-8AC6-4BD1-A173-7B50B70D5251}" srcOrd="0" destOrd="0" presId="urn:microsoft.com/office/officeart/2008/layout/CircleAccentTimeline"/>
    <dgm:cxn modelId="{46B1D626-D60D-4A30-9FCD-9A6CAC95109D}" type="presOf" srcId="{BEC4FB16-C6E8-4B01-A2E1-9E582A2043F6}" destId="{8E226944-AD46-466C-AF61-D661FC0E102F}" srcOrd="0" destOrd="0" presId="urn:microsoft.com/office/officeart/2008/layout/CircleAccentTimeline"/>
    <dgm:cxn modelId="{D58D961C-7FD0-474D-B653-C02EBC43FEB9}" srcId="{A30807D6-CBC2-41FD-A3B2-3C075B8D039E}" destId="{F04E6A7D-A151-4A9C-8D33-174A7FC2023C}" srcOrd="4" destOrd="0" parTransId="{600003CC-7C27-4F53-843A-AE6247A2075F}" sibTransId="{76E23DFC-AC84-4F82-9B7D-45D749B16802}"/>
    <dgm:cxn modelId="{128EEBC2-6D4A-46AF-A4B2-18E451810D94}" srcId="{A30807D6-CBC2-41FD-A3B2-3C075B8D039E}" destId="{E0130D47-CD93-45C9-A2FF-51875FEA0D7F}" srcOrd="1" destOrd="0" parTransId="{0FF21EAC-FC11-4806-B217-3D87337A3160}" sibTransId="{72E0005A-6D44-4EC2-9285-672301A1276A}"/>
    <dgm:cxn modelId="{CF4EC7A4-6D85-43D9-88F3-8975C996AE85}" type="presOf" srcId="{A30807D6-CBC2-41FD-A3B2-3C075B8D039E}" destId="{6A8F18CA-2247-434D-8ABE-5DECD993D61E}" srcOrd="0" destOrd="0" presId="urn:microsoft.com/office/officeart/2008/layout/CircleAccentTimeline"/>
    <dgm:cxn modelId="{F01F3C1D-3936-483C-BC2A-2E266F7E18C0}" srcId="{A30807D6-CBC2-41FD-A3B2-3C075B8D039E}" destId="{4C633394-A0E3-4F5A-8A81-F94DA5A0C855}" srcOrd="3" destOrd="0" parTransId="{46217FB2-C13C-40AF-85B6-72F535331C41}" sibTransId="{D2274076-755B-40B8-B2C7-F7687400D283}"/>
    <dgm:cxn modelId="{442FEB58-FB4A-420A-A8A0-86A026BCC085}" srcId="{A30807D6-CBC2-41FD-A3B2-3C075B8D039E}" destId="{BEC4FB16-C6E8-4B01-A2E1-9E582A2043F6}" srcOrd="2" destOrd="0" parTransId="{5046F813-749C-453F-8BB4-0F7BECDFA5FC}" sibTransId="{9415B908-B965-4834-8148-C596FE463441}"/>
    <dgm:cxn modelId="{560B7FB3-FEDA-4EC2-9DE9-BCEB3B9C6922}" srcId="{A30807D6-CBC2-41FD-A3B2-3C075B8D039E}" destId="{658C2745-F171-489D-8D4B-0FF4BE3F0CC9}" srcOrd="0" destOrd="0" parTransId="{9CDC2557-BE4A-4B83-863A-128B727AC85E}" sibTransId="{BA4DBCDF-DB09-4A68-8B6E-51D2F6AE8C04}"/>
    <dgm:cxn modelId="{B81A9846-A40B-4C78-ACE9-544F3A9D3DF2}" type="presParOf" srcId="{6A8F18CA-2247-434D-8ABE-5DECD993D61E}" destId="{AE058949-85A3-4F77-BD14-3AB4B9389C92}" srcOrd="0" destOrd="0" presId="urn:microsoft.com/office/officeart/2008/layout/CircleAccentTimeline"/>
    <dgm:cxn modelId="{1D415834-CC11-4DB9-8A63-F11EC6C51A67}" type="presParOf" srcId="{AE058949-85A3-4F77-BD14-3AB4B9389C92}" destId="{4E695F75-BD83-48B4-930E-6FFA1117BAF5}" srcOrd="0" destOrd="0" presId="urn:microsoft.com/office/officeart/2008/layout/CircleAccentTimeline"/>
    <dgm:cxn modelId="{5C691611-74E2-4570-B775-D19C7F7687BD}" type="presParOf" srcId="{AE058949-85A3-4F77-BD14-3AB4B9389C92}" destId="{40B3E7E5-EDAF-402A-9C95-275CA099C21A}" srcOrd="1" destOrd="0" presId="urn:microsoft.com/office/officeart/2008/layout/CircleAccentTimeline"/>
    <dgm:cxn modelId="{A55351F0-6436-46AC-9163-D6247C098612}" type="presParOf" srcId="{AE058949-85A3-4F77-BD14-3AB4B9389C92}" destId="{C59FA531-2D03-4EFE-9D33-F6AD4F528ADF}" srcOrd="2" destOrd="0" presId="urn:microsoft.com/office/officeart/2008/layout/CircleAccentTimeline"/>
    <dgm:cxn modelId="{4BE031DF-212D-487C-81AD-7F9F39541F71}" type="presParOf" srcId="{6A8F18CA-2247-434D-8ABE-5DECD993D61E}" destId="{097BD421-59DA-4760-9D55-D67129EA3B7D}" srcOrd="1" destOrd="0" presId="urn:microsoft.com/office/officeart/2008/layout/CircleAccentTimeline"/>
    <dgm:cxn modelId="{B797B62B-8F92-48DB-8D06-5F0A257909EA}" type="presParOf" srcId="{6A8F18CA-2247-434D-8ABE-5DECD993D61E}" destId="{722CF0FF-1F02-42F2-83FC-3F1E25B3A2FB}" srcOrd="2" destOrd="0" presId="urn:microsoft.com/office/officeart/2008/layout/CircleAccentTimeline"/>
    <dgm:cxn modelId="{2C353408-3E4F-4A6D-89FB-265EF12B7D36}" type="presParOf" srcId="{6A8F18CA-2247-434D-8ABE-5DECD993D61E}" destId="{65F6A6BB-06D2-4C0B-AEF5-5C11382B0ABB}" srcOrd="3" destOrd="0" presId="urn:microsoft.com/office/officeart/2008/layout/CircleAccentTimeline"/>
    <dgm:cxn modelId="{D4FD528C-F317-497C-97AE-0521972E1A57}" type="presParOf" srcId="{65F6A6BB-06D2-4C0B-AEF5-5C11382B0ABB}" destId="{3309F393-CFA8-4267-A7CC-0C9CEBA833DC}" srcOrd="0" destOrd="0" presId="urn:microsoft.com/office/officeart/2008/layout/CircleAccentTimeline"/>
    <dgm:cxn modelId="{0F39B7AB-7DB6-4047-B9C7-5FAFEE7931A2}" type="presParOf" srcId="{65F6A6BB-06D2-4C0B-AEF5-5C11382B0ABB}" destId="{F5A800BB-F475-4E9B-8BD1-82F5CE9D3A5F}" srcOrd="1" destOrd="0" presId="urn:microsoft.com/office/officeart/2008/layout/CircleAccentTimeline"/>
    <dgm:cxn modelId="{D0070578-FDB4-4A00-A951-EFCD360D2B01}" type="presParOf" srcId="{65F6A6BB-06D2-4C0B-AEF5-5C11382B0ABB}" destId="{AFDE74FE-04B2-46F3-8CB4-5F695E32D573}" srcOrd="2" destOrd="0" presId="urn:microsoft.com/office/officeart/2008/layout/CircleAccentTimeline"/>
    <dgm:cxn modelId="{3DDE028C-CB9D-4EA9-9E27-FDCD3A51E6DB}" type="presParOf" srcId="{6A8F18CA-2247-434D-8ABE-5DECD993D61E}" destId="{168DCA93-4BEF-452C-BECB-A57E6EB97DB0}" srcOrd="4" destOrd="0" presId="urn:microsoft.com/office/officeart/2008/layout/CircleAccentTimeline"/>
    <dgm:cxn modelId="{0EEB2F90-876A-407D-824A-BD90875D4E3F}" type="presParOf" srcId="{6A8F18CA-2247-434D-8ABE-5DECD993D61E}" destId="{5C9817A3-7D43-40DF-B1CE-A2FE4D17C70C}" srcOrd="5" destOrd="0" presId="urn:microsoft.com/office/officeart/2008/layout/CircleAccentTimeline"/>
    <dgm:cxn modelId="{5BD1B685-A3C9-46D5-89A4-77DCC6D84974}" type="presParOf" srcId="{6A8F18CA-2247-434D-8ABE-5DECD993D61E}" destId="{CD9609BA-B507-4540-B788-5A9D80F9495F}" srcOrd="6" destOrd="0" presId="urn:microsoft.com/office/officeart/2008/layout/CircleAccentTimeline"/>
    <dgm:cxn modelId="{A5274A8D-5340-412D-8C7D-35501298FF5C}" type="presParOf" srcId="{CD9609BA-B507-4540-B788-5A9D80F9495F}" destId="{657F1F7E-B5DF-4DE5-822B-593FEA3B93EE}" srcOrd="0" destOrd="0" presId="urn:microsoft.com/office/officeart/2008/layout/CircleAccentTimeline"/>
    <dgm:cxn modelId="{6ADAF21D-4CCF-40FE-A75E-05F68F623EC1}" type="presParOf" srcId="{CD9609BA-B507-4540-B788-5A9D80F9495F}" destId="{8E226944-AD46-466C-AF61-D661FC0E102F}" srcOrd="1" destOrd="0" presId="urn:microsoft.com/office/officeart/2008/layout/CircleAccentTimeline"/>
    <dgm:cxn modelId="{8B7238BD-9069-4287-97BD-E51D2B6C4C6D}" type="presParOf" srcId="{CD9609BA-B507-4540-B788-5A9D80F9495F}" destId="{792A45FA-3FF1-4191-B854-8B02451DA7F1}" srcOrd="2" destOrd="0" presId="urn:microsoft.com/office/officeart/2008/layout/CircleAccentTimeline"/>
    <dgm:cxn modelId="{34998E3C-AA62-4981-9D85-E5B8556D14A6}" type="presParOf" srcId="{6A8F18CA-2247-434D-8ABE-5DECD993D61E}" destId="{8A112A35-A367-4620-9F83-A2550DBCA1A7}" srcOrd="7" destOrd="0" presId="urn:microsoft.com/office/officeart/2008/layout/CircleAccentTimeline"/>
    <dgm:cxn modelId="{98E33A6A-DED0-43C9-AC66-28CD0EAE2D68}" type="presParOf" srcId="{6A8F18CA-2247-434D-8ABE-5DECD993D61E}" destId="{85C01112-D9EC-458F-B367-BFC056609F9A}" srcOrd="8" destOrd="0" presId="urn:microsoft.com/office/officeart/2008/layout/CircleAccentTimeline"/>
    <dgm:cxn modelId="{61CA283E-0FA1-4D16-9AAA-54BC403CBA9E}" type="presParOf" srcId="{6A8F18CA-2247-434D-8ABE-5DECD993D61E}" destId="{BFD94E2F-AE5C-4723-9358-44C91819440F}" srcOrd="9" destOrd="0" presId="urn:microsoft.com/office/officeart/2008/layout/CircleAccentTimeline"/>
    <dgm:cxn modelId="{3B5DC840-99DA-4A4D-9A64-777F24A171F1}" type="presParOf" srcId="{BFD94E2F-AE5C-4723-9358-44C91819440F}" destId="{F548148F-8E4B-4931-8F37-9910909672EE}" srcOrd="0" destOrd="0" presId="urn:microsoft.com/office/officeart/2008/layout/CircleAccentTimeline"/>
    <dgm:cxn modelId="{EA212AD9-026F-48EC-B6CC-20372BC83928}" type="presParOf" srcId="{BFD94E2F-AE5C-4723-9358-44C91819440F}" destId="{838C6580-5722-4D12-93F1-83D8F56B3D56}" srcOrd="1" destOrd="0" presId="urn:microsoft.com/office/officeart/2008/layout/CircleAccentTimeline"/>
    <dgm:cxn modelId="{B0DF7DAF-ED3D-4AF1-BA76-2B4741475B5A}" type="presParOf" srcId="{BFD94E2F-AE5C-4723-9358-44C91819440F}" destId="{413D3A82-99E6-44C6-841E-F2BD9478F92A}" srcOrd="2" destOrd="0" presId="urn:microsoft.com/office/officeart/2008/layout/CircleAccentTimeline"/>
    <dgm:cxn modelId="{93B7EFAF-B335-4AF8-9141-530F87399803}" type="presParOf" srcId="{6A8F18CA-2247-434D-8ABE-5DECD993D61E}" destId="{E48694CD-A20B-4A48-8CDB-CBFFD4A5AEE8}" srcOrd="10" destOrd="0" presId="urn:microsoft.com/office/officeart/2008/layout/CircleAccentTimeline"/>
    <dgm:cxn modelId="{A9060015-5DB3-476A-AB4F-D960AC2DBDE3}" type="presParOf" srcId="{6A8F18CA-2247-434D-8ABE-5DECD993D61E}" destId="{C1FE9761-A2E9-4A91-A114-22BB6C74D09E}" srcOrd="11" destOrd="0" presId="urn:microsoft.com/office/officeart/2008/layout/CircleAccentTimeline"/>
    <dgm:cxn modelId="{CE4801A1-6AA5-4F7B-84E1-8190BCD97C02}" type="presParOf" srcId="{6A8F18CA-2247-434D-8ABE-5DECD993D61E}" destId="{0276D804-1DE4-445C-9EF1-9E3F293E8508}" srcOrd="12" destOrd="0" presId="urn:microsoft.com/office/officeart/2008/layout/CircleAccentTimeline"/>
    <dgm:cxn modelId="{CC064852-9A17-46A7-8F8A-8EF99002DAE5}" type="presParOf" srcId="{0276D804-1DE4-445C-9EF1-9E3F293E8508}" destId="{2D6E9AA2-6483-4228-8171-02AB38F143B7}" srcOrd="0" destOrd="0" presId="urn:microsoft.com/office/officeart/2008/layout/CircleAccentTimeline"/>
    <dgm:cxn modelId="{DC76AF4E-A04E-464F-9342-4C7A8E4FCEA9}" type="presParOf" srcId="{0276D804-1DE4-445C-9EF1-9E3F293E8508}" destId="{17D90941-8AC6-4BD1-A173-7B50B70D5251}" srcOrd="1" destOrd="0" presId="urn:microsoft.com/office/officeart/2008/layout/CircleAccentTimeline"/>
    <dgm:cxn modelId="{94B75C5B-F63D-4AEC-A173-8FFA69F7FF7C}" type="presParOf" srcId="{0276D804-1DE4-445C-9EF1-9E3F293E8508}" destId="{72D6DBDC-FC58-4BC5-B7A4-78C66FB6828A}" srcOrd="2" destOrd="0" presId="urn:microsoft.com/office/officeart/2008/layout/CircleAccentTimeline"/>
    <dgm:cxn modelId="{FD6645FC-ACDC-48CC-85BA-612D76756A1E}" type="presParOf" srcId="{6A8F18CA-2247-434D-8ABE-5DECD993D61E}" destId="{0C174F9F-49B7-47B7-99B7-F2CD61428D89}" srcOrd="13" destOrd="0" presId="urn:microsoft.com/office/officeart/2008/layout/CircleAccentTimeline"/>
    <dgm:cxn modelId="{AB3EC319-D633-4D1C-AAA3-9E800BBAECE7}" type="presParOf" srcId="{6A8F18CA-2247-434D-8ABE-5DECD993D61E}" destId="{2EF6619A-58FC-4CCF-A011-F6990127AADF}" srcOrd="14" destOrd="0" presId="urn:microsoft.com/office/officeart/2008/layout/CircleAccent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2778D2-E505-426C-859D-F6500E8C806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79050640-A83C-4DD4-A153-0B239C91E333}">
      <dgm:prSet phldrT="[Text]" custT="1"/>
      <dgm:spPr>
        <a:solidFill>
          <a:schemeClr val="accent3">
            <a:lumMod val="40000"/>
            <a:lumOff val="60000"/>
          </a:schemeClr>
        </a:solidFill>
      </dgm:spPr>
      <dgm:t>
        <a:bodyPr/>
        <a:lstStyle/>
        <a:p>
          <a:r>
            <a:rPr lang="en-US" sz="2000" dirty="0">
              <a:solidFill>
                <a:srgbClr val="007033"/>
              </a:solidFill>
            </a:rPr>
            <a:t>Harmful to human health</a:t>
          </a:r>
        </a:p>
      </dgm:t>
    </dgm:pt>
    <dgm:pt modelId="{274C0E26-9C10-485B-8661-341F47D14191}" type="parTrans" cxnId="{F935CB17-1275-4061-AED1-2611519AA88A}">
      <dgm:prSet/>
      <dgm:spPr/>
      <dgm:t>
        <a:bodyPr/>
        <a:lstStyle/>
        <a:p>
          <a:endParaRPr lang="en-US"/>
        </a:p>
      </dgm:t>
    </dgm:pt>
    <dgm:pt modelId="{E4D778F5-9D93-45A2-BCE1-220489DEFCBB}" type="sibTrans" cxnId="{F935CB17-1275-4061-AED1-2611519AA88A}">
      <dgm:prSet/>
      <dgm:spPr/>
      <dgm:t>
        <a:bodyPr/>
        <a:lstStyle/>
        <a:p>
          <a:endParaRPr lang="en-US"/>
        </a:p>
      </dgm:t>
    </dgm:pt>
    <dgm:pt modelId="{ADFA73EF-7BE2-4E41-8D9D-DEF21B5B4985}">
      <dgm:prSet phldrT="[Text]" custT="1"/>
      <dgm:spPr>
        <a:solidFill>
          <a:schemeClr val="accent3">
            <a:lumMod val="40000"/>
            <a:lumOff val="60000"/>
          </a:schemeClr>
        </a:solidFill>
      </dgm:spPr>
      <dgm:t>
        <a:bodyPr/>
        <a:lstStyle/>
        <a:p>
          <a:r>
            <a:rPr lang="en-US" sz="2000" dirty="0">
              <a:solidFill>
                <a:srgbClr val="00B050"/>
              </a:solidFill>
            </a:rPr>
            <a:t>Parabens</a:t>
          </a:r>
          <a:endParaRPr lang="en-US" sz="2000" dirty="0"/>
        </a:p>
      </dgm:t>
    </dgm:pt>
    <dgm:pt modelId="{FBD92C9B-A77C-4E26-9155-DE97BFF0609F}" type="parTrans" cxnId="{243D25BA-41A1-4179-AB13-518BCB7FFE9E}">
      <dgm:prSet/>
      <dgm:spPr/>
      <dgm:t>
        <a:bodyPr/>
        <a:lstStyle/>
        <a:p>
          <a:endParaRPr lang="en-US"/>
        </a:p>
      </dgm:t>
    </dgm:pt>
    <dgm:pt modelId="{0DDFC16F-90CF-4A58-BF89-E3E66A61EEE8}" type="sibTrans" cxnId="{243D25BA-41A1-4179-AB13-518BCB7FFE9E}">
      <dgm:prSet/>
      <dgm:spPr/>
      <dgm:t>
        <a:bodyPr/>
        <a:lstStyle/>
        <a:p>
          <a:endParaRPr lang="en-US"/>
        </a:p>
      </dgm:t>
    </dgm:pt>
    <dgm:pt modelId="{D4A728D8-63A6-4847-894A-97F209AC11FA}">
      <dgm:prSet custT="1"/>
      <dgm:spPr>
        <a:solidFill>
          <a:schemeClr val="accent3">
            <a:lumMod val="40000"/>
            <a:lumOff val="60000"/>
          </a:schemeClr>
        </a:solidFill>
      </dgm:spPr>
      <dgm:t>
        <a:bodyPr/>
        <a:lstStyle/>
        <a:p>
          <a:r>
            <a:rPr lang="en-US" sz="2000" dirty="0">
              <a:solidFill>
                <a:srgbClr val="00B050"/>
              </a:solidFill>
            </a:rPr>
            <a:t>Formaldehyde</a:t>
          </a:r>
          <a:endParaRPr lang="en-IN" sz="2000" dirty="0">
            <a:solidFill>
              <a:srgbClr val="00B050"/>
            </a:solidFill>
          </a:endParaRPr>
        </a:p>
      </dgm:t>
    </dgm:pt>
    <dgm:pt modelId="{6F6D0F4F-3E42-48E4-A995-22F9E6BE8FA2}" type="parTrans" cxnId="{28AC2D4E-F78D-4D3E-A2FA-8ACEBDE8EC42}">
      <dgm:prSet/>
      <dgm:spPr/>
      <dgm:t>
        <a:bodyPr/>
        <a:lstStyle/>
        <a:p>
          <a:endParaRPr lang="en-US"/>
        </a:p>
      </dgm:t>
    </dgm:pt>
    <dgm:pt modelId="{9BB4A07F-7620-4391-ACE0-73162B8B14AC}" type="sibTrans" cxnId="{28AC2D4E-F78D-4D3E-A2FA-8ACEBDE8EC42}">
      <dgm:prSet/>
      <dgm:spPr/>
      <dgm:t>
        <a:bodyPr/>
        <a:lstStyle/>
        <a:p>
          <a:endParaRPr lang="en-US"/>
        </a:p>
      </dgm:t>
    </dgm:pt>
    <dgm:pt modelId="{9D46CDED-D0E6-4911-A1E9-493DC4D6B4B1}">
      <dgm:prSet custT="1"/>
      <dgm:spPr>
        <a:solidFill>
          <a:schemeClr val="accent3">
            <a:lumMod val="40000"/>
            <a:lumOff val="60000"/>
          </a:schemeClr>
        </a:solidFill>
      </dgm:spPr>
      <dgm:t>
        <a:bodyPr/>
        <a:lstStyle/>
        <a:p>
          <a:r>
            <a:rPr lang="en-US" sz="2000" dirty="0">
              <a:solidFill>
                <a:srgbClr val="00B050"/>
              </a:solidFill>
            </a:rPr>
            <a:t>Sulfates</a:t>
          </a:r>
        </a:p>
      </dgm:t>
    </dgm:pt>
    <dgm:pt modelId="{5D6C6564-8EB2-4F64-9062-0816A0E19E58}" type="parTrans" cxnId="{8722FCBD-571F-4ECE-9BB6-FF2CADC442D8}">
      <dgm:prSet/>
      <dgm:spPr/>
      <dgm:t>
        <a:bodyPr/>
        <a:lstStyle/>
        <a:p>
          <a:endParaRPr lang="en-US"/>
        </a:p>
      </dgm:t>
    </dgm:pt>
    <dgm:pt modelId="{BCBAF83C-9A65-42BD-9C2E-FBC29598AEC5}" type="sibTrans" cxnId="{8722FCBD-571F-4ECE-9BB6-FF2CADC442D8}">
      <dgm:prSet/>
      <dgm:spPr/>
      <dgm:t>
        <a:bodyPr/>
        <a:lstStyle/>
        <a:p>
          <a:endParaRPr lang="en-US"/>
        </a:p>
      </dgm:t>
    </dgm:pt>
    <dgm:pt modelId="{F7E9F9BE-5FA4-4C53-9643-1C6D49FA2F17}">
      <dgm:prSet custT="1"/>
      <dgm:spPr>
        <a:solidFill>
          <a:schemeClr val="accent3">
            <a:lumMod val="40000"/>
            <a:lumOff val="60000"/>
          </a:schemeClr>
        </a:solidFill>
      </dgm:spPr>
      <dgm:t>
        <a:bodyPr/>
        <a:lstStyle/>
        <a:p>
          <a:r>
            <a:rPr lang="en-US" sz="2000">
              <a:solidFill>
                <a:srgbClr val="00B050"/>
              </a:solidFill>
            </a:rPr>
            <a:t>Silicones</a:t>
          </a:r>
          <a:endParaRPr lang="en-US" sz="2000" dirty="0">
            <a:solidFill>
              <a:srgbClr val="00B050"/>
            </a:solidFill>
          </a:endParaRPr>
        </a:p>
      </dgm:t>
    </dgm:pt>
    <dgm:pt modelId="{A3F86B6B-631F-496E-98E4-0562E3009BB6}" type="parTrans" cxnId="{C224BADD-F43F-4477-AD96-7B4E2CD373F6}">
      <dgm:prSet/>
      <dgm:spPr/>
      <dgm:t>
        <a:bodyPr/>
        <a:lstStyle/>
        <a:p>
          <a:endParaRPr lang="en-US"/>
        </a:p>
      </dgm:t>
    </dgm:pt>
    <dgm:pt modelId="{AE60E136-F563-402B-B49B-B02362DEC0FB}" type="sibTrans" cxnId="{C224BADD-F43F-4477-AD96-7B4E2CD373F6}">
      <dgm:prSet/>
      <dgm:spPr/>
      <dgm:t>
        <a:bodyPr/>
        <a:lstStyle/>
        <a:p>
          <a:endParaRPr lang="en-US"/>
        </a:p>
      </dgm:t>
    </dgm:pt>
    <dgm:pt modelId="{38CECDD9-4194-4A75-8D52-6AD76AB2036C}">
      <dgm:prSet custT="1"/>
      <dgm:spPr>
        <a:solidFill>
          <a:schemeClr val="accent3">
            <a:lumMod val="40000"/>
            <a:lumOff val="60000"/>
          </a:schemeClr>
        </a:solidFill>
      </dgm:spPr>
      <dgm:t>
        <a:bodyPr/>
        <a:lstStyle/>
        <a:p>
          <a:r>
            <a:rPr lang="en-US" sz="2000" dirty="0">
              <a:solidFill>
                <a:srgbClr val="00B050"/>
              </a:solidFill>
            </a:rPr>
            <a:t>Mineral Oils and Dyes</a:t>
          </a:r>
        </a:p>
      </dgm:t>
    </dgm:pt>
    <dgm:pt modelId="{1DF21BFC-5771-4A25-824A-608D3F34AF53}" type="parTrans" cxnId="{68A6269F-CD06-49F2-AB94-33F33A24EF1C}">
      <dgm:prSet/>
      <dgm:spPr/>
      <dgm:t>
        <a:bodyPr/>
        <a:lstStyle/>
        <a:p>
          <a:endParaRPr lang="en-US"/>
        </a:p>
      </dgm:t>
    </dgm:pt>
    <dgm:pt modelId="{4F9030A4-5871-4B63-AE25-0D63A6E8FA7D}" type="sibTrans" cxnId="{68A6269F-CD06-49F2-AB94-33F33A24EF1C}">
      <dgm:prSet/>
      <dgm:spPr/>
      <dgm:t>
        <a:bodyPr/>
        <a:lstStyle/>
        <a:p>
          <a:endParaRPr lang="en-US"/>
        </a:p>
      </dgm:t>
    </dgm:pt>
    <dgm:pt modelId="{D81DD2A0-4672-43CE-B6FE-EF8DA15DB25C}">
      <dgm:prSet/>
      <dgm:spPr/>
      <dgm:t>
        <a:bodyPr/>
        <a:lstStyle/>
        <a:p>
          <a:endParaRPr lang="en-US" sz="2000" dirty="0">
            <a:solidFill>
              <a:srgbClr val="00B050"/>
            </a:solidFill>
          </a:endParaRPr>
        </a:p>
      </dgm:t>
    </dgm:pt>
    <dgm:pt modelId="{270E6E4E-2CE3-4A27-B836-EBEFCB6F2E58}" type="parTrans" cxnId="{AB1C74A7-893D-4AC1-B5E1-DCB82F68B56D}">
      <dgm:prSet/>
      <dgm:spPr/>
      <dgm:t>
        <a:bodyPr/>
        <a:lstStyle/>
        <a:p>
          <a:endParaRPr lang="en-US"/>
        </a:p>
      </dgm:t>
    </dgm:pt>
    <dgm:pt modelId="{3AE0546A-5097-49D3-A3C3-E96A1F91E795}" type="sibTrans" cxnId="{AB1C74A7-893D-4AC1-B5E1-DCB82F68B56D}">
      <dgm:prSet/>
      <dgm:spPr/>
      <dgm:t>
        <a:bodyPr/>
        <a:lstStyle/>
        <a:p>
          <a:endParaRPr lang="en-US"/>
        </a:p>
      </dgm:t>
    </dgm:pt>
    <dgm:pt modelId="{88202DA0-E4F6-4DA3-833E-454880E12FF8}" type="pres">
      <dgm:prSet presAssocID="{AF2778D2-E505-426C-859D-F6500E8C806E}" presName="Name0" presStyleCnt="0">
        <dgm:presLayoutVars>
          <dgm:chMax val="1"/>
          <dgm:chPref val="1"/>
          <dgm:dir/>
          <dgm:animOne val="branch"/>
          <dgm:animLvl val="lvl"/>
        </dgm:presLayoutVars>
      </dgm:prSet>
      <dgm:spPr/>
      <dgm:t>
        <a:bodyPr/>
        <a:lstStyle/>
        <a:p>
          <a:endParaRPr lang="en-US"/>
        </a:p>
      </dgm:t>
    </dgm:pt>
    <dgm:pt modelId="{EA8627D7-3F0A-44BD-9C57-F14633C3865C}" type="pres">
      <dgm:prSet presAssocID="{79050640-A83C-4DD4-A153-0B239C91E333}" presName="singleCycle" presStyleCnt="0"/>
      <dgm:spPr/>
    </dgm:pt>
    <dgm:pt modelId="{22EF826B-F93F-471B-B33A-E9076B9677EF}" type="pres">
      <dgm:prSet presAssocID="{79050640-A83C-4DD4-A153-0B239C91E333}" presName="singleCenter" presStyleLbl="node1" presStyleIdx="0" presStyleCnt="6" custScaleX="151384" custScaleY="109566">
        <dgm:presLayoutVars>
          <dgm:chMax val="7"/>
          <dgm:chPref val="7"/>
        </dgm:presLayoutVars>
      </dgm:prSet>
      <dgm:spPr/>
      <dgm:t>
        <a:bodyPr/>
        <a:lstStyle/>
        <a:p>
          <a:endParaRPr lang="en-US"/>
        </a:p>
      </dgm:t>
    </dgm:pt>
    <dgm:pt modelId="{C3D247A6-9C2D-4255-BF5D-F412D55E2164}" type="pres">
      <dgm:prSet presAssocID="{FBD92C9B-A77C-4E26-9155-DE97BFF0609F}" presName="Name56" presStyleLbl="parChTrans1D2" presStyleIdx="0" presStyleCnt="5"/>
      <dgm:spPr/>
      <dgm:t>
        <a:bodyPr/>
        <a:lstStyle/>
        <a:p>
          <a:endParaRPr lang="en-US"/>
        </a:p>
      </dgm:t>
    </dgm:pt>
    <dgm:pt modelId="{1006A934-0EB6-498C-B490-A586120B188F}" type="pres">
      <dgm:prSet presAssocID="{ADFA73EF-7BE2-4E41-8D9D-DEF21B5B4985}" presName="text0" presStyleLbl="node1" presStyleIdx="1" presStyleCnt="6" custScaleX="229186">
        <dgm:presLayoutVars>
          <dgm:bulletEnabled val="1"/>
        </dgm:presLayoutVars>
      </dgm:prSet>
      <dgm:spPr/>
      <dgm:t>
        <a:bodyPr/>
        <a:lstStyle/>
        <a:p>
          <a:endParaRPr lang="en-US"/>
        </a:p>
      </dgm:t>
    </dgm:pt>
    <dgm:pt modelId="{D36F77B0-05D4-4EB6-A896-4144089FB5F7}" type="pres">
      <dgm:prSet presAssocID="{6F6D0F4F-3E42-48E4-A995-22F9E6BE8FA2}" presName="Name56" presStyleLbl="parChTrans1D2" presStyleIdx="1" presStyleCnt="5"/>
      <dgm:spPr/>
      <dgm:t>
        <a:bodyPr/>
        <a:lstStyle/>
        <a:p>
          <a:endParaRPr lang="en-US"/>
        </a:p>
      </dgm:t>
    </dgm:pt>
    <dgm:pt modelId="{1D838245-576D-4E16-B00D-014131709336}" type="pres">
      <dgm:prSet presAssocID="{D4A728D8-63A6-4847-894A-97F209AC11FA}" presName="text0" presStyleLbl="node1" presStyleIdx="2" presStyleCnt="6" custScaleX="243073" custRadScaleRad="145312" custRadScaleInc="3277">
        <dgm:presLayoutVars>
          <dgm:bulletEnabled val="1"/>
        </dgm:presLayoutVars>
      </dgm:prSet>
      <dgm:spPr/>
      <dgm:t>
        <a:bodyPr/>
        <a:lstStyle/>
        <a:p>
          <a:endParaRPr lang="en-US"/>
        </a:p>
      </dgm:t>
    </dgm:pt>
    <dgm:pt modelId="{F4DCD5A1-C40A-426E-9D66-5ECA4173A2BC}" type="pres">
      <dgm:prSet presAssocID="{5D6C6564-8EB2-4F64-9062-0816A0E19E58}" presName="Name56" presStyleLbl="parChTrans1D2" presStyleIdx="2" presStyleCnt="5"/>
      <dgm:spPr/>
      <dgm:t>
        <a:bodyPr/>
        <a:lstStyle/>
        <a:p>
          <a:endParaRPr lang="en-US"/>
        </a:p>
      </dgm:t>
    </dgm:pt>
    <dgm:pt modelId="{286C8773-46C0-4CB5-9BE3-9B9B8A20079E}" type="pres">
      <dgm:prSet presAssocID="{9D46CDED-D0E6-4911-A1E9-493DC4D6B4B1}" presName="text0" presStyleLbl="node1" presStyleIdx="3" presStyleCnt="6" custScaleX="167291">
        <dgm:presLayoutVars>
          <dgm:bulletEnabled val="1"/>
        </dgm:presLayoutVars>
      </dgm:prSet>
      <dgm:spPr/>
      <dgm:t>
        <a:bodyPr/>
        <a:lstStyle/>
        <a:p>
          <a:endParaRPr lang="en-US"/>
        </a:p>
      </dgm:t>
    </dgm:pt>
    <dgm:pt modelId="{3D62F39D-FAC6-4928-A8D6-A85E1A2029B0}" type="pres">
      <dgm:prSet presAssocID="{A3F86B6B-631F-496E-98E4-0562E3009BB6}" presName="Name56" presStyleLbl="parChTrans1D2" presStyleIdx="3" presStyleCnt="5"/>
      <dgm:spPr/>
      <dgm:t>
        <a:bodyPr/>
        <a:lstStyle/>
        <a:p>
          <a:endParaRPr lang="en-US"/>
        </a:p>
      </dgm:t>
    </dgm:pt>
    <dgm:pt modelId="{FD9377DA-E170-4F54-B2BE-D8DD89D78C92}" type="pres">
      <dgm:prSet presAssocID="{F7E9F9BE-5FA4-4C53-9643-1C6D49FA2F17}" presName="text0" presStyleLbl="node1" presStyleIdx="4" presStyleCnt="6" custScaleX="164055">
        <dgm:presLayoutVars>
          <dgm:bulletEnabled val="1"/>
        </dgm:presLayoutVars>
      </dgm:prSet>
      <dgm:spPr/>
      <dgm:t>
        <a:bodyPr/>
        <a:lstStyle/>
        <a:p>
          <a:endParaRPr lang="en-US"/>
        </a:p>
      </dgm:t>
    </dgm:pt>
    <dgm:pt modelId="{E957B5A4-2FFF-4F8F-B0CB-25A6755F629F}" type="pres">
      <dgm:prSet presAssocID="{1DF21BFC-5771-4A25-824A-608D3F34AF53}" presName="Name56" presStyleLbl="parChTrans1D2" presStyleIdx="4" presStyleCnt="5"/>
      <dgm:spPr/>
      <dgm:t>
        <a:bodyPr/>
        <a:lstStyle/>
        <a:p>
          <a:endParaRPr lang="en-US"/>
        </a:p>
      </dgm:t>
    </dgm:pt>
    <dgm:pt modelId="{5F1B9A46-699C-46F4-B3EA-EF459DD82776}" type="pres">
      <dgm:prSet presAssocID="{38CECDD9-4194-4A75-8D52-6AD76AB2036C}" presName="text0" presStyleLbl="node1" presStyleIdx="5" presStyleCnt="6" custScaleX="188905" custRadScaleRad="139836" custRadScaleInc="-1389">
        <dgm:presLayoutVars>
          <dgm:bulletEnabled val="1"/>
        </dgm:presLayoutVars>
      </dgm:prSet>
      <dgm:spPr/>
      <dgm:t>
        <a:bodyPr/>
        <a:lstStyle/>
        <a:p>
          <a:endParaRPr lang="en-US"/>
        </a:p>
      </dgm:t>
    </dgm:pt>
  </dgm:ptLst>
  <dgm:cxnLst>
    <dgm:cxn modelId="{28AC2D4E-F78D-4D3E-A2FA-8ACEBDE8EC42}" srcId="{79050640-A83C-4DD4-A153-0B239C91E333}" destId="{D4A728D8-63A6-4847-894A-97F209AC11FA}" srcOrd="1" destOrd="0" parTransId="{6F6D0F4F-3E42-48E4-A995-22F9E6BE8FA2}" sibTransId="{9BB4A07F-7620-4391-ACE0-73162B8B14AC}"/>
    <dgm:cxn modelId="{90B2AE10-5D8B-4ECF-83E8-623F0603C1E8}" type="presOf" srcId="{A3F86B6B-631F-496E-98E4-0562E3009BB6}" destId="{3D62F39D-FAC6-4928-A8D6-A85E1A2029B0}" srcOrd="0" destOrd="0" presId="urn:microsoft.com/office/officeart/2008/layout/RadialCluster"/>
    <dgm:cxn modelId="{3B2D31E2-B223-48EA-B164-3E1A81548921}" type="presOf" srcId="{9D46CDED-D0E6-4911-A1E9-493DC4D6B4B1}" destId="{286C8773-46C0-4CB5-9BE3-9B9B8A20079E}" srcOrd="0" destOrd="0" presId="urn:microsoft.com/office/officeart/2008/layout/RadialCluster"/>
    <dgm:cxn modelId="{C224BADD-F43F-4477-AD96-7B4E2CD373F6}" srcId="{79050640-A83C-4DD4-A153-0B239C91E333}" destId="{F7E9F9BE-5FA4-4C53-9643-1C6D49FA2F17}" srcOrd="3" destOrd="0" parTransId="{A3F86B6B-631F-496E-98E4-0562E3009BB6}" sibTransId="{AE60E136-F563-402B-B49B-B02362DEC0FB}"/>
    <dgm:cxn modelId="{64EFB397-EEB2-4A29-8DCA-95F6617883A3}" type="presOf" srcId="{79050640-A83C-4DD4-A153-0B239C91E333}" destId="{22EF826B-F93F-471B-B33A-E9076B9677EF}" srcOrd="0" destOrd="0" presId="urn:microsoft.com/office/officeart/2008/layout/RadialCluster"/>
    <dgm:cxn modelId="{DAA177BA-0BC4-4CCA-8DAC-369C505874BA}" type="presOf" srcId="{AF2778D2-E505-426C-859D-F6500E8C806E}" destId="{88202DA0-E4F6-4DA3-833E-454880E12FF8}" srcOrd="0" destOrd="0" presId="urn:microsoft.com/office/officeart/2008/layout/RadialCluster"/>
    <dgm:cxn modelId="{4A268DB6-B06F-409A-B023-A3A35FCAD5A6}" type="presOf" srcId="{38CECDD9-4194-4A75-8D52-6AD76AB2036C}" destId="{5F1B9A46-699C-46F4-B3EA-EF459DD82776}" srcOrd="0" destOrd="0" presId="urn:microsoft.com/office/officeart/2008/layout/RadialCluster"/>
    <dgm:cxn modelId="{AB1C74A7-893D-4AC1-B5E1-DCB82F68B56D}" srcId="{AF2778D2-E505-426C-859D-F6500E8C806E}" destId="{D81DD2A0-4672-43CE-B6FE-EF8DA15DB25C}" srcOrd="1" destOrd="0" parTransId="{270E6E4E-2CE3-4A27-B836-EBEFCB6F2E58}" sibTransId="{3AE0546A-5097-49D3-A3C3-E96A1F91E795}"/>
    <dgm:cxn modelId="{243D25BA-41A1-4179-AB13-518BCB7FFE9E}" srcId="{79050640-A83C-4DD4-A153-0B239C91E333}" destId="{ADFA73EF-7BE2-4E41-8D9D-DEF21B5B4985}" srcOrd="0" destOrd="0" parTransId="{FBD92C9B-A77C-4E26-9155-DE97BFF0609F}" sibTransId="{0DDFC16F-90CF-4A58-BF89-E3E66A61EEE8}"/>
    <dgm:cxn modelId="{B47D9579-1D0B-4287-8A02-A77B1E2914EF}" type="presOf" srcId="{5D6C6564-8EB2-4F64-9062-0816A0E19E58}" destId="{F4DCD5A1-C40A-426E-9D66-5ECA4173A2BC}" srcOrd="0" destOrd="0" presId="urn:microsoft.com/office/officeart/2008/layout/RadialCluster"/>
    <dgm:cxn modelId="{789377D2-AAE6-4D16-AA33-8BFB45616FE4}" type="presOf" srcId="{F7E9F9BE-5FA4-4C53-9643-1C6D49FA2F17}" destId="{FD9377DA-E170-4F54-B2BE-D8DD89D78C92}" srcOrd="0" destOrd="0" presId="urn:microsoft.com/office/officeart/2008/layout/RadialCluster"/>
    <dgm:cxn modelId="{F935CB17-1275-4061-AED1-2611519AA88A}" srcId="{AF2778D2-E505-426C-859D-F6500E8C806E}" destId="{79050640-A83C-4DD4-A153-0B239C91E333}" srcOrd="0" destOrd="0" parTransId="{274C0E26-9C10-485B-8661-341F47D14191}" sibTransId="{E4D778F5-9D93-45A2-BCE1-220489DEFCBB}"/>
    <dgm:cxn modelId="{02ADCBDB-BE94-4434-9D35-4D201654536E}" type="presOf" srcId="{D4A728D8-63A6-4847-894A-97F209AC11FA}" destId="{1D838245-576D-4E16-B00D-014131709336}" srcOrd="0" destOrd="0" presId="urn:microsoft.com/office/officeart/2008/layout/RadialCluster"/>
    <dgm:cxn modelId="{68A6269F-CD06-49F2-AB94-33F33A24EF1C}" srcId="{79050640-A83C-4DD4-A153-0B239C91E333}" destId="{38CECDD9-4194-4A75-8D52-6AD76AB2036C}" srcOrd="4" destOrd="0" parTransId="{1DF21BFC-5771-4A25-824A-608D3F34AF53}" sibTransId="{4F9030A4-5871-4B63-AE25-0D63A6E8FA7D}"/>
    <dgm:cxn modelId="{E71405E2-0F7D-4871-9FB8-F359851618DD}" type="presOf" srcId="{ADFA73EF-7BE2-4E41-8D9D-DEF21B5B4985}" destId="{1006A934-0EB6-498C-B490-A586120B188F}" srcOrd="0" destOrd="0" presId="urn:microsoft.com/office/officeart/2008/layout/RadialCluster"/>
    <dgm:cxn modelId="{8722FCBD-571F-4ECE-9BB6-FF2CADC442D8}" srcId="{79050640-A83C-4DD4-A153-0B239C91E333}" destId="{9D46CDED-D0E6-4911-A1E9-493DC4D6B4B1}" srcOrd="2" destOrd="0" parTransId="{5D6C6564-8EB2-4F64-9062-0816A0E19E58}" sibTransId="{BCBAF83C-9A65-42BD-9C2E-FBC29598AEC5}"/>
    <dgm:cxn modelId="{3128EA00-353C-4F7E-9B53-D14ADC04B197}" type="presOf" srcId="{FBD92C9B-A77C-4E26-9155-DE97BFF0609F}" destId="{C3D247A6-9C2D-4255-BF5D-F412D55E2164}" srcOrd="0" destOrd="0" presId="urn:microsoft.com/office/officeart/2008/layout/RadialCluster"/>
    <dgm:cxn modelId="{9F0D0F14-AA9A-4BFA-803E-AC8191AA5C5B}" type="presOf" srcId="{6F6D0F4F-3E42-48E4-A995-22F9E6BE8FA2}" destId="{D36F77B0-05D4-4EB6-A896-4144089FB5F7}" srcOrd="0" destOrd="0" presId="urn:microsoft.com/office/officeart/2008/layout/RadialCluster"/>
    <dgm:cxn modelId="{C7A85B60-75C0-4A7A-AEEC-1AAC23502A67}" type="presOf" srcId="{1DF21BFC-5771-4A25-824A-608D3F34AF53}" destId="{E957B5A4-2FFF-4F8F-B0CB-25A6755F629F}" srcOrd="0" destOrd="0" presId="urn:microsoft.com/office/officeart/2008/layout/RadialCluster"/>
    <dgm:cxn modelId="{82659515-6F6D-42B1-AD24-90182DC5BF15}" type="presParOf" srcId="{88202DA0-E4F6-4DA3-833E-454880E12FF8}" destId="{EA8627D7-3F0A-44BD-9C57-F14633C3865C}" srcOrd="0" destOrd="0" presId="urn:microsoft.com/office/officeart/2008/layout/RadialCluster"/>
    <dgm:cxn modelId="{4E5E4EAB-AA08-48AD-BB78-3C7601547651}" type="presParOf" srcId="{EA8627D7-3F0A-44BD-9C57-F14633C3865C}" destId="{22EF826B-F93F-471B-B33A-E9076B9677EF}" srcOrd="0" destOrd="0" presId="urn:microsoft.com/office/officeart/2008/layout/RadialCluster"/>
    <dgm:cxn modelId="{0A75FC35-CD36-4D36-87D8-0CD1A5369EDC}" type="presParOf" srcId="{EA8627D7-3F0A-44BD-9C57-F14633C3865C}" destId="{C3D247A6-9C2D-4255-BF5D-F412D55E2164}" srcOrd="1" destOrd="0" presId="urn:microsoft.com/office/officeart/2008/layout/RadialCluster"/>
    <dgm:cxn modelId="{46407932-BB38-4788-AFF6-F336981534E6}" type="presParOf" srcId="{EA8627D7-3F0A-44BD-9C57-F14633C3865C}" destId="{1006A934-0EB6-498C-B490-A586120B188F}" srcOrd="2" destOrd="0" presId="urn:microsoft.com/office/officeart/2008/layout/RadialCluster"/>
    <dgm:cxn modelId="{050457E7-A983-4ED9-8DF4-6897BF07F96D}" type="presParOf" srcId="{EA8627D7-3F0A-44BD-9C57-F14633C3865C}" destId="{D36F77B0-05D4-4EB6-A896-4144089FB5F7}" srcOrd="3" destOrd="0" presId="urn:microsoft.com/office/officeart/2008/layout/RadialCluster"/>
    <dgm:cxn modelId="{02D602E2-665E-41A5-8B2C-3FC1CDF2F20F}" type="presParOf" srcId="{EA8627D7-3F0A-44BD-9C57-F14633C3865C}" destId="{1D838245-576D-4E16-B00D-014131709336}" srcOrd="4" destOrd="0" presId="urn:microsoft.com/office/officeart/2008/layout/RadialCluster"/>
    <dgm:cxn modelId="{0AC8DAE5-50F1-42C0-BAFB-5BA1A636BC4A}" type="presParOf" srcId="{EA8627D7-3F0A-44BD-9C57-F14633C3865C}" destId="{F4DCD5A1-C40A-426E-9D66-5ECA4173A2BC}" srcOrd="5" destOrd="0" presId="urn:microsoft.com/office/officeart/2008/layout/RadialCluster"/>
    <dgm:cxn modelId="{0ED61E22-689D-4F25-92E8-7E0982A1F38E}" type="presParOf" srcId="{EA8627D7-3F0A-44BD-9C57-F14633C3865C}" destId="{286C8773-46C0-4CB5-9BE3-9B9B8A20079E}" srcOrd="6" destOrd="0" presId="urn:microsoft.com/office/officeart/2008/layout/RadialCluster"/>
    <dgm:cxn modelId="{3877C479-DDB9-403F-BDFD-C6F1DB4721C9}" type="presParOf" srcId="{EA8627D7-3F0A-44BD-9C57-F14633C3865C}" destId="{3D62F39D-FAC6-4928-A8D6-A85E1A2029B0}" srcOrd="7" destOrd="0" presId="urn:microsoft.com/office/officeart/2008/layout/RadialCluster"/>
    <dgm:cxn modelId="{22C1E4C0-A834-483A-9564-2BD3E5925A77}" type="presParOf" srcId="{EA8627D7-3F0A-44BD-9C57-F14633C3865C}" destId="{FD9377DA-E170-4F54-B2BE-D8DD89D78C92}" srcOrd="8" destOrd="0" presId="urn:microsoft.com/office/officeart/2008/layout/RadialCluster"/>
    <dgm:cxn modelId="{1038955A-74BB-4EB7-94BF-FA56FD4D570C}" type="presParOf" srcId="{EA8627D7-3F0A-44BD-9C57-F14633C3865C}" destId="{E957B5A4-2FFF-4F8F-B0CB-25A6755F629F}" srcOrd="9" destOrd="0" presId="urn:microsoft.com/office/officeart/2008/layout/RadialCluster"/>
    <dgm:cxn modelId="{A899D400-347E-4D98-A196-A147B4D5F6D8}" type="presParOf" srcId="{EA8627D7-3F0A-44BD-9C57-F14633C3865C}" destId="{5F1B9A46-699C-46F4-B3EA-EF459DD82776}" srcOrd="10"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03F80F-2A53-496B-9DF5-65F712A7FF0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052D288-EDD0-4541-B033-6AF14DB88D41}">
      <dgm:prSet phldrT="[Text]"/>
      <dgm:spPr>
        <a:solidFill>
          <a:schemeClr val="accent3">
            <a:lumMod val="40000"/>
            <a:lumOff val="60000"/>
          </a:schemeClr>
        </a:solidFill>
      </dgm:spPr>
      <dgm:t>
        <a:bodyPr/>
        <a:lstStyle/>
        <a:p>
          <a:r>
            <a:rPr lang="en-US" dirty="0">
              <a:solidFill>
                <a:srgbClr val="007033"/>
              </a:solidFill>
            </a:rPr>
            <a:t>Mamaearth Anti-Hair fall Spa kit</a:t>
          </a:r>
        </a:p>
      </dgm:t>
    </dgm:pt>
    <dgm:pt modelId="{27287F06-A877-4714-B495-96FF4F881DA6}" type="parTrans" cxnId="{DC9CE0B4-686A-4C0C-A1B0-32047DA58024}">
      <dgm:prSet/>
      <dgm:spPr/>
      <dgm:t>
        <a:bodyPr/>
        <a:lstStyle/>
        <a:p>
          <a:endParaRPr lang="en-US"/>
        </a:p>
      </dgm:t>
    </dgm:pt>
    <dgm:pt modelId="{0966378E-49DE-441D-A8B8-CCC8BA415C28}" type="sibTrans" cxnId="{DC9CE0B4-686A-4C0C-A1B0-32047DA58024}">
      <dgm:prSet/>
      <dgm:spPr/>
      <dgm:t>
        <a:bodyPr/>
        <a:lstStyle/>
        <a:p>
          <a:endParaRPr lang="en-US"/>
        </a:p>
      </dgm:t>
    </dgm:pt>
    <dgm:pt modelId="{929C82F6-A694-4A64-9B14-E38AB4786EE4}">
      <dgm:prSet phldrT="[Text]"/>
      <dgm:spPr>
        <a:ln>
          <a:solidFill>
            <a:srgbClr val="007033"/>
          </a:solidFill>
        </a:ln>
      </dgm:spPr>
      <dgm:t>
        <a:bodyPr/>
        <a:lstStyle/>
        <a:p>
          <a:r>
            <a:rPr lang="en-US" dirty="0">
              <a:solidFill>
                <a:srgbClr val="007033"/>
              </a:solidFill>
            </a:rPr>
            <a:t>Onion Shampoo</a:t>
          </a:r>
        </a:p>
      </dgm:t>
    </dgm:pt>
    <dgm:pt modelId="{3A28DC05-25C9-4C46-BB48-A358020D620A}" type="parTrans" cxnId="{8D06BC0D-9DF2-4D79-BA02-0C10AF7F8A09}">
      <dgm:prSet/>
      <dgm:spPr/>
      <dgm:t>
        <a:bodyPr/>
        <a:lstStyle/>
        <a:p>
          <a:endParaRPr lang="en-US"/>
        </a:p>
      </dgm:t>
    </dgm:pt>
    <dgm:pt modelId="{08A88EF0-271A-4ABD-A9C5-FA2A55AAA985}" type="sibTrans" cxnId="{8D06BC0D-9DF2-4D79-BA02-0C10AF7F8A09}">
      <dgm:prSet/>
      <dgm:spPr/>
      <dgm:t>
        <a:bodyPr/>
        <a:lstStyle/>
        <a:p>
          <a:endParaRPr lang="en-US"/>
        </a:p>
      </dgm:t>
    </dgm:pt>
    <dgm:pt modelId="{F6EB22CE-00F7-4559-825E-32E5C117FCC8}">
      <dgm:prSet phldrT="[Text]"/>
      <dgm:spPr>
        <a:ln>
          <a:solidFill>
            <a:srgbClr val="007033"/>
          </a:solidFill>
        </a:ln>
      </dgm:spPr>
      <dgm:t>
        <a:bodyPr/>
        <a:lstStyle/>
        <a:p>
          <a:r>
            <a:rPr lang="en-US" dirty="0">
              <a:solidFill>
                <a:srgbClr val="007033"/>
              </a:solidFill>
            </a:rPr>
            <a:t>Onion Hair Oil</a:t>
          </a:r>
        </a:p>
      </dgm:t>
    </dgm:pt>
    <dgm:pt modelId="{7835BC7A-525C-4E6C-8FEE-00915C6CEB5C}" type="parTrans" cxnId="{A429C91F-9ACC-4CE5-9315-B5AB75C6EFA9}">
      <dgm:prSet/>
      <dgm:spPr/>
      <dgm:t>
        <a:bodyPr/>
        <a:lstStyle/>
        <a:p>
          <a:endParaRPr lang="en-US"/>
        </a:p>
      </dgm:t>
    </dgm:pt>
    <dgm:pt modelId="{19B6D7A7-ACAE-4B77-AED0-B5BDB9A2F8B7}" type="sibTrans" cxnId="{A429C91F-9ACC-4CE5-9315-B5AB75C6EFA9}">
      <dgm:prSet/>
      <dgm:spPr/>
      <dgm:t>
        <a:bodyPr/>
        <a:lstStyle/>
        <a:p>
          <a:endParaRPr lang="en-US"/>
        </a:p>
      </dgm:t>
    </dgm:pt>
    <dgm:pt modelId="{D2616410-0B48-47B2-A994-22FCC9CE2492}">
      <dgm:prSet phldrT="[Text]" custT="1"/>
      <dgm:spPr>
        <a:ln>
          <a:solidFill>
            <a:srgbClr val="007033"/>
          </a:solidFill>
        </a:ln>
      </dgm:spPr>
      <dgm:t>
        <a:bodyPr/>
        <a:lstStyle/>
        <a:p>
          <a:r>
            <a:rPr lang="en-US" sz="2800" dirty="0">
              <a:solidFill>
                <a:srgbClr val="007033"/>
              </a:solidFill>
            </a:rPr>
            <a:t>Onion Conditioner</a:t>
          </a:r>
        </a:p>
      </dgm:t>
    </dgm:pt>
    <dgm:pt modelId="{4BF40666-BABC-4347-A803-969F4687A875}" type="parTrans" cxnId="{BD4A6366-E71D-428C-9305-B53F3729381A}">
      <dgm:prSet/>
      <dgm:spPr>
        <a:ln>
          <a:solidFill>
            <a:srgbClr val="007033"/>
          </a:solidFill>
        </a:ln>
      </dgm:spPr>
      <dgm:t>
        <a:bodyPr/>
        <a:lstStyle/>
        <a:p>
          <a:endParaRPr lang="en-US"/>
        </a:p>
      </dgm:t>
    </dgm:pt>
    <dgm:pt modelId="{F9261243-416E-4D25-8956-6A99ACD73F25}" type="sibTrans" cxnId="{BD4A6366-E71D-428C-9305-B53F3729381A}">
      <dgm:prSet/>
      <dgm:spPr/>
      <dgm:t>
        <a:bodyPr/>
        <a:lstStyle/>
        <a:p>
          <a:endParaRPr lang="en-US"/>
        </a:p>
      </dgm:t>
    </dgm:pt>
    <dgm:pt modelId="{DAFF0B27-ADD5-4D68-9F75-8570D0E62D9C}" type="pres">
      <dgm:prSet presAssocID="{4C03F80F-2A53-496B-9DF5-65F712A7FF01}" presName="diagram" presStyleCnt="0">
        <dgm:presLayoutVars>
          <dgm:chPref val="1"/>
          <dgm:dir/>
          <dgm:animOne val="branch"/>
          <dgm:animLvl val="lvl"/>
          <dgm:resizeHandles/>
        </dgm:presLayoutVars>
      </dgm:prSet>
      <dgm:spPr/>
      <dgm:t>
        <a:bodyPr/>
        <a:lstStyle/>
        <a:p>
          <a:endParaRPr lang="en-US"/>
        </a:p>
      </dgm:t>
    </dgm:pt>
    <dgm:pt modelId="{BB0253AD-7F9B-441A-A1AF-4C36E8B88181}" type="pres">
      <dgm:prSet presAssocID="{6052D288-EDD0-4541-B033-6AF14DB88D41}" presName="root" presStyleCnt="0"/>
      <dgm:spPr/>
    </dgm:pt>
    <dgm:pt modelId="{EB2BB9F7-E61D-4456-8195-C5865E371F65}" type="pres">
      <dgm:prSet presAssocID="{6052D288-EDD0-4541-B033-6AF14DB88D41}" presName="rootComposite" presStyleCnt="0"/>
      <dgm:spPr/>
    </dgm:pt>
    <dgm:pt modelId="{38324CF9-2B71-45DD-9CDC-97290099674B}" type="pres">
      <dgm:prSet presAssocID="{6052D288-EDD0-4541-B033-6AF14DB88D41}" presName="rootText" presStyleLbl="node1" presStyleIdx="0" presStyleCnt="1" custScaleX="125842"/>
      <dgm:spPr/>
      <dgm:t>
        <a:bodyPr/>
        <a:lstStyle/>
        <a:p>
          <a:endParaRPr lang="en-US"/>
        </a:p>
      </dgm:t>
    </dgm:pt>
    <dgm:pt modelId="{26DA0FC0-A4C6-4EB3-B42F-2747E2C9829A}" type="pres">
      <dgm:prSet presAssocID="{6052D288-EDD0-4541-B033-6AF14DB88D41}" presName="rootConnector" presStyleLbl="node1" presStyleIdx="0" presStyleCnt="1"/>
      <dgm:spPr/>
      <dgm:t>
        <a:bodyPr/>
        <a:lstStyle/>
        <a:p>
          <a:endParaRPr lang="en-US"/>
        </a:p>
      </dgm:t>
    </dgm:pt>
    <dgm:pt modelId="{507E75F4-7E8E-4B03-BEE0-50CA74C1F17A}" type="pres">
      <dgm:prSet presAssocID="{6052D288-EDD0-4541-B033-6AF14DB88D41}" presName="childShape" presStyleCnt="0"/>
      <dgm:spPr/>
    </dgm:pt>
    <dgm:pt modelId="{FA455457-3BD1-4273-AFB0-85E629F54F4A}" type="pres">
      <dgm:prSet presAssocID="{3A28DC05-25C9-4C46-BB48-A358020D620A}" presName="Name13" presStyleLbl="parChTrans1D2" presStyleIdx="0" presStyleCnt="3"/>
      <dgm:spPr/>
      <dgm:t>
        <a:bodyPr/>
        <a:lstStyle/>
        <a:p>
          <a:endParaRPr lang="en-US"/>
        </a:p>
      </dgm:t>
    </dgm:pt>
    <dgm:pt modelId="{1381A53F-1713-466F-AAC1-D054FD20EBFC}" type="pres">
      <dgm:prSet presAssocID="{929C82F6-A694-4A64-9B14-E38AB4786EE4}" presName="childText" presStyleLbl="bgAcc1" presStyleIdx="0" presStyleCnt="3" custScaleX="148186">
        <dgm:presLayoutVars>
          <dgm:bulletEnabled val="1"/>
        </dgm:presLayoutVars>
      </dgm:prSet>
      <dgm:spPr/>
      <dgm:t>
        <a:bodyPr/>
        <a:lstStyle/>
        <a:p>
          <a:endParaRPr lang="en-US"/>
        </a:p>
      </dgm:t>
    </dgm:pt>
    <dgm:pt modelId="{5615F909-152F-4066-A991-321917639650}" type="pres">
      <dgm:prSet presAssocID="{7835BC7A-525C-4E6C-8FEE-00915C6CEB5C}" presName="Name13" presStyleLbl="parChTrans1D2" presStyleIdx="1" presStyleCnt="3"/>
      <dgm:spPr/>
      <dgm:t>
        <a:bodyPr/>
        <a:lstStyle/>
        <a:p>
          <a:endParaRPr lang="en-US"/>
        </a:p>
      </dgm:t>
    </dgm:pt>
    <dgm:pt modelId="{EC9FA594-B7AE-4C69-9E70-D8AA4789CE84}" type="pres">
      <dgm:prSet presAssocID="{F6EB22CE-00F7-4559-825E-32E5C117FCC8}" presName="childText" presStyleLbl="bgAcc1" presStyleIdx="1" presStyleCnt="3" custScaleX="148187">
        <dgm:presLayoutVars>
          <dgm:bulletEnabled val="1"/>
        </dgm:presLayoutVars>
      </dgm:prSet>
      <dgm:spPr/>
      <dgm:t>
        <a:bodyPr/>
        <a:lstStyle/>
        <a:p>
          <a:endParaRPr lang="en-US"/>
        </a:p>
      </dgm:t>
    </dgm:pt>
    <dgm:pt modelId="{B27E8129-6F4F-49F7-932C-CAED6C2B0D9F}" type="pres">
      <dgm:prSet presAssocID="{4BF40666-BABC-4347-A803-969F4687A875}" presName="Name13" presStyleLbl="parChTrans1D2" presStyleIdx="2" presStyleCnt="3"/>
      <dgm:spPr/>
      <dgm:t>
        <a:bodyPr/>
        <a:lstStyle/>
        <a:p>
          <a:endParaRPr lang="en-US"/>
        </a:p>
      </dgm:t>
    </dgm:pt>
    <dgm:pt modelId="{439303E0-56D8-4BA2-BEB4-9DAD0909C650}" type="pres">
      <dgm:prSet presAssocID="{D2616410-0B48-47B2-A994-22FCC9CE2492}" presName="childText" presStyleLbl="bgAcc1" presStyleIdx="2" presStyleCnt="3" custScaleX="148187">
        <dgm:presLayoutVars>
          <dgm:bulletEnabled val="1"/>
        </dgm:presLayoutVars>
      </dgm:prSet>
      <dgm:spPr/>
      <dgm:t>
        <a:bodyPr/>
        <a:lstStyle/>
        <a:p>
          <a:endParaRPr lang="en-US"/>
        </a:p>
      </dgm:t>
    </dgm:pt>
  </dgm:ptLst>
  <dgm:cxnLst>
    <dgm:cxn modelId="{A429C91F-9ACC-4CE5-9315-B5AB75C6EFA9}" srcId="{6052D288-EDD0-4541-B033-6AF14DB88D41}" destId="{F6EB22CE-00F7-4559-825E-32E5C117FCC8}" srcOrd="1" destOrd="0" parTransId="{7835BC7A-525C-4E6C-8FEE-00915C6CEB5C}" sibTransId="{19B6D7A7-ACAE-4B77-AED0-B5BDB9A2F8B7}"/>
    <dgm:cxn modelId="{BD4A6366-E71D-428C-9305-B53F3729381A}" srcId="{6052D288-EDD0-4541-B033-6AF14DB88D41}" destId="{D2616410-0B48-47B2-A994-22FCC9CE2492}" srcOrd="2" destOrd="0" parTransId="{4BF40666-BABC-4347-A803-969F4687A875}" sibTransId="{F9261243-416E-4D25-8956-6A99ACD73F25}"/>
    <dgm:cxn modelId="{BD1F4B7C-7679-4C50-A0D0-2A837AC815B9}" type="presOf" srcId="{4BF40666-BABC-4347-A803-969F4687A875}" destId="{B27E8129-6F4F-49F7-932C-CAED6C2B0D9F}" srcOrd="0" destOrd="0" presId="urn:microsoft.com/office/officeart/2005/8/layout/hierarchy3"/>
    <dgm:cxn modelId="{CAC78474-9559-49B4-8A41-B2FCB848F8FF}" type="presOf" srcId="{6052D288-EDD0-4541-B033-6AF14DB88D41}" destId="{26DA0FC0-A4C6-4EB3-B42F-2747E2C9829A}" srcOrd="1" destOrd="0" presId="urn:microsoft.com/office/officeart/2005/8/layout/hierarchy3"/>
    <dgm:cxn modelId="{DC9CE0B4-686A-4C0C-A1B0-32047DA58024}" srcId="{4C03F80F-2A53-496B-9DF5-65F712A7FF01}" destId="{6052D288-EDD0-4541-B033-6AF14DB88D41}" srcOrd="0" destOrd="0" parTransId="{27287F06-A877-4714-B495-96FF4F881DA6}" sibTransId="{0966378E-49DE-441D-A8B8-CCC8BA415C28}"/>
    <dgm:cxn modelId="{C45E9479-3A9A-4962-9FA3-1A695D9316EB}" type="presOf" srcId="{F6EB22CE-00F7-4559-825E-32E5C117FCC8}" destId="{EC9FA594-B7AE-4C69-9E70-D8AA4789CE84}" srcOrd="0" destOrd="0" presId="urn:microsoft.com/office/officeart/2005/8/layout/hierarchy3"/>
    <dgm:cxn modelId="{10C6A8EC-ED28-47BB-9BB4-6C470A68198B}" type="presOf" srcId="{D2616410-0B48-47B2-A994-22FCC9CE2492}" destId="{439303E0-56D8-4BA2-BEB4-9DAD0909C650}" srcOrd="0" destOrd="0" presId="urn:microsoft.com/office/officeart/2005/8/layout/hierarchy3"/>
    <dgm:cxn modelId="{D79B8294-878D-423D-8129-079A5E8DC52B}" type="presOf" srcId="{3A28DC05-25C9-4C46-BB48-A358020D620A}" destId="{FA455457-3BD1-4273-AFB0-85E629F54F4A}" srcOrd="0" destOrd="0" presId="urn:microsoft.com/office/officeart/2005/8/layout/hierarchy3"/>
    <dgm:cxn modelId="{DFB4CABB-CEC9-48A6-976D-A3FFD46D62AD}" type="presOf" srcId="{6052D288-EDD0-4541-B033-6AF14DB88D41}" destId="{38324CF9-2B71-45DD-9CDC-97290099674B}" srcOrd="0" destOrd="0" presId="urn:microsoft.com/office/officeart/2005/8/layout/hierarchy3"/>
    <dgm:cxn modelId="{F5F2BB75-5DF1-4BC4-BE1D-F37323629155}" type="presOf" srcId="{7835BC7A-525C-4E6C-8FEE-00915C6CEB5C}" destId="{5615F909-152F-4066-A991-321917639650}" srcOrd="0" destOrd="0" presId="urn:microsoft.com/office/officeart/2005/8/layout/hierarchy3"/>
    <dgm:cxn modelId="{0BF3244A-F943-49E9-A489-C0807BC871AA}" type="presOf" srcId="{929C82F6-A694-4A64-9B14-E38AB4786EE4}" destId="{1381A53F-1713-466F-AAC1-D054FD20EBFC}" srcOrd="0" destOrd="0" presId="urn:microsoft.com/office/officeart/2005/8/layout/hierarchy3"/>
    <dgm:cxn modelId="{8D06BC0D-9DF2-4D79-BA02-0C10AF7F8A09}" srcId="{6052D288-EDD0-4541-B033-6AF14DB88D41}" destId="{929C82F6-A694-4A64-9B14-E38AB4786EE4}" srcOrd="0" destOrd="0" parTransId="{3A28DC05-25C9-4C46-BB48-A358020D620A}" sibTransId="{08A88EF0-271A-4ABD-A9C5-FA2A55AAA985}"/>
    <dgm:cxn modelId="{C460E943-7AA1-4675-BD13-E77EAF3B26E4}" type="presOf" srcId="{4C03F80F-2A53-496B-9DF5-65F712A7FF01}" destId="{DAFF0B27-ADD5-4D68-9F75-8570D0E62D9C}" srcOrd="0" destOrd="0" presId="urn:microsoft.com/office/officeart/2005/8/layout/hierarchy3"/>
    <dgm:cxn modelId="{58550302-8847-4FF1-8148-AE0D4F01D7E3}" type="presParOf" srcId="{DAFF0B27-ADD5-4D68-9F75-8570D0E62D9C}" destId="{BB0253AD-7F9B-441A-A1AF-4C36E8B88181}" srcOrd="0" destOrd="0" presId="urn:microsoft.com/office/officeart/2005/8/layout/hierarchy3"/>
    <dgm:cxn modelId="{C4429D97-79D5-4CA4-8398-6126F8576783}" type="presParOf" srcId="{BB0253AD-7F9B-441A-A1AF-4C36E8B88181}" destId="{EB2BB9F7-E61D-4456-8195-C5865E371F65}" srcOrd="0" destOrd="0" presId="urn:microsoft.com/office/officeart/2005/8/layout/hierarchy3"/>
    <dgm:cxn modelId="{8F2D0FB5-37D3-4D86-8600-09B72BBF2CB0}" type="presParOf" srcId="{EB2BB9F7-E61D-4456-8195-C5865E371F65}" destId="{38324CF9-2B71-45DD-9CDC-97290099674B}" srcOrd="0" destOrd="0" presId="urn:microsoft.com/office/officeart/2005/8/layout/hierarchy3"/>
    <dgm:cxn modelId="{C9E923E0-93CB-4347-89AA-82CFCA3C7DA7}" type="presParOf" srcId="{EB2BB9F7-E61D-4456-8195-C5865E371F65}" destId="{26DA0FC0-A4C6-4EB3-B42F-2747E2C9829A}" srcOrd="1" destOrd="0" presId="urn:microsoft.com/office/officeart/2005/8/layout/hierarchy3"/>
    <dgm:cxn modelId="{F672F3BC-211D-4D4D-BA7A-2133463BE899}" type="presParOf" srcId="{BB0253AD-7F9B-441A-A1AF-4C36E8B88181}" destId="{507E75F4-7E8E-4B03-BEE0-50CA74C1F17A}" srcOrd="1" destOrd="0" presId="urn:microsoft.com/office/officeart/2005/8/layout/hierarchy3"/>
    <dgm:cxn modelId="{719099E8-267B-405C-B825-AF9D284BC8C9}" type="presParOf" srcId="{507E75F4-7E8E-4B03-BEE0-50CA74C1F17A}" destId="{FA455457-3BD1-4273-AFB0-85E629F54F4A}" srcOrd="0" destOrd="0" presId="urn:microsoft.com/office/officeart/2005/8/layout/hierarchy3"/>
    <dgm:cxn modelId="{3D31862A-FBC9-467E-BC14-74AB404F92B5}" type="presParOf" srcId="{507E75F4-7E8E-4B03-BEE0-50CA74C1F17A}" destId="{1381A53F-1713-466F-AAC1-D054FD20EBFC}" srcOrd="1" destOrd="0" presId="urn:microsoft.com/office/officeart/2005/8/layout/hierarchy3"/>
    <dgm:cxn modelId="{9ACA5E24-372E-429D-89F7-74F608504BA0}" type="presParOf" srcId="{507E75F4-7E8E-4B03-BEE0-50CA74C1F17A}" destId="{5615F909-152F-4066-A991-321917639650}" srcOrd="2" destOrd="0" presId="urn:microsoft.com/office/officeart/2005/8/layout/hierarchy3"/>
    <dgm:cxn modelId="{5059DBA7-B77D-46A5-A931-FAE31F22F3B5}" type="presParOf" srcId="{507E75F4-7E8E-4B03-BEE0-50CA74C1F17A}" destId="{EC9FA594-B7AE-4C69-9E70-D8AA4789CE84}" srcOrd="3" destOrd="0" presId="urn:microsoft.com/office/officeart/2005/8/layout/hierarchy3"/>
    <dgm:cxn modelId="{0739842D-5B13-49ED-9395-7763A048D5FB}" type="presParOf" srcId="{507E75F4-7E8E-4B03-BEE0-50CA74C1F17A}" destId="{B27E8129-6F4F-49F7-932C-CAED6C2B0D9F}" srcOrd="4" destOrd="0" presId="urn:microsoft.com/office/officeart/2005/8/layout/hierarchy3"/>
    <dgm:cxn modelId="{4ED56CD9-6A9E-416D-BEB8-93DC4EDA6DEB}" type="presParOf" srcId="{507E75F4-7E8E-4B03-BEE0-50CA74C1F17A}" destId="{439303E0-56D8-4BA2-BEB4-9DAD0909C650}"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E5D78-33A4-4966-8983-8DEDFB59DDCC}">
      <dsp:nvSpPr>
        <dsp:cNvPr id="0" name=""/>
        <dsp:cNvSpPr/>
      </dsp:nvSpPr>
      <dsp:spPr>
        <a:xfrm>
          <a:off x="559464" y="1416843"/>
          <a:ext cx="2460625" cy="1230312"/>
        </a:xfrm>
        <a:prstGeom prst="roundRect">
          <a:avLst>
            <a:gd name="adj" fmla="val 10000"/>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07033"/>
              </a:solidFill>
            </a:rPr>
            <a:t>Green Beauty</a:t>
          </a:r>
        </a:p>
      </dsp:txBody>
      <dsp:txXfrm>
        <a:off x="595499" y="1452878"/>
        <a:ext cx="2388555" cy="1158242"/>
      </dsp:txXfrm>
    </dsp:sp>
    <dsp:sp modelId="{92EE5EAE-0B2F-483C-A1AB-71BBE53F593C}">
      <dsp:nvSpPr>
        <dsp:cNvPr id="0" name=""/>
        <dsp:cNvSpPr/>
      </dsp:nvSpPr>
      <dsp:spPr>
        <a:xfrm rot="18289469">
          <a:off x="2650447" y="1297324"/>
          <a:ext cx="1723535" cy="54492"/>
        </a:xfrm>
        <a:custGeom>
          <a:avLst/>
          <a:gdLst/>
          <a:ahLst/>
          <a:cxnLst/>
          <a:rect l="0" t="0" r="0" b="0"/>
          <a:pathLst>
            <a:path>
              <a:moveTo>
                <a:pt x="0" y="27246"/>
              </a:moveTo>
              <a:lnTo>
                <a:pt x="1723535" y="27246"/>
              </a:lnTo>
            </a:path>
          </a:pathLst>
        </a:custGeom>
        <a:noFill/>
        <a:ln w="25400" cap="flat" cmpd="sng" algn="ctr">
          <a:solidFill>
            <a:srgbClr val="00703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rgbClr val="007033"/>
            </a:solidFill>
          </a:endParaRPr>
        </a:p>
      </dsp:txBody>
      <dsp:txXfrm>
        <a:off x="3469126" y="1281481"/>
        <a:ext cx="86176" cy="86176"/>
      </dsp:txXfrm>
    </dsp:sp>
    <dsp:sp modelId="{FB001968-D906-4000-B412-B7E492664774}">
      <dsp:nvSpPr>
        <dsp:cNvPr id="0" name=""/>
        <dsp:cNvSpPr/>
      </dsp:nvSpPr>
      <dsp:spPr>
        <a:xfrm>
          <a:off x="4004340" y="1984"/>
          <a:ext cx="2460625" cy="1230312"/>
        </a:xfrm>
        <a:prstGeom prst="roundRect">
          <a:avLst>
            <a:gd name="adj" fmla="val 10000"/>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07033"/>
              </a:solidFill>
            </a:rPr>
            <a:t>Clean Beauty</a:t>
          </a:r>
        </a:p>
      </dsp:txBody>
      <dsp:txXfrm>
        <a:off x="4040375" y="38019"/>
        <a:ext cx="2388555" cy="1158242"/>
      </dsp:txXfrm>
    </dsp:sp>
    <dsp:sp modelId="{203EBBCA-9744-4A6C-8B04-1B0F4A50668A}">
      <dsp:nvSpPr>
        <dsp:cNvPr id="0" name=""/>
        <dsp:cNvSpPr/>
      </dsp:nvSpPr>
      <dsp:spPr>
        <a:xfrm>
          <a:off x="3020089" y="2004753"/>
          <a:ext cx="984250" cy="54492"/>
        </a:xfrm>
        <a:custGeom>
          <a:avLst/>
          <a:gdLst/>
          <a:ahLst/>
          <a:cxnLst/>
          <a:rect l="0" t="0" r="0" b="0"/>
          <a:pathLst>
            <a:path>
              <a:moveTo>
                <a:pt x="0" y="27246"/>
              </a:moveTo>
              <a:lnTo>
                <a:pt x="984250" y="27246"/>
              </a:lnTo>
            </a:path>
          </a:pathLst>
        </a:custGeom>
        <a:noFill/>
        <a:ln w="25400" cap="flat" cmpd="sng" algn="ctr">
          <a:solidFill>
            <a:srgbClr val="00703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7033"/>
            </a:solidFill>
          </a:endParaRPr>
        </a:p>
      </dsp:txBody>
      <dsp:txXfrm>
        <a:off x="3487608" y="2007393"/>
        <a:ext cx="49212" cy="49212"/>
      </dsp:txXfrm>
    </dsp:sp>
    <dsp:sp modelId="{47D048B8-5511-48A2-9D9A-F42351A38F4A}">
      <dsp:nvSpPr>
        <dsp:cNvPr id="0" name=""/>
        <dsp:cNvSpPr/>
      </dsp:nvSpPr>
      <dsp:spPr>
        <a:xfrm>
          <a:off x="4004340" y="1416843"/>
          <a:ext cx="2460625" cy="1230312"/>
        </a:xfrm>
        <a:prstGeom prst="roundRect">
          <a:avLst>
            <a:gd name="adj" fmla="val 10000"/>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07033"/>
              </a:solidFill>
            </a:rPr>
            <a:t>Natural Beauty</a:t>
          </a:r>
        </a:p>
      </dsp:txBody>
      <dsp:txXfrm>
        <a:off x="4040375" y="1452878"/>
        <a:ext cx="2388555" cy="1158242"/>
      </dsp:txXfrm>
    </dsp:sp>
    <dsp:sp modelId="{8B1E6432-097B-48D1-912D-EC29FD417D3B}">
      <dsp:nvSpPr>
        <dsp:cNvPr id="0" name=""/>
        <dsp:cNvSpPr/>
      </dsp:nvSpPr>
      <dsp:spPr>
        <a:xfrm rot="3310531">
          <a:off x="2650447" y="2712183"/>
          <a:ext cx="1723535" cy="54492"/>
        </a:xfrm>
        <a:custGeom>
          <a:avLst/>
          <a:gdLst/>
          <a:ahLst/>
          <a:cxnLst/>
          <a:rect l="0" t="0" r="0" b="0"/>
          <a:pathLst>
            <a:path>
              <a:moveTo>
                <a:pt x="0" y="27246"/>
              </a:moveTo>
              <a:lnTo>
                <a:pt x="1723535" y="27246"/>
              </a:lnTo>
            </a:path>
          </a:pathLst>
        </a:custGeom>
        <a:noFill/>
        <a:ln w="25400" cap="flat" cmpd="sng" algn="ctr">
          <a:solidFill>
            <a:srgbClr val="00703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rgbClr val="007033"/>
            </a:solidFill>
          </a:endParaRPr>
        </a:p>
      </dsp:txBody>
      <dsp:txXfrm>
        <a:off x="3469126" y="2696341"/>
        <a:ext cx="86176" cy="86176"/>
      </dsp:txXfrm>
    </dsp:sp>
    <dsp:sp modelId="{C58306D1-18F0-4872-9775-91BB9C15EC81}">
      <dsp:nvSpPr>
        <dsp:cNvPr id="0" name=""/>
        <dsp:cNvSpPr/>
      </dsp:nvSpPr>
      <dsp:spPr>
        <a:xfrm>
          <a:off x="4004340" y="2831703"/>
          <a:ext cx="2460625" cy="1230312"/>
        </a:xfrm>
        <a:prstGeom prst="roundRect">
          <a:avLst>
            <a:gd name="adj" fmla="val 10000"/>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07033"/>
              </a:solidFill>
            </a:rPr>
            <a:t>Organic Beauty</a:t>
          </a:r>
        </a:p>
      </dsp:txBody>
      <dsp:txXfrm>
        <a:off x="4040375" y="2867738"/>
        <a:ext cx="2388555" cy="1158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95F75-BD83-48B4-930E-6FFA1117BAF5}">
      <dsp:nvSpPr>
        <dsp:cNvPr id="0" name=""/>
        <dsp:cNvSpPr/>
      </dsp:nvSpPr>
      <dsp:spPr>
        <a:xfrm>
          <a:off x="2763" y="1899825"/>
          <a:ext cx="1234423" cy="1234423"/>
        </a:xfrm>
        <a:prstGeom prst="donut">
          <a:avLst>
            <a:gd name="adj" fmla="val 2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3E7E5-EDAF-402A-9C95-275CA099C21A}">
      <dsp:nvSpPr>
        <dsp:cNvPr id="0" name=""/>
        <dsp:cNvSpPr/>
      </dsp:nvSpPr>
      <dsp:spPr>
        <a:xfrm rot="17700000">
          <a:off x="437718" y="893518"/>
          <a:ext cx="1534525" cy="73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7033"/>
              </a:solidFill>
            </a:rPr>
            <a:t>Eco-friendly</a:t>
          </a:r>
        </a:p>
      </dsp:txBody>
      <dsp:txXfrm>
        <a:off x="437718" y="893518"/>
        <a:ext cx="1534525" cy="739522"/>
      </dsp:txXfrm>
    </dsp:sp>
    <dsp:sp modelId="{3309F393-CFA8-4267-A7CC-0C9CEBA833DC}">
      <dsp:nvSpPr>
        <dsp:cNvPr id="0" name=""/>
        <dsp:cNvSpPr/>
      </dsp:nvSpPr>
      <dsp:spPr>
        <a:xfrm>
          <a:off x="1330266" y="1899825"/>
          <a:ext cx="1234423" cy="1234423"/>
        </a:xfrm>
        <a:prstGeom prst="donut">
          <a:avLst>
            <a:gd name="adj" fmla="val 2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800BB-F475-4E9B-8BD1-82F5CE9D3A5F}">
      <dsp:nvSpPr>
        <dsp:cNvPr id="0" name=""/>
        <dsp:cNvSpPr/>
      </dsp:nvSpPr>
      <dsp:spPr>
        <a:xfrm rot="17700000">
          <a:off x="1765221" y="893518"/>
          <a:ext cx="1534525" cy="73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7033"/>
              </a:solidFill>
            </a:rPr>
            <a:t>Biocompatible</a:t>
          </a:r>
        </a:p>
      </dsp:txBody>
      <dsp:txXfrm>
        <a:off x="1765221" y="893518"/>
        <a:ext cx="1534525" cy="739522"/>
      </dsp:txXfrm>
    </dsp:sp>
    <dsp:sp modelId="{657F1F7E-B5DF-4DE5-822B-593FEA3B93EE}">
      <dsp:nvSpPr>
        <dsp:cNvPr id="0" name=""/>
        <dsp:cNvSpPr/>
      </dsp:nvSpPr>
      <dsp:spPr>
        <a:xfrm>
          <a:off x="2657769" y="1899825"/>
          <a:ext cx="1234423" cy="1234423"/>
        </a:xfrm>
        <a:prstGeom prst="donut">
          <a:avLst>
            <a:gd name="adj" fmla="val 2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26944-AD46-466C-AF61-D661FC0E102F}">
      <dsp:nvSpPr>
        <dsp:cNvPr id="0" name=""/>
        <dsp:cNvSpPr/>
      </dsp:nvSpPr>
      <dsp:spPr>
        <a:xfrm rot="17700000">
          <a:off x="3092725" y="893518"/>
          <a:ext cx="1534525" cy="73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7033"/>
              </a:solidFill>
            </a:rPr>
            <a:t>Biodegradable</a:t>
          </a:r>
        </a:p>
      </dsp:txBody>
      <dsp:txXfrm>
        <a:off x="3092725" y="893518"/>
        <a:ext cx="1534525" cy="739522"/>
      </dsp:txXfrm>
    </dsp:sp>
    <dsp:sp modelId="{F548148F-8E4B-4931-8F37-9910909672EE}">
      <dsp:nvSpPr>
        <dsp:cNvPr id="0" name=""/>
        <dsp:cNvSpPr/>
      </dsp:nvSpPr>
      <dsp:spPr>
        <a:xfrm>
          <a:off x="3985273" y="1899825"/>
          <a:ext cx="1234423" cy="1234423"/>
        </a:xfrm>
        <a:prstGeom prst="donut">
          <a:avLst>
            <a:gd name="adj" fmla="val 2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C6580-5722-4D12-93F1-83D8F56B3D56}">
      <dsp:nvSpPr>
        <dsp:cNvPr id="0" name=""/>
        <dsp:cNvSpPr/>
      </dsp:nvSpPr>
      <dsp:spPr>
        <a:xfrm rot="17700000">
          <a:off x="4420228" y="893518"/>
          <a:ext cx="1534525" cy="73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7033"/>
              </a:solidFill>
            </a:rPr>
            <a:t>Non toxic</a:t>
          </a:r>
        </a:p>
      </dsp:txBody>
      <dsp:txXfrm>
        <a:off x="4420228" y="893518"/>
        <a:ext cx="1534525" cy="739522"/>
      </dsp:txXfrm>
    </dsp:sp>
    <dsp:sp modelId="{2D6E9AA2-6483-4228-8171-02AB38F143B7}">
      <dsp:nvSpPr>
        <dsp:cNvPr id="0" name=""/>
        <dsp:cNvSpPr/>
      </dsp:nvSpPr>
      <dsp:spPr>
        <a:xfrm>
          <a:off x="5312776" y="1899825"/>
          <a:ext cx="1234423" cy="1234423"/>
        </a:xfrm>
        <a:prstGeom prst="donut">
          <a:avLst>
            <a:gd name="adj" fmla="val 2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90941-8AC6-4BD1-A173-7B50B70D5251}">
      <dsp:nvSpPr>
        <dsp:cNvPr id="0" name=""/>
        <dsp:cNvSpPr/>
      </dsp:nvSpPr>
      <dsp:spPr>
        <a:xfrm rot="17700000">
          <a:off x="5747731" y="893518"/>
          <a:ext cx="1534525" cy="73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marL="0" lvl="0" indent="0" algn="l" defTabSz="844550">
            <a:lnSpc>
              <a:spcPct val="90000"/>
            </a:lnSpc>
            <a:spcBef>
              <a:spcPct val="0"/>
            </a:spcBef>
            <a:spcAft>
              <a:spcPct val="35000"/>
            </a:spcAft>
            <a:buNone/>
          </a:pPr>
          <a:r>
            <a:rPr lang="en-US" sz="1900" kern="1200">
              <a:solidFill>
                <a:srgbClr val="007033"/>
              </a:solidFill>
            </a:rPr>
            <a:t>Harmless to skin</a:t>
          </a:r>
          <a:endParaRPr lang="en-US" sz="1900" kern="1200" dirty="0">
            <a:solidFill>
              <a:srgbClr val="007033"/>
            </a:solidFill>
          </a:endParaRPr>
        </a:p>
      </dsp:txBody>
      <dsp:txXfrm>
        <a:off x="5747731" y="893518"/>
        <a:ext cx="1534525" cy="739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F826B-F93F-471B-B33A-E9076B9677EF}">
      <dsp:nvSpPr>
        <dsp:cNvPr id="0" name=""/>
        <dsp:cNvSpPr/>
      </dsp:nvSpPr>
      <dsp:spPr>
        <a:xfrm>
          <a:off x="2527450" y="1527047"/>
          <a:ext cx="1845673" cy="1335828"/>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7033"/>
              </a:solidFill>
            </a:rPr>
            <a:t>Harmful to human health</a:t>
          </a:r>
        </a:p>
      </dsp:txBody>
      <dsp:txXfrm>
        <a:off x="2592660" y="1592257"/>
        <a:ext cx="1715253" cy="1205408"/>
      </dsp:txXfrm>
    </dsp:sp>
    <dsp:sp modelId="{C3D247A6-9C2D-4255-BF5D-F412D55E2164}">
      <dsp:nvSpPr>
        <dsp:cNvPr id="0" name=""/>
        <dsp:cNvSpPr/>
      </dsp:nvSpPr>
      <dsp:spPr>
        <a:xfrm rot="16200000">
          <a:off x="3135179" y="1211939"/>
          <a:ext cx="630216" cy="0"/>
        </a:xfrm>
        <a:custGeom>
          <a:avLst/>
          <a:gdLst/>
          <a:ahLst/>
          <a:cxnLst/>
          <a:rect l="0" t="0" r="0" b="0"/>
          <a:pathLst>
            <a:path>
              <a:moveTo>
                <a:pt x="0" y="0"/>
              </a:moveTo>
              <a:lnTo>
                <a:pt x="6302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06A934-0EB6-498C-B490-A586120B188F}">
      <dsp:nvSpPr>
        <dsp:cNvPr id="0" name=""/>
        <dsp:cNvSpPr/>
      </dsp:nvSpPr>
      <dsp:spPr>
        <a:xfrm>
          <a:off x="2514218" y="79967"/>
          <a:ext cx="1872137" cy="816864"/>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B050"/>
              </a:solidFill>
            </a:rPr>
            <a:t>Parabens</a:t>
          </a:r>
          <a:endParaRPr lang="en-US" sz="2000" kern="1200" dirty="0"/>
        </a:p>
      </dsp:txBody>
      <dsp:txXfrm>
        <a:off x="2554094" y="119843"/>
        <a:ext cx="1792385" cy="737112"/>
      </dsp:txXfrm>
    </dsp:sp>
    <dsp:sp modelId="{D36F77B0-05D4-4EB6-A896-4144089FB5F7}">
      <dsp:nvSpPr>
        <dsp:cNvPr id="0" name=""/>
        <dsp:cNvSpPr/>
      </dsp:nvSpPr>
      <dsp:spPr>
        <a:xfrm rot="20590783">
          <a:off x="4362886" y="1846739"/>
          <a:ext cx="478596" cy="0"/>
        </a:xfrm>
        <a:custGeom>
          <a:avLst/>
          <a:gdLst/>
          <a:ahLst/>
          <a:cxnLst/>
          <a:rect l="0" t="0" r="0" b="0"/>
          <a:pathLst>
            <a:path>
              <a:moveTo>
                <a:pt x="0" y="0"/>
              </a:moveTo>
              <a:lnTo>
                <a:pt x="4785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38245-576D-4E16-B00D-014131709336}">
      <dsp:nvSpPr>
        <dsp:cNvPr id="0" name=""/>
        <dsp:cNvSpPr/>
      </dsp:nvSpPr>
      <dsp:spPr>
        <a:xfrm>
          <a:off x="4831245" y="1068937"/>
          <a:ext cx="1985575" cy="816864"/>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B050"/>
              </a:solidFill>
            </a:rPr>
            <a:t>Formaldehyde</a:t>
          </a:r>
          <a:endParaRPr lang="en-IN" sz="2000" kern="1200" dirty="0">
            <a:solidFill>
              <a:srgbClr val="00B050"/>
            </a:solidFill>
          </a:endParaRPr>
        </a:p>
      </dsp:txBody>
      <dsp:txXfrm>
        <a:off x="4871121" y="1108813"/>
        <a:ext cx="1905823" cy="737112"/>
      </dsp:txXfrm>
    </dsp:sp>
    <dsp:sp modelId="{F4DCD5A1-C40A-426E-9D66-5ECA4173A2BC}">
      <dsp:nvSpPr>
        <dsp:cNvPr id="0" name=""/>
        <dsp:cNvSpPr/>
      </dsp:nvSpPr>
      <dsp:spPr>
        <a:xfrm rot="3240000">
          <a:off x="3858033" y="3015022"/>
          <a:ext cx="376125" cy="0"/>
        </a:xfrm>
        <a:custGeom>
          <a:avLst/>
          <a:gdLst/>
          <a:ahLst/>
          <a:cxnLst/>
          <a:rect l="0" t="0" r="0" b="0"/>
          <a:pathLst>
            <a:path>
              <a:moveTo>
                <a:pt x="0" y="0"/>
              </a:moveTo>
              <a:lnTo>
                <a:pt x="37612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C8773-46C0-4CB5-9BE3-9B9B8A20079E}">
      <dsp:nvSpPr>
        <dsp:cNvPr id="0" name=""/>
        <dsp:cNvSpPr/>
      </dsp:nvSpPr>
      <dsp:spPr>
        <a:xfrm>
          <a:off x="3770110" y="3167168"/>
          <a:ext cx="1366539" cy="816864"/>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B050"/>
              </a:solidFill>
            </a:rPr>
            <a:t>Sulfates</a:t>
          </a:r>
        </a:p>
      </dsp:txBody>
      <dsp:txXfrm>
        <a:off x="3809986" y="3207044"/>
        <a:ext cx="1286787" cy="737112"/>
      </dsp:txXfrm>
    </dsp:sp>
    <dsp:sp modelId="{3D62F39D-FAC6-4928-A8D6-A85E1A2029B0}">
      <dsp:nvSpPr>
        <dsp:cNvPr id="0" name=""/>
        <dsp:cNvSpPr/>
      </dsp:nvSpPr>
      <dsp:spPr>
        <a:xfrm rot="7560000">
          <a:off x="2666416" y="3015022"/>
          <a:ext cx="376125" cy="0"/>
        </a:xfrm>
        <a:custGeom>
          <a:avLst/>
          <a:gdLst/>
          <a:ahLst/>
          <a:cxnLst/>
          <a:rect l="0" t="0" r="0" b="0"/>
          <a:pathLst>
            <a:path>
              <a:moveTo>
                <a:pt x="0" y="0"/>
              </a:moveTo>
              <a:lnTo>
                <a:pt x="37612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9377DA-E170-4F54-B2BE-D8DD89D78C92}">
      <dsp:nvSpPr>
        <dsp:cNvPr id="0" name=""/>
        <dsp:cNvSpPr/>
      </dsp:nvSpPr>
      <dsp:spPr>
        <a:xfrm>
          <a:off x="1777142" y="3167168"/>
          <a:ext cx="1340106" cy="816864"/>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B050"/>
              </a:solidFill>
            </a:rPr>
            <a:t>Silicones</a:t>
          </a:r>
          <a:endParaRPr lang="en-US" sz="2000" kern="1200" dirty="0">
            <a:solidFill>
              <a:srgbClr val="00B050"/>
            </a:solidFill>
          </a:endParaRPr>
        </a:p>
      </dsp:txBody>
      <dsp:txXfrm>
        <a:off x="1817018" y="3207044"/>
        <a:ext cx="1260354" cy="737112"/>
      </dsp:txXfrm>
    </dsp:sp>
    <dsp:sp modelId="{E957B5A4-2FFF-4F8F-B0CB-25A6755F629F}">
      <dsp:nvSpPr>
        <dsp:cNvPr id="0" name=""/>
        <dsp:cNvSpPr/>
      </dsp:nvSpPr>
      <dsp:spPr>
        <a:xfrm rot="11849998">
          <a:off x="1931785" y="1812312"/>
          <a:ext cx="609776" cy="0"/>
        </a:xfrm>
        <a:custGeom>
          <a:avLst/>
          <a:gdLst/>
          <a:ahLst/>
          <a:cxnLst/>
          <a:rect l="0" t="0" r="0" b="0"/>
          <a:pathLst>
            <a:path>
              <a:moveTo>
                <a:pt x="0" y="0"/>
              </a:moveTo>
              <a:lnTo>
                <a:pt x="6097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1B9A46-699C-46F4-B3EA-EF459DD82776}">
      <dsp:nvSpPr>
        <dsp:cNvPr id="0" name=""/>
        <dsp:cNvSpPr/>
      </dsp:nvSpPr>
      <dsp:spPr>
        <a:xfrm>
          <a:off x="402799" y="1068930"/>
          <a:ext cx="1543096" cy="816864"/>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B050"/>
              </a:solidFill>
            </a:rPr>
            <a:t>Mineral Oils and Dyes</a:t>
          </a:r>
        </a:p>
      </dsp:txBody>
      <dsp:txXfrm>
        <a:off x="442675" y="1108806"/>
        <a:ext cx="1463344" cy="737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4CF9-2B71-45DD-9CDC-97290099674B}">
      <dsp:nvSpPr>
        <dsp:cNvPr id="0" name=""/>
        <dsp:cNvSpPr/>
      </dsp:nvSpPr>
      <dsp:spPr>
        <a:xfrm>
          <a:off x="1820255" y="3100"/>
          <a:ext cx="2150069" cy="854273"/>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7033"/>
              </a:solidFill>
            </a:rPr>
            <a:t>Mamaearth Anti-Hair fall Spa kit</a:t>
          </a:r>
        </a:p>
      </dsp:txBody>
      <dsp:txXfrm>
        <a:off x="1845276" y="28121"/>
        <a:ext cx="2100027" cy="804231"/>
      </dsp:txXfrm>
    </dsp:sp>
    <dsp:sp modelId="{FA455457-3BD1-4273-AFB0-85E629F54F4A}">
      <dsp:nvSpPr>
        <dsp:cNvPr id="0" name=""/>
        <dsp:cNvSpPr/>
      </dsp:nvSpPr>
      <dsp:spPr>
        <a:xfrm>
          <a:off x="2035262" y="857374"/>
          <a:ext cx="215006" cy="640705"/>
        </a:xfrm>
        <a:custGeom>
          <a:avLst/>
          <a:gdLst/>
          <a:ahLst/>
          <a:cxnLst/>
          <a:rect l="0" t="0" r="0" b="0"/>
          <a:pathLst>
            <a:path>
              <a:moveTo>
                <a:pt x="0" y="0"/>
              </a:moveTo>
              <a:lnTo>
                <a:pt x="0" y="640705"/>
              </a:lnTo>
              <a:lnTo>
                <a:pt x="215006" y="6407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1A53F-1713-466F-AAC1-D054FD20EBFC}">
      <dsp:nvSpPr>
        <dsp:cNvPr id="0" name=""/>
        <dsp:cNvSpPr/>
      </dsp:nvSpPr>
      <dsp:spPr>
        <a:xfrm>
          <a:off x="2250269" y="1070942"/>
          <a:ext cx="2025461" cy="854273"/>
        </a:xfrm>
        <a:prstGeom prst="roundRect">
          <a:avLst>
            <a:gd name="adj" fmla="val 10000"/>
          </a:avLst>
        </a:prstGeom>
        <a:solidFill>
          <a:schemeClr val="lt1">
            <a:alpha val="90000"/>
            <a:hueOff val="0"/>
            <a:satOff val="0"/>
            <a:lumOff val="0"/>
            <a:alphaOff val="0"/>
          </a:schemeClr>
        </a:solidFill>
        <a:ln w="25400" cap="flat" cmpd="sng" algn="ctr">
          <a:solidFill>
            <a:srgbClr val="007033"/>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7033"/>
              </a:solidFill>
            </a:rPr>
            <a:t>Onion Shampoo</a:t>
          </a:r>
        </a:p>
      </dsp:txBody>
      <dsp:txXfrm>
        <a:off x="2275290" y="1095963"/>
        <a:ext cx="1975419" cy="804231"/>
      </dsp:txXfrm>
    </dsp:sp>
    <dsp:sp modelId="{5615F909-152F-4066-A991-321917639650}">
      <dsp:nvSpPr>
        <dsp:cNvPr id="0" name=""/>
        <dsp:cNvSpPr/>
      </dsp:nvSpPr>
      <dsp:spPr>
        <a:xfrm>
          <a:off x="2035262" y="857374"/>
          <a:ext cx="215006" cy="1708546"/>
        </a:xfrm>
        <a:custGeom>
          <a:avLst/>
          <a:gdLst/>
          <a:ahLst/>
          <a:cxnLst/>
          <a:rect l="0" t="0" r="0" b="0"/>
          <a:pathLst>
            <a:path>
              <a:moveTo>
                <a:pt x="0" y="0"/>
              </a:moveTo>
              <a:lnTo>
                <a:pt x="0" y="1708546"/>
              </a:lnTo>
              <a:lnTo>
                <a:pt x="215006" y="1708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FA594-B7AE-4C69-9E70-D8AA4789CE84}">
      <dsp:nvSpPr>
        <dsp:cNvPr id="0" name=""/>
        <dsp:cNvSpPr/>
      </dsp:nvSpPr>
      <dsp:spPr>
        <a:xfrm>
          <a:off x="2250269" y="2138784"/>
          <a:ext cx="2025475" cy="854273"/>
        </a:xfrm>
        <a:prstGeom prst="roundRect">
          <a:avLst>
            <a:gd name="adj" fmla="val 10000"/>
          </a:avLst>
        </a:prstGeom>
        <a:solidFill>
          <a:schemeClr val="lt1">
            <a:alpha val="90000"/>
            <a:hueOff val="0"/>
            <a:satOff val="0"/>
            <a:lumOff val="0"/>
            <a:alphaOff val="0"/>
          </a:schemeClr>
        </a:solidFill>
        <a:ln w="25400" cap="flat" cmpd="sng" algn="ctr">
          <a:solidFill>
            <a:srgbClr val="007033"/>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7033"/>
              </a:solidFill>
            </a:rPr>
            <a:t>Onion Hair Oil</a:t>
          </a:r>
        </a:p>
      </dsp:txBody>
      <dsp:txXfrm>
        <a:off x="2275290" y="2163805"/>
        <a:ext cx="1975433" cy="804231"/>
      </dsp:txXfrm>
    </dsp:sp>
    <dsp:sp modelId="{B27E8129-6F4F-49F7-932C-CAED6C2B0D9F}">
      <dsp:nvSpPr>
        <dsp:cNvPr id="0" name=""/>
        <dsp:cNvSpPr/>
      </dsp:nvSpPr>
      <dsp:spPr>
        <a:xfrm>
          <a:off x="2035262" y="857374"/>
          <a:ext cx="215006" cy="2776388"/>
        </a:xfrm>
        <a:custGeom>
          <a:avLst/>
          <a:gdLst/>
          <a:ahLst/>
          <a:cxnLst/>
          <a:rect l="0" t="0" r="0" b="0"/>
          <a:pathLst>
            <a:path>
              <a:moveTo>
                <a:pt x="0" y="0"/>
              </a:moveTo>
              <a:lnTo>
                <a:pt x="0" y="2776388"/>
              </a:lnTo>
              <a:lnTo>
                <a:pt x="215006" y="2776388"/>
              </a:lnTo>
            </a:path>
          </a:pathLst>
        </a:custGeom>
        <a:noFill/>
        <a:ln w="25400" cap="flat" cmpd="sng" algn="ctr">
          <a:solidFill>
            <a:srgbClr val="007033"/>
          </a:solidFill>
          <a:prstDash val="solid"/>
        </a:ln>
        <a:effectLst/>
      </dsp:spPr>
      <dsp:style>
        <a:lnRef idx="2">
          <a:scrgbClr r="0" g="0" b="0"/>
        </a:lnRef>
        <a:fillRef idx="0">
          <a:scrgbClr r="0" g="0" b="0"/>
        </a:fillRef>
        <a:effectRef idx="0">
          <a:scrgbClr r="0" g="0" b="0"/>
        </a:effectRef>
        <a:fontRef idx="minor"/>
      </dsp:style>
    </dsp:sp>
    <dsp:sp modelId="{439303E0-56D8-4BA2-BEB4-9DAD0909C650}">
      <dsp:nvSpPr>
        <dsp:cNvPr id="0" name=""/>
        <dsp:cNvSpPr/>
      </dsp:nvSpPr>
      <dsp:spPr>
        <a:xfrm>
          <a:off x="2250269" y="3206625"/>
          <a:ext cx="2025475" cy="854273"/>
        </a:xfrm>
        <a:prstGeom prst="roundRect">
          <a:avLst>
            <a:gd name="adj" fmla="val 10000"/>
          </a:avLst>
        </a:prstGeom>
        <a:solidFill>
          <a:schemeClr val="lt1">
            <a:alpha val="90000"/>
            <a:hueOff val="0"/>
            <a:satOff val="0"/>
            <a:lumOff val="0"/>
            <a:alphaOff val="0"/>
          </a:schemeClr>
        </a:solidFill>
        <a:ln w="25400" cap="flat" cmpd="sng" algn="ctr">
          <a:solidFill>
            <a:srgbClr val="007033"/>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7033"/>
              </a:solidFill>
            </a:rPr>
            <a:t>Onion Conditioner</a:t>
          </a:r>
        </a:p>
      </dsp:txBody>
      <dsp:txXfrm>
        <a:off x="2275290" y="3231646"/>
        <a:ext cx="1975433" cy="8042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F533E96-F078-4B3D-A8F4-F1AF21EBC357}" type="slidenum">
              <a:rPr lang="en-US" smtClean="0"/>
              <a:pPr/>
              <a:t>1</a:t>
            </a:fld>
            <a:endParaRPr lang="en-US"/>
          </a:p>
        </p:txBody>
      </p:sp>
    </p:spTree>
    <p:extLst>
      <p:ext uri="{BB962C8B-B14F-4D97-AF65-F5344CB8AC3E}">
        <p14:creationId xmlns:p14="http://schemas.microsoft.com/office/powerpoint/2010/main" xmlns="" val="128740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pPr/>
              <a:t>16</a:t>
            </a:fld>
            <a:endParaRPr lang="en-US"/>
          </a:p>
        </p:txBody>
      </p:sp>
    </p:spTree>
    <p:extLst>
      <p:ext uri="{BB962C8B-B14F-4D97-AF65-F5344CB8AC3E}">
        <p14:creationId xmlns:p14="http://schemas.microsoft.com/office/powerpoint/2010/main" xmlns=""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0" y="3335274"/>
            <a:ext cx="7940660" cy="916230"/>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01670" y="4251505"/>
            <a:ext cx="7927616" cy="610820"/>
          </a:xfrm>
        </p:spPr>
        <p:txBody>
          <a:bodyPr>
            <a:normAutofit/>
          </a:bodyPr>
          <a:lstStyle>
            <a:lvl1pPr marL="0" indent="0" algn="ctr">
              <a:buNone/>
              <a:defRPr sz="2800" b="0" i="0">
                <a:solidFill>
                  <a:srgbClr val="5EE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044700"/>
            <a:ext cx="8246070" cy="763526"/>
          </a:xfrm>
        </p:spPr>
        <p:txBody>
          <a:bodyPr>
            <a:normAutofit/>
          </a:bodyPr>
          <a:lstStyle>
            <a:lvl1pPr algn="ctr">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808225"/>
            <a:ext cx="8246070" cy="3054097"/>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586585"/>
            <a:ext cx="6405375" cy="572644"/>
          </a:xfrm>
        </p:spPr>
        <p:txBody>
          <a:bodyPr>
            <a:normAutofit/>
          </a:bodyPr>
          <a:lstStyle>
            <a:lvl1pPr algn="l">
              <a:defRPr sz="3600">
                <a:solidFill>
                  <a:srgbClr val="80008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81425" y="1197405"/>
            <a:ext cx="6405375" cy="3511061"/>
          </a:xfrm>
        </p:spPr>
        <p:txBody>
          <a:bodyPr/>
          <a:lstStyle>
            <a:lvl1pPr>
              <a:defRPr sz="2800">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6879" y="1043198"/>
            <a:ext cx="8076896" cy="763525"/>
          </a:xfrm>
        </p:spPr>
        <p:txBody>
          <a:bodyPr>
            <a:normAutofit/>
          </a:bodyPr>
          <a:lstStyle>
            <a:lvl1pPr algn="ctr">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08224"/>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8062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08224"/>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8062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7/27/2022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55" y="3335275"/>
            <a:ext cx="5344675" cy="1527050"/>
          </a:xfrm>
        </p:spPr>
        <p:txBody>
          <a:bodyPr>
            <a:normAutofit fontScale="90000"/>
          </a:bodyPr>
          <a:lstStyle/>
          <a:p>
            <a:pPr algn="l"/>
            <a:r>
              <a:rPr lang="en-US" sz="5300" dirty="0">
                <a:solidFill>
                  <a:srgbClr val="92D050"/>
                </a:solidFill>
              </a:rPr>
              <a:t>Green Beauty:</a:t>
            </a:r>
            <a:br>
              <a:rPr lang="en-US" sz="5300" dirty="0">
                <a:solidFill>
                  <a:srgbClr val="92D050"/>
                </a:solidFill>
              </a:rPr>
            </a:br>
            <a:r>
              <a:rPr lang="en-US" sz="5300" dirty="0">
                <a:solidFill>
                  <a:srgbClr val="92D050"/>
                </a:solidFill>
              </a:rPr>
              <a:t>The need of hour</a:t>
            </a:r>
            <a:endParaRPr lang="en-US" dirty="0"/>
          </a:p>
        </p:txBody>
      </p:sp>
      <p:sp>
        <p:nvSpPr>
          <p:cNvPr id="4" name="Title 1"/>
          <p:cNvSpPr txBox="1">
            <a:spLocks/>
          </p:cNvSpPr>
          <p:nvPr/>
        </p:nvSpPr>
        <p:spPr>
          <a:xfrm>
            <a:off x="6967352" y="4098800"/>
            <a:ext cx="2147020" cy="91623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3600" kern="1200">
                <a:solidFill>
                  <a:schemeClr val="bg1"/>
                </a:solidFill>
                <a:latin typeface="+mj-lt"/>
                <a:ea typeface="+mj-ea"/>
                <a:cs typeface="+mj-cs"/>
              </a:defRPr>
            </a:lvl1pPr>
          </a:lstStyle>
          <a:p>
            <a:pPr algn="l"/>
            <a:r>
              <a:rPr lang="en-US" sz="2400" dirty="0">
                <a:solidFill>
                  <a:srgbClr val="92D050"/>
                </a:solidFill>
              </a:rPr>
              <a:t>Presented by:</a:t>
            </a:r>
          </a:p>
          <a:p>
            <a:pPr algn="l"/>
            <a:r>
              <a:rPr lang="en-US" sz="2400" dirty="0">
                <a:solidFill>
                  <a:srgbClr val="92D050"/>
                </a:solidFill>
              </a:rPr>
              <a:t>Ms Niyati Shah</a:t>
            </a:r>
          </a:p>
        </p:txBody>
      </p:sp>
    </p:spTree>
    <p:extLst>
      <p:ext uri="{BB962C8B-B14F-4D97-AF65-F5344CB8AC3E}">
        <p14:creationId xmlns:p14="http://schemas.microsoft.com/office/powerpoint/2010/main" xmlns=""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91205" y="33220"/>
            <a:ext cx="6871725" cy="8780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800080"/>
                </a:solidFill>
                <a:effectLst>
                  <a:outerShdw blurRad="50800" dist="38100" dir="2700000" algn="tl" rotWithShape="0">
                    <a:prstClr val="black">
                      <a:alpha val="40000"/>
                    </a:prstClr>
                  </a:outerShdw>
                </a:effectLst>
                <a:latin typeface="+mj-lt"/>
                <a:ea typeface="+mj-ea"/>
                <a:cs typeface="+mj-cs"/>
              </a:defRPr>
            </a:lvl1pPr>
          </a:lstStyle>
          <a:p>
            <a:r>
              <a:rPr lang="en-US" sz="3200" dirty="0">
                <a:solidFill>
                  <a:srgbClr val="007033"/>
                </a:solidFill>
              </a:rPr>
              <a:t>Ingredients used in synthetic cosmetics :</a:t>
            </a:r>
            <a:endParaRPr lang="en-IN" sz="3200" dirty="0">
              <a:solidFill>
                <a:srgbClr val="007033"/>
              </a:solidFill>
            </a:endParaRPr>
          </a:p>
        </p:txBody>
      </p:sp>
      <p:graphicFrame>
        <p:nvGraphicFramePr>
          <p:cNvPr id="8" name="Diagram 7"/>
          <p:cNvGraphicFramePr/>
          <p:nvPr>
            <p:extLst>
              <p:ext uri="{D42A27DB-BD31-4B8C-83A1-F6EECF244321}">
                <p14:modId xmlns:p14="http://schemas.microsoft.com/office/powerpoint/2010/main" xmlns="" val="2902309996"/>
              </p:ext>
            </p:extLst>
          </p:nvPr>
        </p:nvGraphicFramePr>
        <p:xfrm>
          <a:off x="1878630" y="891995"/>
          <a:ext cx="712181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758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6015" y="281175"/>
            <a:ext cx="6871725" cy="4581150"/>
          </a:xfrm>
        </p:spPr>
        <p:txBody>
          <a:bodyPr>
            <a:noAutofit/>
          </a:bodyPr>
          <a:lstStyle/>
          <a:p>
            <a:r>
              <a:rPr lang="en-US" dirty="0">
                <a:solidFill>
                  <a:srgbClr val="00B050"/>
                </a:solidFill>
              </a:rPr>
              <a:t>As per the copyright by Kacey Culinary Nanoparticles made using natural polymers and ingredients from waste materials offer the cosmetics industry great promise in developing active beauty products for skin health that align with green economy goals, say researchers.</a:t>
            </a:r>
          </a:p>
          <a:p>
            <a:endParaRPr lang="en-US" dirty="0">
              <a:solidFill>
                <a:srgbClr val="00B050"/>
              </a:solidFill>
            </a:endParaRPr>
          </a:p>
          <a:p>
            <a:pPr marL="0" indent="0">
              <a:buNone/>
            </a:pPr>
            <a:endParaRPr lang="en-US" dirty="0">
              <a:solidFill>
                <a:srgbClr val="00B050"/>
              </a:solidFill>
            </a:endParaRPr>
          </a:p>
          <a:p>
            <a:pPr marL="0" indent="0" algn="just">
              <a:buNone/>
            </a:pPr>
            <a:r>
              <a:rPr lang="en-IN" sz="1200" dirty="0">
                <a:solidFill>
                  <a:srgbClr val="FF0000"/>
                </a:solidFill>
              </a:rPr>
              <a:t>https://www.cosmeticsdesign-europe.com/Article/2021/09/30/Green-beauty-promise-with-sustainable-circular-nanoparticles-from-waste-material-for-skin-health?utm_source=copyright&amp;utm_medium=OnSite&amp;utm_campaign=copyright</a:t>
            </a:r>
          </a:p>
        </p:txBody>
      </p:sp>
    </p:spTree>
    <p:extLst>
      <p:ext uri="{BB962C8B-B14F-4D97-AF65-F5344CB8AC3E}">
        <p14:creationId xmlns:p14="http://schemas.microsoft.com/office/powerpoint/2010/main" xmlns="" val="270498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t>
            </a:r>
            <a:endParaRPr lang="en-IN" dirty="0"/>
          </a:p>
        </p:txBody>
      </p:sp>
      <p:sp>
        <p:nvSpPr>
          <p:cNvPr id="16" name="Title 1"/>
          <p:cNvSpPr txBox="1">
            <a:spLocks/>
          </p:cNvSpPr>
          <p:nvPr/>
        </p:nvSpPr>
        <p:spPr>
          <a:xfrm>
            <a:off x="1815075" y="226101"/>
            <a:ext cx="6871725" cy="8780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800080"/>
                </a:solidFill>
                <a:effectLst>
                  <a:outerShdw blurRad="50800" dist="38100" dir="2700000" algn="tl" rotWithShape="0">
                    <a:prstClr val="black">
                      <a:alpha val="40000"/>
                    </a:prstClr>
                  </a:outerShdw>
                </a:effectLst>
                <a:latin typeface="+mj-lt"/>
                <a:ea typeface="+mj-ea"/>
                <a:cs typeface="+mj-cs"/>
              </a:defRPr>
            </a:lvl1pPr>
          </a:lstStyle>
          <a:p>
            <a:r>
              <a:rPr lang="en-US" sz="3200" dirty="0">
                <a:solidFill>
                  <a:srgbClr val="007033"/>
                </a:solidFill>
              </a:rPr>
              <a:t>Marketed formulations of Green beauty:</a:t>
            </a:r>
            <a:endParaRPr lang="en-IN" sz="3200" dirty="0">
              <a:solidFill>
                <a:srgbClr val="007033"/>
              </a:solidFill>
            </a:endParaRPr>
          </a:p>
        </p:txBody>
      </p:sp>
      <p:graphicFrame>
        <p:nvGraphicFramePr>
          <p:cNvPr id="18" name="Diagram 17"/>
          <p:cNvGraphicFramePr/>
          <p:nvPr>
            <p:extLst>
              <p:ext uri="{D42A27DB-BD31-4B8C-83A1-F6EECF244321}">
                <p14:modId xmlns:p14="http://schemas.microsoft.com/office/powerpoint/2010/main" xmlns="" val="417643356"/>
              </p:ext>
            </p:extLst>
          </p:nvPr>
        </p:nvGraphicFramePr>
        <p:xfrm>
          <a:off x="4572000" y="92093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ight Arrow Callout 18"/>
          <p:cNvSpPr/>
          <p:nvPr/>
        </p:nvSpPr>
        <p:spPr>
          <a:xfrm>
            <a:off x="1976014" y="1439661"/>
            <a:ext cx="4581151" cy="3545274"/>
          </a:xfrm>
          <a:prstGeom prst="rightArrowCallout">
            <a:avLst/>
          </a:prstGeom>
          <a:solidFill>
            <a:schemeClr val="accent3">
              <a:lumMod val="40000"/>
              <a:lumOff val="60000"/>
            </a:schemeClr>
          </a:solidFill>
          <a:ln>
            <a:solidFill>
              <a:srgbClr val="007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33"/>
                </a:solidFill>
              </a:rPr>
              <a:t>Key Ingredients used are:</a:t>
            </a:r>
          </a:p>
          <a:p>
            <a:pPr algn="ctr"/>
            <a:r>
              <a:rPr lang="en-US" sz="2800" dirty="0">
                <a:solidFill>
                  <a:srgbClr val="007033"/>
                </a:solidFill>
              </a:rPr>
              <a:t> </a:t>
            </a:r>
          </a:p>
          <a:p>
            <a:pPr algn="ctr"/>
            <a:r>
              <a:rPr lang="en-US" sz="2800" dirty="0">
                <a:solidFill>
                  <a:srgbClr val="007033"/>
                </a:solidFill>
              </a:rPr>
              <a:t>Onion Seed Oil</a:t>
            </a:r>
          </a:p>
          <a:p>
            <a:pPr algn="ctr"/>
            <a:r>
              <a:rPr lang="en-US" sz="2800" dirty="0">
                <a:solidFill>
                  <a:srgbClr val="007033"/>
                </a:solidFill>
              </a:rPr>
              <a:t>Plant keratin</a:t>
            </a:r>
          </a:p>
          <a:p>
            <a:pPr algn="ctr"/>
            <a:r>
              <a:rPr lang="en-IN" sz="2800" dirty="0">
                <a:solidFill>
                  <a:srgbClr val="007033"/>
                </a:solidFill>
              </a:rPr>
              <a:t>Redensyl</a:t>
            </a:r>
          </a:p>
          <a:p>
            <a:pPr algn="ctr"/>
            <a:r>
              <a:rPr lang="en-IN" sz="2800" dirty="0">
                <a:solidFill>
                  <a:srgbClr val="007033"/>
                </a:solidFill>
              </a:rPr>
              <a:t>Coconut </a:t>
            </a:r>
          </a:p>
          <a:p>
            <a:pPr algn="ctr"/>
            <a:r>
              <a:rPr lang="en-US" sz="2800" dirty="0">
                <a:solidFill>
                  <a:srgbClr val="007033"/>
                </a:solidFill>
              </a:rPr>
              <a:t>Almond </a:t>
            </a:r>
          </a:p>
        </p:txBody>
      </p:sp>
    </p:spTree>
    <p:extLst>
      <p:ext uri="{BB962C8B-B14F-4D97-AF65-F5344CB8AC3E}">
        <p14:creationId xmlns:p14="http://schemas.microsoft.com/office/powerpoint/2010/main" xmlns="" val="327384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76015" y="281175"/>
            <a:ext cx="6405375" cy="57264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800080"/>
                </a:solidFill>
                <a:effectLst>
                  <a:outerShdw blurRad="50800" dist="38100" dir="2700000" algn="tl" rotWithShape="0">
                    <a:prstClr val="black">
                      <a:alpha val="40000"/>
                    </a:prstClr>
                  </a:outerShdw>
                </a:effectLst>
                <a:latin typeface="+mj-lt"/>
                <a:ea typeface="+mj-ea"/>
                <a:cs typeface="+mj-cs"/>
              </a:defRPr>
            </a:lvl1pPr>
          </a:lstStyle>
          <a:p>
            <a:r>
              <a:rPr lang="en-US" sz="3200" dirty="0">
                <a:solidFill>
                  <a:srgbClr val="007033"/>
                </a:solidFill>
              </a:rPr>
              <a:t>Other marketed formulations by different Herbal Companies:</a:t>
            </a:r>
            <a:endParaRPr lang="en-IN" sz="3200" dirty="0">
              <a:solidFill>
                <a:srgbClr val="007033"/>
              </a:solidFill>
            </a:endParaRPr>
          </a:p>
        </p:txBody>
      </p:sp>
      <p:sp>
        <p:nvSpPr>
          <p:cNvPr id="5" name="Content Placeholder 2"/>
          <p:cNvSpPr txBox="1">
            <a:spLocks/>
          </p:cNvSpPr>
          <p:nvPr/>
        </p:nvSpPr>
        <p:spPr>
          <a:xfrm>
            <a:off x="2586835" y="1350110"/>
            <a:ext cx="4886559" cy="21378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a:solidFill>
                  <a:srgbClr val="00B050"/>
                </a:solidFill>
              </a:rPr>
              <a:t>Vasu Health Care</a:t>
            </a:r>
          </a:p>
          <a:p>
            <a:pPr>
              <a:buFont typeface="Wingdings" panose="05000000000000000000" pitchFamily="2" charset="2"/>
              <a:buChar char="Ø"/>
            </a:pPr>
            <a:r>
              <a:rPr lang="en-US" dirty="0">
                <a:solidFill>
                  <a:srgbClr val="00B050"/>
                </a:solidFill>
              </a:rPr>
              <a:t>Mama earth </a:t>
            </a:r>
          </a:p>
          <a:p>
            <a:pPr>
              <a:buFont typeface="Wingdings" panose="05000000000000000000" pitchFamily="2" charset="2"/>
              <a:buChar char="Ø"/>
            </a:pPr>
            <a:r>
              <a:rPr lang="en-US" dirty="0">
                <a:solidFill>
                  <a:srgbClr val="00B050"/>
                </a:solidFill>
              </a:rPr>
              <a:t>Nikir Health Care</a:t>
            </a:r>
          </a:p>
          <a:p>
            <a:pPr>
              <a:buFont typeface="Wingdings" panose="05000000000000000000" pitchFamily="2" charset="2"/>
              <a:buChar char="Ø"/>
            </a:pPr>
            <a:r>
              <a:rPr lang="en-US" dirty="0">
                <a:solidFill>
                  <a:srgbClr val="00B050"/>
                </a:solidFill>
              </a:rPr>
              <a:t>Lotus Health Care</a:t>
            </a:r>
            <a:endParaRPr lang="en-IN" dirty="0">
              <a:solidFill>
                <a:srgbClr val="00B050"/>
              </a:solidFill>
            </a:endParaRPr>
          </a:p>
          <a:p>
            <a:pPr marL="0" indent="0">
              <a:buNone/>
            </a:pPr>
            <a:endParaRPr lang="en-IN" dirty="0">
              <a:solidFill>
                <a:srgbClr val="00B050"/>
              </a:solidFill>
            </a:endParaRPr>
          </a:p>
        </p:txBody>
      </p:sp>
    </p:spTree>
    <p:extLst>
      <p:ext uri="{BB962C8B-B14F-4D97-AF65-F5344CB8AC3E}">
        <p14:creationId xmlns:p14="http://schemas.microsoft.com/office/powerpoint/2010/main" xmlns="" val="275246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375" y="984729"/>
            <a:ext cx="7095070" cy="3511061"/>
          </a:xfrm>
        </p:spPr>
        <p:txBody>
          <a:bodyPr>
            <a:noAutofit/>
          </a:bodyPr>
          <a:lstStyle/>
          <a:p>
            <a:pPr>
              <a:buFont typeface="Wingdings" panose="05000000000000000000" pitchFamily="2" charset="2"/>
              <a:buChar char="ü"/>
            </a:pPr>
            <a:r>
              <a:rPr lang="en-US" dirty="0">
                <a:solidFill>
                  <a:srgbClr val="00B050"/>
                </a:solidFill>
              </a:rPr>
              <a:t>With the changing needs and youth of the country moving towards the direction of organic products, youth is more concerned about the side effects of chemical cosmetics, Green beauty holds its true importance.</a:t>
            </a:r>
          </a:p>
          <a:p>
            <a:pPr>
              <a:buFont typeface="Wingdings" panose="05000000000000000000" pitchFamily="2" charset="2"/>
              <a:buChar char="ü"/>
            </a:pPr>
            <a:r>
              <a:rPr lang="en-US" dirty="0">
                <a:solidFill>
                  <a:srgbClr val="00B050"/>
                </a:solidFill>
              </a:rPr>
              <a:t>The need of hour is to save mother Earth from hazardous chemicals as well as human life and shift towards green beauty.</a:t>
            </a:r>
            <a:endParaRPr lang="en-IN" dirty="0">
              <a:solidFill>
                <a:srgbClr val="00B050"/>
              </a:solidFill>
            </a:endParaRPr>
          </a:p>
        </p:txBody>
      </p:sp>
      <p:sp>
        <p:nvSpPr>
          <p:cNvPr id="4" name="Title 1"/>
          <p:cNvSpPr txBox="1">
            <a:spLocks/>
          </p:cNvSpPr>
          <p:nvPr/>
        </p:nvSpPr>
        <p:spPr>
          <a:xfrm>
            <a:off x="1976015" y="128470"/>
            <a:ext cx="6871725" cy="8780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800080"/>
                </a:solidFill>
                <a:effectLst>
                  <a:outerShdw blurRad="50800" dist="38100" dir="2700000" algn="tl" rotWithShape="0">
                    <a:prstClr val="black">
                      <a:alpha val="40000"/>
                    </a:prstClr>
                  </a:outerShdw>
                </a:effectLst>
                <a:latin typeface="+mj-lt"/>
                <a:ea typeface="+mj-ea"/>
                <a:cs typeface="+mj-cs"/>
              </a:defRPr>
            </a:lvl1pPr>
          </a:lstStyle>
          <a:p>
            <a:r>
              <a:rPr lang="en-US" sz="3200" dirty="0">
                <a:solidFill>
                  <a:srgbClr val="007033"/>
                </a:solidFill>
              </a:rPr>
              <a:t>Conclusion :</a:t>
            </a:r>
            <a:endParaRPr lang="en-IN" sz="3200" dirty="0">
              <a:solidFill>
                <a:srgbClr val="007033"/>
              </a:solidFill>
            </a:endParaRPr>
          </a:p>
        </p:txBody>
      </p:sp>
    </p:spTree>
    <p:extLst>
      <p:ext uri="{BB962C8B-B14F-4D97-AF65-F5344CB8AC3E}">
        <p14:creationId xmlns:p14="http://schemas.microsoft.com/office/powerpoint/2010/main" xmlns="" val="28733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US" dirty="0">
                <a:solidFill>
                  <a:srgbClr val="00B050"/>
                </a:solidFill>
              </a:rPr>
              <a:t>Rajsekhar Saha International “Cosmeceuticals and herbal drugs: Practical uses”, Journal of Pharmaceutical Science Research , Vol 3 Issue 1</a:t>
            </a:r>
          </a:p>
          <a:p>
            <a:pPr>
              <a:buFont typeface="Wingdings" panose="05000000000000000000" pitchFamily="2" charset="2"/>
              <a:buChar char="ü"/>
            </a:pPr>
            <a:r>
              <a:rPr lang="en-US" dirty="0">
                <a:solidFill>
                  <a:srgbClr val="00B050"/>
                </a:solidFill>
              </a:rPr>
              <a:t>Green Cosmetics: The Push for Sustainable Beauty by Acme Hardesty.</a:t>
            </a:r>
          </a:p>
          <a:p>
            <a:pPr>
              <a:buFont typeface="Wingdings" panose="05000000000000000000" pitchFamily="2" charset="2"/>
              <a:buChar char="ü"/>
            </a:pPr>
            <a:r>
              <a:rPr lang="en-US" dirty="0">
                <a:solidFill>
                  <a:srgbClr val="00B050"/>
                </a:solidFill>
              </a:rPr>
              <a:t>The green beauty guide</a:t>
            </a:r>
          </a:p>
          <a:p>
            <a:pPr>
              <a:buFont typeface="Wingdings" panose="05000000000000000000" pitchFamily="2" charset="2"/>
              <a:buChar char="ü"/>
            </a:pPr>
            <a:r>
              <a:rPr lang="en-US" dirty="0">
                <a:solidFill>
                  <a:srgbClr val="00B050"/>
                </a:solidFill>
              </a:rPr>
              <a:t>Green Cosmetics: The Push for Sustainable Beauty by Kacey CULLINEY</a:t>
            </a:r>
          </a:p>
          <a:p>
            <a:pPr>
              <a:buFont typeface="Wingdings" panose="05000000000000000000" pitchFamily="2" charset="2"/>
              <a:buChar char="Ø"/>
            </a:pPr>
            <a:endParaRPr lang="en-US" sz="2000" dirty="0"/>
          </a:p>
          <a:p>
            <a:pPr marL="0" indent="0">
              <a:buNone/>
            </a:pPr>
            <a:endParaRPr lang="en-US" sz="2200" dirty="0"/>
          </a:p>
          <a:p>
            <a:pPr>
              <a:buFont typeface="Wingdings" panose="05000000000000000000" pitchFamily="2" charset="2"/>
              <a:buChar char="Ø"/>
            </a:pPr>
            <a:endParaRPr lang="en-IN" dirty="0"/>
          </a:p>
        </p:txBody>
      </p:sp>
      <p:sp>
        <p:nvSpPr>
          <p:cNvPr id="4" name="Title 1"/>
          <p:cNvSpPr txBox="1">
            <a:spLocks/>
          </p:cNvSpPr>
          <p:nvPr/>
        </p:nvSpPr>
        <p:spPr>
          <a:xfrm>
            <a:off x="1815075" y="226101"/>
            <a:ext cx="6871725" cy="8780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800080"/>
                </a:solidFill>
                <a:effectLst>
                  <a:outerShdw blurRad="50800" dist="38100" dir="2700000" algn="tl" rotWithShape="0">
                    <a:prstClr val="black">
                      <a:alpha val="40000"/>
                    </a:prstClr>
                  </a:outerShdw>
                </a:effectLst>
                <a:latin typeface="+mj-lt"/>
                <a:ea typeface="+mj-ea"/>
                <a:cs typeface="+mj-cs"/>
              </a:defRPr>
            </a:lvl1pPr>
          </a:lstStyle>
          <a:p>
            <a:r>
              <a:rPr lang="en-US" sz="3200" dirty="0">
                <a:solidFill>
                  <a:srgbClr val="007033"/>
                </a:solidFill>
              </a:rPr>
              <a:t>References :</a:t>
            </a:r>
            <a:endParaRPr lang="en-IN" sz="3200" dirty="0">
              <a:solidFill>
                <a:srgbClr val="007033"/>
              </a:solidFill>
            </a:endParaRPr>
          </a:p>
        </p:txBody>
      </p:sp>
    </p:spTree>
    <p:extLst>
      <p:ext uri="{BB962C8B-B14F-4D97-AF65-F5344CB8AC3E}">
        <p14:creationId xmlns:p14="http://schemas.microsoft.com/office/powerpoint/2010/main" xmlns="" val="240063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 Thank you on green grass background | 💾 Marco Verch is… | Flick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10910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197405"/>
            <a:ext cx="8246070" cy="763526"/>
          </a:xfrm>
        </p:spPr>
        <p:txBody>
          <a:bodyPr>
            <a:normAutofit/>
          </a:bodyPr>
          <a:lstStyle/>
          <a:p>
            <a:r>
              <a:rPr lang="en-US" sz="3200" dirty="0"/>
              <a:t>Green Beauty &amp; its background</a:t>
            </a:r>
          </a:p>
        </p:txBody>
      </p:sp>
      <p:sp>
        <p:nvSpPr>
          <p:cNvPr id="3" name="Content Placeholder 2"/>
          <p:cNvSpPr>
            <a:spLocks noGrp="1"/>
          </p:cNvSpPr>
          <p:nvPr>
            <p:ph idx="1"/>
          </p:nvPr>
        </p:nvSpPr>
        <p:spPr>
          <a:xfrm>
            <a:off x="448965" y="2266340"/>
            <a:ext cx="8246070" cy="2595985"/>
          </a:xfrm>
        </p:spPr>
        <p:txBody>
          <a:bodyPr>
            <a:normAutofit/>
          </a:bodyPr>
          <a:lstStyle/>
          <a:p>
            <a:pPr algn="l"/>
            <a:r>
              <a:rPr lang="en-US" sz="2400" dirty="0"/>
              <a:t>Green Beauty the word originally comes from the facts that green is always associated with the term natural and beauty signifies cosmetics.</a:t>
            </a:r>
          </a:p>
          <a:p>
            <a:pPr algn="l"/>
            <a:r>
              <a:rPr lang="en-US" sz="2400" dirty="0"/>
              <a:t>The term is used to describe products using environmentally-friendly formulations, production practices or packaging methods.</a:t>
            </a:r>
          </a:p>
        </p:txBody>
      </p:sp>
    </p:spTree>
    <p:extLst>
      <p:ext uri="{BB962C8B-B14F-4D97-AF65-F5344CB8AC3E}">
        <p14:creationId xmlns:p14="http://schemas.microsoft.com/office/powerpoint/2010/main" xmlns=""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936432964"/>
              </p:ext>
            </p:extLst>
          </p:nvPr>
        </p:nvGraphicFramePr>
        <p:xfrm>
          <a:off x="1976015" y="739290"/>
          <a:ext cx="70244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Y Organic Make-Up Recipes | Small Footprint Famil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3309" y="128470"/>
            <a:ext cx="7177136" cy="481358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532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720" y="586585"/>
            <a:ext cx="6405375" cy="572644"/>
          </a:xfrm>
        </p:spPr>
        <p:txBody>
          <a:bodyPr>
            <a:noAutofit/>
          </a:bodyPr>
          <a:lstStyle/>
          <a:p>
            <a:r>
              <a:rPr lang="en-US" sz="3200" dirty="0">
                <a:solidFill>
                  <a:srgbClr val="007033"/>
                </a:solidFill>
              </a:rPr>
              <a:t>Rationale behind Green Beauty:</a:t>
            </a:r>
            <a:endParaRPr lang="en-IN" sz="3200" dirty="0">
              <a:solidFill>
                <a:srgbClr val="007033"/>
              </a:solidFill>
            </a:endParaRPr>
          </a:p>
        </p:txBody>
      </p:sp>
      <p:sp>
        <p:nvSpPr>
          <p:cNvPr id="3" name="Content Placeholder 2"/>
          <p:cNvSpPr>
            <a:spLocks noGrp="1"/>
          </p:cNvSpPr>
          <p:nvPr>
            <p:ph idx="1"/>
          </p:nvPr>
        </p:nvSpPr>
        <p:spPr>
          <a:xfrm>
            <a:off x="2586835" y="1350110"/>
            <a:ext cx="4886559" cy="2137870"/>
          </a:xfrm>
        </p:spPr>
        <p:txBody>
          <a:bodyPr>
            <a:normAutofit/>
          </a:bodyPr>
          <a:lstStyle/>
          <a:p>
            <a:r>
              <a:rPr lang="en-US" sz="2400" dirty="0">
                <a:solidFill>
                  <a:srgbClr val="00B050"/>
                </a:solidFill>
              </a:rPr>
              <a:t>Health Consciousness</a:t>
            </a:r>
          </a:p>
          <a:p>
            <a:r>
              <a:rPr lang="en-US" sz="2400" dirty="0">
                <a:solidFill>
                  <a:srgbClr val="00B050"/>
                </a:solidFill>
              </a:rPr>
              <a:t>Environment Concern</a:t>
            </a:r>
          </a:p>
          <a:p>
            <a:r>
              <a:rPr lang="en-US" sz="2400" dirty="0">
                <a:solidFill>
                  <a:srgbClr val="00B050"/>
                </a:solidFill>
              </a:rPr>
              <a:t>Skin Care</a:t>
            </a:r>
          </a:p>
          <a:p>
            <a:r>
              <a:rPr lang="en-US" sz="2400" dirty="0">
                <a:solidFill>
                  <a:srgbClr val="00B050"/>
                </a:solidFill>
              </a:rPr>
              <a:t>Over all beauty</a:t>
            </a:r>
            <a:endParaRPr lang="en-IN" sz="2400" dirty="0">
              <a:solidFill>
                <a:srgbClr val="00B050"/>
              </a:solidFill>
            </a:endParaRPr>
          </a:p>
        </p:txBody>
      </p:sp>
    </p:spTree>
    <p:extLst>
      <p:ext uri="{BB962C8B-B14F-4D97-AF65-F5344CB8AC3E}">
        <p14:creationId xmlns:p14="http://schemas.microsoft.com/office/powerpoint/2010/main" xmlns="" val="310031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081539640"/>
              </p:ext>
            </p:extLst>
          </p:nvPr>
        </p:nvGraphicFramePr>
        <p:xfrm>
          <a:off x="1823310" y="586585"/>
          <a:ext cx="7177135" cy="4556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itle 1"/>
          <p:cNvSpPr>
            <a:spLocks noGrp="1"/>
          </p:cNvSpPr>
          <p:nvPr>
            <p:ph type="title"/>
          </p:nvPr>
        </p:nvSpPr>
        <p:spPr>
          <a:xfrm>
            <a:off x="1976015" y="281175"/>
            <a:ext cx="6405375" cy="572644"/>
          </a:xfrm>
        </p:spPr>
        <p:txBody>
          <a:bodyPr>
            <a:noAutofit/>
          </a:bodyPr>
          <a:lstStyle/>
          <a:p>
            <a:r>
              <a:rPr lang="en-US" sz="3200" dirty="0">
                <a:solidFill>
                  <a:srgbClr val="007033"/>
                </a:solidFill>
              </a:rPr>
              <a:t>Benefits:</a:t>
            </a:r>
            <a:endParaRPr lang="en-IN" sz="3200" dirty="0">
              <a:solidFill>
                <a:srgbClr val="007033"/>
              </a:solidFill>
            </a:endParaRPr>
          </a:p>
        </p:txBody>
      </p:sp>
    </p:spTree>
    <p:extLst>
      <p:ext uri="{BB962C8B-B14F-4D97-AF65-F5344CB8AC3E}">
        <p14:creationId xmlns:p14="http://schemas.microsoft.com/office/powerpoint/2010/main" xmlns="" val="221863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1894" y="1350110"/>
            <a:ext cx="6405375" cy="3511061"/>
          </a:xfrm>
        </p:spPr>
        <p:txBody>
          <a:bodyPr>
            <a:noAutofit/>
          </a:bodyPr>
          <a:lstStyle/>
          <a:p>
            <a:r>
              <a:rPr lang="en-US" dirty="0">
                <a:solidFill>
                  <a:srgbClr val="00B050"/>
                </a:solidFill>
              </a:rPr>
              <a:t>As per the recent article published in International Journal of </a:t>
            </a:r>
            <a:r>
              <a:rPr lang="en-US" b="1" dirty="0">
                <a:solidFill>
                  <a:srgbClr val="00B050"/>
                </a:solidFill>
              </a:rPr>
              <a:t>Recent Technology and Engineering</a:t>
            </a:r>
            <a:r>
              <a:rPr lang="en-IN" b="1" dirty="0">
                <a:solidFill>
                  <a:srgbClr val="00B050"/>
                </a:solidFill>
              </a:rPr>
              <a:t> </a:t>
            </a:r>
            <a:r>
              <a:rPr lang="en-US" b="1" dirty="0">
                <a:solidFill>
                  <a:srgbClr val="00B050"/>
                </a:solidFill>
              </a:rPr>
              <a:t>on green beauty</a:t>
            </a:r>
            <a:r>
              <a:rPr lang="en-US" dirty="0">
                <a:solidFill>
                  <a:srgbClr val="00B050"/>
                </a:solidFill>
              </a:rPr>
              <a:t> says youth of country is preferring green cosmetics.</a:t>
            </a:r>
          </a:p>
          <a:p>
            <a:r>
              <a:rPr lang="en-US" dirty="0">
                <a:solidFill>
                  <a:srgbClr val="00B050"/>
                </a:solidFill>
              </a:rPr>
              <a:t>Renewable and sustainability is a new trend.</a:t>
            </a:r>
          </a:p>
        </p:txBody>
      </p:sp>
      <p:sp>
        <p:nvSpPr>
          <p:cNvPr id="4" name="Title 1"/>
          <p:cNvSpPr txBox="1">
            <a:spLocks/>
          </p:cNvSpPr>
          <p:nvPr/>
        </p:nvSpPr>
        <p:spPr>
          <a:xfrm>
            <a:off x="1960389" y="281175"/>
            <a:ext cx="6871725" cy="8780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800080"/>
                </a:solidFill>
                <a:effectLst>
                  <a:outerShdw blurRad="50800" dist="38100" dir="2700000" algn="tl" rotWithShape="0">
                    <a:prstClr val="black">
                      <a:alpha val="40000"/>
                    </a:prstClr>
                  </a:outerShdw>
                </a:effectLst>
                <a:latin typeface="+mj-lt"/>
                <a:ea typeface="+mj-ea"/>
                <a:cs typeface="+mj-cs"/>
              </a:defRPr>
            </a:lvl1pPr>
          </a:lstStyle>
          <a:p>
            <a:r>
              <a:rPr lang="en-US" sz="3200" dirty="0">
                <a:solidFill>
                  <a:srgbClr val="007033"/>
                </a:solidFill>
              </a:rPr>
              <a:t>Literature review supporting the document :</a:t>
            </a:r>
            <a:endParaRPr lang="en-IN" sz="3200" dirty="0">
              <a:solidFill>
                <a:srgbClr val="007033"/>
              </a:solidFill>
            </a:endParaRPr>
          </a:p>
        </p:txBody>
      </p:sp>
    </p:spTree>
    <p:extLst>
      <p:ext uri="{BB962C8B-B14F-4D97-AF65-F5344CB8AC3E}">
        <p14:creationId xmlns:p14="http://schemas.microsoft.com/office/powerpoint/2010/main" xmlns="" val="394358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0605" y="433880"/>
            <a:ext cx="7329840" cy="4581150"/>
          </a:xfrm>
        </p:spPr>
        <p:txBody>
          <a:bodyPr>
            <a:noAutofit/>
          </a:bodyPr>
          <a:lstStyle/>
          <a:p>
            <a:r>
              <a:rPr lang="en-US" dirty="0">
                <a:solidFill>
                  <a:srgbClr val="00B050"/>
                </a:solidFill>
              </a:rPr>
              <a:t>As per a recent survey carried out on Malaysian women and documented in article “Female Consumers’ Attitude towards Natural Beauty Products: Malaysian Perspective "in International Journal of Social Sciences and Humanities Invention says about increased consciousness in women about green beauty and implementing in usage of natural cosmetics.</a:t>
            </a:r>
            <a:endParaRPr lang="en-IN" dirty="0">
              <a:solidFill>
                <a:srgbClr val="00B050"/>
              </a:solidFill>
            </a:endParaRPr>
          </a:p>
        </p:txBody>
      </p:sp>
    </p:spTree>
    <p:extLst>
      <p:ext uri="{BB962C8B-B14F-4D97-AF65-F5344CB8AC3E}">
        <p14:creationId xmlns:p14="http://schemas.microsoft.com/office/powerpoint/2010/main" xmlns="" val="50636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3310" y="128469"/>
            <a:ext cx="7177135" cy="48865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111737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Words>
  <Application>Microsoft Office PowerPoint</Application>
  <PresentationFormat>On-screen Show (16:9)</PresentationFormat>
  <Paragraphs>65</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Green Beauty: The need of hour</vt:lpstr>
      <vt:lpstr>Green Beauty &amp; its background</vt:lpstr>
      <vt:lpstr>Slide 3</vt:lpstr>
      <vt:lpstr>Slide 4</vt:lpstr>
      <vt:lpstr>Rationale behind Green Beauty:</vt:lpstr>
      <vt:lpstr>Benefits:</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2022-07-27T10:14:02Z</dcterms:modified>
</cp:coreProperties>
</file>