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753600" cy="73152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99789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6c2c3259f625ec44306753e2649605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409b9da091b6bd2d97ec1dc3a030d9b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c5920b332fbf58a14193888cc631e9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8825cd1c8d21c9aa8fc583297d9e62f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8462e2c577c8c3aca73588072ec6bf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73805378902fe5fefd274bd511cf74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4c4c617f3cef11a19fe643963e4f38d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aec54238d48fe3a955409ca03874fdb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d617668996359112a4ef6144144ca25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ba0a4aff140aaff6eb263ee7866ca8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70c09bf6c98348f6ce55594244280d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d6c4e3b6433f4d28196181195f79573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9e89ffa170ef8411efe6273c89178f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28ac13d726303843816cd4414de1d9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985d42ec0a6a87125a2bd6be37b0255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855ca4c6b7e87814bb599eb596ba4f9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462c50ab2bd9e5d5f9737c200a133a8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3c1c346be38b59d9dcb88743896072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c32b2c352b69e4e6074946aca5da6a026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9385aa2df02a82cc5333d418fd4d62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af1590145fd99a8eb60765bc9825267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61a69bb8f133e29ff5a2a1493d48fb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f515c418ce9d84b68751174dd0d4170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f0a0cb3fd2dae10fde87beb2c5f3818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6d06f1dadf3711569f59cf07b414ba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5431f1b072d8aa65d962cfa842c9d3c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7">
  <a:themeElements>
    <a:clrScheme name="Theme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2022-07-28T04:13:44Z</dcterms:created>
  <dcterms:modified xsi:type="dcterms:W3CDTF">2022-07-28T04:13:44Z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