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753600" cy="73152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presProps" Target="presProps.xml"/>
  <Relationship Id="rId34" Type="http://schemas.openxmlformats.org/officeDocument/2006/relationships/viewProps" Target="viewProps.xml"/>
  <Relationship Id="rId3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99814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e11502523ed566552da8139b78db971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2c41c4ebeb0d2753fb47d98628aaba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de8ba6ce9ac18d6704e4fab41ecf6f5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dadc6aad6aff855e7fa7cfb253d7fb0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b224cdcf6ef8adfc33b320a7c85741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dbcc58efe89e108982d4f1f0c6807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1c66e8f718bc191199153188078b22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962fd4f076f82798e7af3a82683f49d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99904937ded348f28484c9d4663eaf0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0f9c4375bd7e0f92bbbdec96432fa85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fff259e87b13dd953b98245587a0d6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4190e53adf4faba1a753155ba13d94d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8d4acddb66ebb2b5c5e7481c21347fc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51e9e8b69de3d04d285bd450c0b7ff2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2cf51aa44cb05fdcd07d83755986eb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f2ca1801dc8b9e37a2aa5bab8a7faf1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77e29e4bb47ce688331a4315afbf243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26d517053944ab698bbffed467de8bb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f17443c6ab35b0c1d421466e83be275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b4941dfcaf92d98b116a9bb5f44b0b6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8e0a4119770c5600c9fe7f9fde019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aaac8fa97b3b7c826e3f0553cf2df4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ee41c7d4f584b97f8e8800c513f273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c09393c178e016f8e76e41da5d888333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b27bc3105e350b52b7e619532d7c6a4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a1c2fff94db34b9a3ee54491656e2c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0eeb5c8710eacb49f32ce970a77441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cc37c243c3fe43c08881b34efd992c3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4673f73bc59d0ceb3c4726a4b4e090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bb31e1e1e80859ecd53e89204f87f1f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2022-07-28T04:17:47Z</dcterms:created>
  <dcterms:modified xsi:type="dcterms:W3CDTF">2022-07-28T04:17:47Z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