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753600" cy="73152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presProps" Target="presProps.xml"/>
  <Relationship Id="rId42" Type="http://schemas.openxmlformats.org/officeDocument/2006/relationships/viewProps" Target="viewProps.xml"/>
  <Relationship Id="rId4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99794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eba142651c37ed07aff3337f69b51f1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5511bf66e037603defe467e02cba4b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875bdcb8983e4d6d6f565791d7f6d2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616e919033858e2a4a1294809ce8c5a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8630be9f009cb76e6e1fe44a08ae56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08cc7e4534d036889a1887acd56bb2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5ea2509fdb2ffad6351817c60d8c4f5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ff77f56ae794a090508d22864bcb180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a8e9f796855b202f28f4e7351105e8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ff221b45813e14fff55bb44fe88a8c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d9febab238a025ea503424eb58857b4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10a9f2d94de2e2845aebf2ce72f12b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8ff29bb92e870e745328ab460e633dd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e5a421f4252f7a832119418f620f020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3f3b27ea9974e1bf75e994decfd5cd7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f0311ed9e63a489e142ea4b8cf297c2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f8f9c1fc0ed6119383ea8cdf4716c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40a4f4a8b17ed2555a6ec42f918ab1c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efcba142757ba1144d7ba4d8873d29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a7f5412f41625dd06d67dcdafa5c89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dd5c5b5257eb42a8600249c6ac60609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f2be07a2845f97333ae0aefb94d6db8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e8ead4ee95509684cf3a1d80c14928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cc6c805581c818525b7f2f470bb6b51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b204913ea5a56ce7d5da9953e538a42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0869ea3f19b3c1d48595df8ee2ae53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c89bb8d5ba60c573e7f42ad1a99438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dc751937aa94248c00b6cc94f656641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73426e535cd1ac1ee49dfc4a761f74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b48d339bd4163428477cc256c49bfa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a796f641dab79503f38c66415120451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9a1352e6f098e353ec9470d218ade2738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02183166a0187d76473d3b3203acba9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00bd978415ffa948228d03641a0cc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dd56f8ff0a90788e1bd4bc0aec6348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8e564741b467d549ebf37d7623d2f77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a05f284344fd42e9d9e83491c00cc35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059712653d292e13c70309df843512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2022-07-28T04:14:25Z</dcterms:created>
  <dcterms:modified xsi:type="dcterms:W3CDTF">2022-07-28T04:14:25Z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