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notesSlides/notesSlide3.xml" ContentType="application/vnd.openxmlformats-officedocument.presentationml.notesSlide+xml"/>
  <Override PartName="/ppt/diagrams/colors23.xml" ContentType="application/vnd.openxmlformats-officedocument.drawingml.diagramColors+xml"/>
  <Default Extension="png" ContentType="image/png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ppt/diagrams/data28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9"/>
  </p:notesMasterIdLst>
  <p:sldIdLst>
    <p:sldId id="256" r:id="rId2"/>
    <p:sldId id="268" r:id="rId3"/>
    <p:sldId id="275" r:id="rId4"/>
    <p:sldId id="272" r:id="rId5"/>
    <p:sldId id="271" r:id="rId6"/>
    <p:sldId id="257" r:id="rId7"/>
    <p:sldId id="258" r:id="rId8"/>
    <p:sldId id="263" r:id="rId9"/>
    <p:sldId id="264" r:id="rId10"/>
    <p:sldId id="259" r:id="rId11"/>
    <p:sldId id="260" r:id="rId12"/>
    <p:sldId id="262" r:id="rId13"/>
    <p:sldId id="265" r:id="rId14"/>
    <p:sldId id="267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7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595" autoAdjust="0"/>
  </p:normalViewPr>
  <p:slideViewPr>
    <p:cSldViewPr>
      <p:cViewPr>
        <p:scale>
          <a:sx n="66" d="100"/>
          <a:sy n="66" d="100"/>
        </p:scale>
        <p:origin x="-142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159A37-A55E-44D6-B962-6F6A3E304E2E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045E482-1DC1-4D66-B82C-0DEF8341393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IN" dirty="0" smtClean="0">
              <a:solidFill>
                <a:schemeClr val="bg1"/>
              </a:solidFill>
            </a:rPr>
            <a:t>Introduction</a:t>
          </a:r>
          <a:endParaRPr lang="en-US" dirty="0">
            <a:solidFill>
              <a:schemeClr val="bg1"/>
            </a:solidFill>
          </a:endParaRPr>
        </a:p>
      </dgm:t>
    </dgm:pt>
    <dgm:pt modelId="{275C4B0F-E698-402C-AA65-3062476BBCEA}" type="parTrans" cxnId="{39F6177F-8797-415A-B711-6020035AFF8B}">
      <dgm:prSet/>
      <dgm:spPr/>
      <dgm:t>
        <a:bodyPr/>
        <a:lstStyle/>
        <a:p>
          <a:endParaRPr lang="en-US"/>
        </a:p>
      </dgm:t>
    </dgm:pt>
    <dgm:pt modelId="{32F82D9A-42D5-4C14-B722-7D9D8AB342A5}" type="sibTrans" cxnId="{39F6177F-8797-415A-B711-6020035AFF8B}">
      <dgm:prSet/>
      <dgm:spPr/>
      <dgm:t>
        <a:bodyPr/>
        <a:lstStyle/>
        <a:p>
          <a:endParaRPr lang="en-US"/>
        </a:p>
      </dgm:t>
    </dgm:pt>
    <dgm:pt modelId="{42801A9B-AEE8-47AC-991F-42A7412F4F9A}" type="pres">
      <dgm:prSet presAssocID="{6B159A37-A55E-44D6-B962-6F6A3E304E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B27ED0-8838-403A-82D3-BFBC516B7AD7}" type="pres">
      <dgm:prSet presAssocID="{5045E482-1DC1-4D66-B82C-0DEF83413934}" presName="linNode" presStyleCnt="0"/>
      <dgm:spPr/>
      <dgm:t>
        <a:bodyPr/>
        <a:lstStyle/>
        <a:p>
          <a:endParaRPr lang="en-US"/>
        </a:p>
      </dgm:t>
    </dgm:pt>
    <dgm:pt modelId="{E4984AED-2B4E-4BAF-9302-6846443F9F83}" type="pres">
      <dgm:prSet presAssocID="{5045E482-1DC1-4D66-B82C-0DEF83413934}" presName="parentText" presStyleLbl="node1" presStyleIdx="0" presStyleCnt="1" custScaleX="146410" custScaleY="68302" custLinFactNeighborX="-1808" custLinFactNeighborY="-115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F93A30-9654-4FBF-BBED-81757D6348E2}" type="presOf" srcId="{5045E482-1DC1-4D66-B82C-0DEF83413934}" destId="{E4984AED-2B4E-4BAF-9302-6846443F9F83}" srcOrd="0" destOrd="0" presId="urn:microsoft.com/office/officeart/2005/8/layout/vList5"/>
    <dgm:cxn modelId="{39F6177F-8797-415A-B711-6020035AFF8B}" srcId="{6B159A37-A55E-44D6-B962-6F6A3E304E2E}" destId="{5045E482-1DC1-4D66-B82C-0DEF83413934}" srcOrd="0" destOrd="0" parTransId="{275C4B0F-E698-402C-AA65-3062476BBCEA}" sibTransId="{32F82D9A-42D5-4C14-B722-7D9D8AB342A5}"/>
    <dgm:cxn modelId="{FF2BF68F-98E5-49C5-B3F6-B227A5057217}" type="presOf" srcId="{6B159A37-A55E-44D6-B962-6F6A3E304E2E}" destId="{42801A9B-AEE8-47AC-991F-42A7412F4F9A}" srcOrd="0" destOrd="0" presId="urn:microsoft.com/office/officeart/2005/8/layout/vList5"/>
    <dgm:cxn modelId="{1D57006A-3427-47BE-8DF4-0B0ACCBBB78E}" type="presParOf" srcId="{42801A9B-AEE8-47AC-991F-42A7412F4F9A}" destId="{9AB27ED0-8838-403A-82D3-BFBC516B7AD7}" srcOrd="0" destOrd="0" presId="urn:microsoft.com/office/officeart/2005/8/layout/vList5"/>
    <dgm:cxn modelId="{D4B7E061-CADF-4637-9DA0-B680E807BED8}" type="presParOf" srcId="{9AB27ED0-8838-403A-82D3-BFBC516B7AD7}" destId="{E4984AED-2B4E-4BAF-9302-6846443F9F83}" srcOrd="0" destOrd="0" presId="urn:microsoft.com/office/officeart/2005/8/layout/vList5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4A0D2D-D22C-4841-8588-383E0E8290B7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32F8A71-8285-4659-A626-C74057429F5B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en-US" sz="1800" b="1" dirty="0" smtClean="0">
              <a:latin typeface="Arial" pitchFamily="34" charset="0"/>
              <a:cs typeface="Arial" pitchFamily="34" charset="0"/>
            </a:rPr>
            <a:t>HEART FAILURE 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5DDB1CEE-F6E7-4714-97F0-973D830AAF29}" type="parTrans" cxnId="{B7E210FD-8CF9-431C-950B-AF1AF1772835}">
      <dgm:prSet/>
      <dgm:spPr/>
      <dgm:t>
        <a:bodyPr/>
        <a:lstStyle/>
        <a:p>
          <a:endParaRPr lang="en-US"/>
        </a:p>
      </dgm:t>
    </dgm:pt>
    <dgm:pt modelId="{ABBA9F44-A122-4B4E-9A43-566CAD22113B}" type="sibTrans" cxnId="{B7E210FD-8CF9-431C-950B-AF1AF1772835}">
      <dgm:prSet/>
      <dgm:spPr/>
      <dgm:t>
        <a:bodyPr/>
        <a:lstStyle/>
        <a:p>
          <a:endParaRPr lang="en-US"/>
        </a:p>
      </dgm:t>
    </dgm:pt>
    <dgm:pt modelId="{CC6E7AF0-307C-4048-874E-5E7BA2723384}" type="pres">
      <dgm:prSet presAssocID="{494A0D2D-D22C-4841-8588-383E0E8290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1E3645-F3A6-43FD-A3F9-3B2833D73549}" type="pres">
      <dgm:prSet presAssocID="{432F8A71-8285-4659-A626-C74057429F5B}" presName="node" presStyleLbl="node1" presStyleIdx="0" presStyleCnt="1" custScaleX="255653" custRadScaleRad="104011" custRadScaleInc="-2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E210FD-8CF9-431C-950B-AF1AF1772835}" srcId="{494A0D2D-D22C-4841-8588-383E0E8290B7}" destId="{432F8A71-8285-4659-A626-C74057429F5B}" srcOrd="0" destOrd="0" parTransId="{5DDB1CEE-F6E7-4714-97F0-973D830AAF29}" sibTransId="{ABBA9F44-A122-4B4E-9A43-566CAD22113B}"/>
    <dgm:cxn modelId="{9C3FB929-F532-4DB2-A8B5-3841070591D0}" type="presOf" srcId="{432F8A71-8285-4659-A626-C74057429F5B}" destId="{811E3645-F3A6-43FD-A3F9-3B2833D73549}" srcOrd="0" destOrd="0" presId="urn:microsoft.com/office/officeart/2005/8/layout/cycle2"/>
    <dgm:cxn modelId="{7DB41AC2-51DF-4D20-A42B-390A7AB099E8}" type="presOf" srcId="{494A0D2D-D22C-4841-8588-383E0E8290B7}" destId="{CC6E7AF0-307C-4048-874E-5E7BA2723384}" srcOrd="0" destOrd="0" presId="urn:microsoft.com/office/officeart/2005/8/layout/cycle2"/>
    <dgm:cxn modelId="{59C97025-B269-42D4-A8B1-349163BA9367}" type="presParOf" srcId="{CC6E7AF0-307C-4048-874E-5E7BA2723384}" destId="{811E3645-F3A6-43FD-A3F9-3B2833D73549}" srcOrd="0" destOrd="0" presId="urn:microsoft.com/office/officeart/2005/8/layout/cycle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4AB412-6C8F-409D-B55A-F440EE14C84A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23B1B11-6204-4005-994A-0E9C0F486B22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en-US" sz="1800" b="1" dirty="0" smtClean="0">
              <a:latin typeface="Arial" pitchFamily="34" charset="0"/>
              <a:cs typeface="Arial" pitchFamily="34" charset="0"/>
            </a:rPr>
            <a:t>ACUTE LIVER FAILURE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46934DCA-C59A-42ED-B9E5-FA11A350CDEB}" type="parTrans" cxnId="{CD48D83B-36D2-4051-9057-3950FFFC7E9F}">
      <dgm:prSet/>
      <dgm:spPr/>
      <dgm:t>
        <a:bodyPr/>
        <a:lstStyle/>
        <a:p>
          <a:endParaRPr lang="en-US"/>
        </a:p>
      </dgm:t>
    </dgm:pt>
    <dgm:pt modelId="{43636A48-3F30-46A5-BA6F-5FCA8FA96845}" type="sibTrans" cxnId="{CD48D83B-36D2-4051-9057-3950FFFC7E9F}">
      <dgm:prSet/>
      <dgm:spPr/>
      <dgm:t>
        <a:bodyPr/>
        <a:lstStyle/>
        <a:p>
          <a:endParaRPr lang="en-US"/>
        </a:p>
      </dgm:t>
    </dgm:pt>
    <dgm:pt modelId="{03CC14BC-63B4-4CAE-8639-8CA0F69DB351}" type="pres">
      <dgm:prSet presAssocID="{7F4AB412-6C8F-409D-B55A-F440EE14C8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BAC2C3-7D50-4F89-9771-687C307F3319}" type="pres">
      <dgm:prSet presAssocID="{023B1B11-6204-4005-994A-0E9C0F486B22}" presName="node" presStyleLbl="node1" presStyleIdx="0" presStyleCnt="1" custScaleX="300294" custScaleY="145517" custRadScaleRad="93993" custRadScaleInc="1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CB19C3-24FA-4E5F-9794-84778E8B96CB}" type="presOf" srcId="{7F4AB412-6C8F-409D-B55A-F440EE14C84A}" destId="{03CC14BC-63B4-4CAE-8639-8CA0F69DB351}" srcOrd="0" destOrd="0" presId="urn:microsoft.com/office/officeart/2005/8/layout/cycle2"/>
    <dgm:cxn modelId="{CD48D83B-36D2-4051-9057-3950FFFC7E9F}" srcId="{7F4AB412-6C8F-409D-B55A-F440EE14C84A}" destId="{023B1B11-6204-4005-994A-0E9C0F486B22}" srcOrd="0" destOrd="0" parTransId="{46934DCA-C59A-42ED-B9E5-FA11A350CDEB}" sibTransId="{43636A48-3F30-46A5-BA6F-5FCA8FA96845}"/>
    <dgm:cxn modelId="{89A44729-0A67-47EF-B9BE-6021EEF3CB27}" type="presOf" srcId="{023B1B11-6204-4005-994A-0E9C0F486B22}" destId="{F5BAC2C3-7D50-4F89-9771-687C307F3319}" srcOrd="0" destOrd="0" presId="urn:microsoft.com/office/officeart/2005/8/layout/cycle2"/>
    <dgm:cxn modelId="{7B02FE69-FD2E-442E-8EF9-8C23639B7DDF}" type="presParOf" srcId="{03CC14BC-63B4-4CAE-8639-8CA0F69DB351}" destId="{F5BAC2C3-7D50-4F89-9771-687C307F3319}" srcOrd="0" destOrd="0" presId="urn:microsoft.com/office/officeart/2005/8/layout/cycle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8601D2-BE11-42A6-8D1F-56C0AE3A0B81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338C5ED-D797-474A-BF46-AAD26D69F592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en-US" sz="1800" b="1" dirty="0" smtClean="0">
              <a:latin typeface="Arial" pitchFamily="34" charset="0"/>
              <a:cs typeface="Arial" pitchFamily="34" charset="0"/>
            </a:rPr>
            <a:t>SEVERE MALARIA 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EDB5A028-EB20-4E30-9389-8EEC6F653BC8}" type="parTrans" cxnId="{C8E909E1-D66F-4B8A-8F13-02995E8BD8F8}">
      <dgm:prSet/>
      <dgm:spPr/>
      <dgm:t>
        <a:bodyPr/>
        <a:lstStyle/>
        <a:p>
          <a:endParaRPr lang="en-US"/>
        </a:p>
      </dgm:t>
    </dgm:pt>
    <dgm:pt modelId="{A6D33E61-A45F-47C5-AD72-CF40C7B5B602}" type="sibTrans" cxnId="{C8E909E1-D66F-4B8A-8F13-02995E8BD8F8}">
      <dgm:prSet/>
      <dgm:spPr/>
      <dgm:t>
        <a:bodyPr/>
        <a:lstStyle/>
        <a:p>
          <a:endParaRPr lang="en-US"/>
        </a:p>
      </dgm:t>
    </dgm:pt>
    <dgm:pt modelId="{AF6C3C41-22FE-4406-81F8-9917F4D71697}" type="pres">
      <dgm:prSet presAssocID="{928601D2-BE11-42A6-8D1F-56C0AE3A0B8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92E2F6-FDB0-47D7-BA37-989EF19AF605}" type="pres">
      <dgm:prSet presAssocID="{E338C5ED-D797-474A-BF46-AAD26D69F592}" presName="node" presStyleLbl="node1" presStyleIdx="0" presStyleCnt="1" custScaleX="173538" custScaleY="100090" custRadScaleRad="9067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8E909E1-D66F-4B8A-8F13-02995E8BD8F8}" srcId="{928601D2-BE11-42A6-8D1F-56C0AE3A0B81}" destId="{E338C5ED-D797-474A-BF46-AAD26D69F592}" srcOrd="0" destOrd="0" parTransId="{EDB5A028-EB20-4E30-9389-8EEC6F653BC8}" sibTransId="{A6D33E61-A45F-47C5-AD72-CF40C7B5B602}"/>
    <dgm:cxn modelId="{E0314D2F-FC26-40E9-A2D7-E2761EF24DE8}" type="presOf" srcId="{E338C5ED-D797-474A-BF46-AAD26D69F592}" destId="{2992E2F6-FDB0-47D7-BA37-989EF19AF605}" srcOrd="0" destOrd="0" presId="urn:microsoft.com/office/officeart/2005/8/layout/cycle2"/>
    <dgm:cxn modelId="{0CE6CBF8-292E-4BD4-AF6C-0BBD24FF081C}" type="presOf" srcId="{928601D2-BE11-42A6-8D1F-56C0AE3A0B81}" destId="{AF6C3C41-22FE-4406-81F8-9917F4D71697}" srcOrd="0" destOrd="0" presId="urn:microsoft.com/office/officeart/2005/8/layout/cycle2"/>
    <dgm:cxn modelId="{F4730004-362B-48E7-9697-D86196C322B8}" type="presParOf" srcId="{AF6C3C41-22FE-4406-81F8-9917F4D71697}" destId="{2992E2F6-FDB0-47D7-BA37-989EF19AF605}" srcOrd="0" destOrd="0" presId="urn:microsoft.com/office/officeart/2005/8/layout/cycle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441BED-1C20-447E-AE56-699BAE3C5E8D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5E2A256-117C-4D67-956F-062AD03DAE97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en-IN" sz="1800" b="1" dirty="0" smtClean="0">
              <a:latin typeface="Arial" pitchFamily="34" charset="0"/>
              <a:cs typeface="Arial" pitchFamily="34" charset="0"/>
            </a:rPr>
            <a:t>PULMONARY EMBOLISM 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5B1B78CC-6F85-4D8F-B73B-67B40967D55B}" type="parTrans" cxnId="{511298D6-DC09-412B-88AC-F21355E8C574}">
      <dgm:prSet/>
      <dgm:spPr/>
      <dgm:t>
        <a:bodyPr/>
        <a:lstStyle/>
        <a:p>
          <a:endParaRPr lang="en-US"/>
        </a:p>
      </dgm:t>
    </dgm:pt>
    <dgm:pt modelId="{C5D64B0C-18C5-484A-A2A7-D88E80D74AE2}" type="sibTrans" cxnId="{511298D6-DC09-412B-88AC-F21355E8C574}">
      <dgm:prSet/>
      <dgm:spPr/>
      <dgm:t>
        <a:bodyPr/>
        <a:lstStyle/>
        <a:p>
          <a:endParaRPr lang="en-US"/>
        </a:p>
      </dgm:t>
    </dgm:pt>
    <dgm:pt modelId="{AABA78F7-34C7-4D67-8527-0EAB322164CF}" type="pres">
      <dgm:prSet presAssocID="{86441BED-1C20-447E-AE56-699BAE3C5E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B9E46C-A838-45AC-B6F6-B8E6B632644D}" type="pres">
      <dgm:prSet presAssocID="{15E2A256-117C-4D67-956F-062AD03DAE97}" presName="node" presStyleLbl="node1" presStyleIdx="0" presStyleCnt="1" custScaleX="26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1298D6-DC09-412B-88AC-F21355E8C574}" srcId="{86441BED-1C20-447E-AE56-699BAE3C5E8D}" destId="{15E2A256-117C-4D67-956F-062AD03DAE97}" srcOrd="0" destOrd="0" parTransId="{5B1B78CC-6F85-4D8F-B73B-67B40967D55B}" sibTransId="{C5D64B0C-18C5-484A-A2A7-D88E80D74AE2}"/>
    <dgm:cxn modelId="{D0DB0CC4-C233-49E5-B967-5F38FBD3F928}" type="presOf" srcId="{86441BED-1C20-447E-AE56-699BAE3C5E8D}" destId="{AABA78F7-34C7-4D67-8527-0EAB322164CF}" srcOrd="0" destOrd="0" presId="urn:microsoft.com/office/officeart/2005/8/layout/cycle2"/>
    <dgm:cxn modelId="{0609CDEB-B2D4-4999-AB38-E3C3337FFF36}" type="presOf" srcId="{15E2A256-117C-4D67-956F-062AD03DAE97}" destId="{84B9E46C-A838-45AC-B6F6-B8E6B632644D}" srcOrd="0" destOrd="0" presId="urn:microsoft.com/office/officeart/2005/8/layout/cycle2"/>
    <dgm:cxn modelId="{1374AF52-18BA-4B55-891A-444B4F5C68FC}" type="presParOf" srcId="{AABA78F7-34C7-4D67-8527-0EAB322164CF}" destId="{84B9E46C-A838-45AC-B6F6-B8E6B632644D}" srcOrd="0" destOrd="0" presId="urn:microsoft.com/office/officeart/2005/8/layout/cycle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CBA155-890F-4C2C-B47C-2CE8B186C9F6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37DD17B-FCBD-4D10-8A8B-EB37D92DC395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OPIOID POISONING  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1F9BEB90-A9C1-424F-8B89-D1F1BEB95EDE}" type="parTrans" cxnId="{00096D95-C8EA-42B8-B5E5-C9F0FF9FB52D}">
      <dgm:prSet/>
      <dgm:spPr/>
      <dgm:t>
        <a:bodyPr/>
        <a:lstStyle/>
        <a:p>
          <a:endParaRPr lang="en-US"/>
        </a:p>
      </dgm:t>
    </dgm:pt>
    <dgm:pt modelId="{7B6ECF5A-265B-4A13-A7F9-DDFEEDA0317B}" type="sibTrans" cxnId="{00096D95-C8EA-42B8-B5E5-C9F0FF9FB52D}">
      <dgm:prSet/>
      <dgm:spPr/>
      <dgm:t>
        <a:bodyPr/>
        <a:lstStyle/>
        <a:p>
          <a:endParaRPr lang="en-US"/>
        </a:p>
      </dgm:t>
    </dgm:pt>
    <dgm:pt modelId="{2341CC5E-ADE2-485E-A6D8-8C30D8037C76}" type="pres">
      <dgm:prSet presAssocID="{FACBA155-890F-4C2C-B47C-2CE8B186C9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37CE95-D49B-47F7-9460-4600D6BDD8EC}" type="pres">
      <dgm:prSet presAssocID="{B37DD17B-FCBD-4D10-8A8B-EB37D92DC395}" presName="node" presStyleLbl="node1" presStyleIdx="0" presStyleCnt="1" custScaleX="290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096D95-C8EA-42B8-B5E5-C9F0FF9FB52D}" srcId="{FACBA155-890F-4C2C-B47C-2CE8B186C9F6}" destId="{B37DD17B-FCBD-4D10-8A8B-EB37D92DC395}" srcOrd="0" destOrd="0" parTransId="{1F9BEB90-A9C1-424F-8B89-D1F1BEB95EDE}" sibTransId="{7B6ECF5A-265B-4A13-A7F9-DDFEEDA0317B}"/>
    <dgm:cxn modelId="{E190B209-7701-43C2-A904-97E04C822E16}" type="presOf" srcId="{B37DD17B-FCBD-4D10-8A8B-EB37D92DC395}" destId="{0037CE95-D49B-47F7-9460-4600D6BDD8EC}" srcOrd="0" destOrd="0" presId="urn:microsoft.com/office/officeart/2005/8/layout/cycle2"/>
    <dgm:cxn modelId="{8B3D4F2B-B78D-47AD-8ADB-A3FCA86C2A41}" type="presOf" srcId="{FACBA155-890F-4C2C-B47C-2CE8B186C9F6}" destId="{2341CC5E-ADE2-485E-A6D8-8C30D8037C76}" srcOrd="0" destOrd="0" presId="urn:microsoft.com/office/officeart/2005/8/layout/cycle2"/>
    <dgm:cxn modelId="{6F8504E8-0FC7-4D4F-97D9-A5CBEF77205F}" type="presParOf" srcId="{2341CC5E-ADE2-485E-A6D8-8C30D8037C76}" destId="{0037CE95-D49B-47F7-9460-4600D6BDD8EC}" srcOrd="0" destOrd="0" presId="urn:microsoft.com/office/officeart/2005/8/layout/cycle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F188BE-71BF-4A3F-9AAB-D383E1BD610F}" type="doc">
      <dgm:prSet loTypeId="urn:microsoft.com/office/officeart/2005/8/layout/vList3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F03D4B7-CB73-4080-848E-9B9A8ABE90E9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Clinical pharmacists work directly with physicians, other health professionals, and patients to ensure that the medications prescribed for patients contribute to the best possible health outcomes.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C90E972E-394E-4A1A-A337-4AF8F9375BBE}" type="parTrans" cxnId="{ECFFE4F0-FEE4-4EDD-8F38-F5CB1F37F90D}">
      <dgm:prSet/>
      <dgm:spPr/>
      <dgm:t>
        <a:bodyPr/>
        <a:lstStyle/>
        <a:p>
          <a:endParaRPr lang="en-US"/>
        </a:p>
      </dgm:t>
    </dgm:pt>
    <dgm:pt modelId="{06EB1C24-A598-4D4B-978C-B8832DBA2EF4}" type="sibTrans" cxnId="{ECFFE4F0-FEE4-4EDD-8F38-F5CB1F37F90D}">
      <dgm:prSet/>
      <dgm:spPr/>
      <dgm:t>
        <a:bodyPr/>
        <a:lstStyle/>
        <a:p>
          <a:endParaRPr lang="en-US"/>
        </a:p>
      </dgm:t>
    </dgm:pt>
    <dgm:pt modelId="{B5BC70DA-B2D2-42C0-8A8D-63C2B439FD73}">
      <dgm:prSet/>
      <dgm:spPr/>
      <dgm:t>
        <a:bodyPr/>
        <a:lstStyle/>
        <a:p>
          <a:pPr rtl="0"/>
          <a:r>
            <a:rPr lang="en-US" dirty="0" smtClean="0">
              <a:latin typeface="Arial" pitchFamily="34" charset="0"/>
              <a:cs typeface="Arial" pitchFamily="34" charset="0"/>
            </a:rPr>
            <a:t>Clinical pharmacists practice in health care settings where they have frequent and regular interactions with physicians and other health professionals, contributing to better coordination of care.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4339531-2888-4218-AF59-B3B7D5524BC8}" type="parTrans" cxnId="{91D65792-5607-43E0-AF89-3586B92D95FD}">
      <dgm:prSet/>
      <dgm:spPr/>
      <dgm:t>
        <a:bodyPr/>
        <a:lstStyle/>
        <a:p>
          <a:endParaRPr lang="en-US"/>
        </a:p>
      </dgm:t>
    </dgm:pt>
    <dgm:pt modelId="{0E337B8D-DA3A-45E0-AE12-3BD5DE81DF88}" type="sibTrans" cxnId="{91D65792-5607-43E0-AF89-3586B92D95FD}">
      <dgm:prSet/>
      <dgm:spPr/>
      <dgm:t>
        <a:bodyPr/>
        <a:lstStyle/>
        <a:p>
          <a:endParaRPr lang="en-US"/>
        </a:p>
      </dgm:t>
    </dgm:pt>
    <dgm:pt modelId="{04A20429-9E3A-4B1A-A918-9BAAB4CE4CC3}" type="pres">
      <dgm:prSet presAssocID="{EBF188BE-71BF-4A3F-9AAB-D383E1BD610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1978E6-CCB8-4867-9216-6655B4361A35}" type="pres">
      <dgm:prSet presAssocID="{DF03D4B7-CB73-4080-848E-9B9A8ABE90E9}" presName="composite" presStyleCnt="0"/>
      <dgm:spPr/>
    </dgm:pt>
    <dgm:pt modelId="{AAD80851-23B7-49F2-BADD-053165F9BF9D}" type="pres">
      <dgm:prSet presAssocID="{DF03D4B7-CB73-4080-848E-9B9A8ABE90E9}" presName="imgShp" presStyleLbl="fgImgPlace1" presStyleIdx="0" presStyleCnt="2" custScaleX="233518" custScaleY="202520" custLinFactNeighborX="-48403" custLinFactNeighborY="-5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FF39D1-81F5-4092-990E-25E4BB70F984}" type="pres">
      <dgm:prSet presAssocID="{DF03D4B7-CB73-4080-848E-9B9A8ABE90E9}" presName="txShp" presStyleLbl="node1" presStyleIdx="0" presStyleCnt="2" custScaleX="105879" custLinFactNeighborX="10018" custLinFactNeighborY="76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55D78-AEBE-4160-ABC2-EAA3A9FD0DFD}" type="pres">
      <dgm:prSet presAssocID="{06EB1C24-A598-4D4B-978C-B8832DBA2EF4}" presName="spacing" presStyleCnt="0"/>
      <dgm:spPr/>
    </dgm:pt>
    <dgm:pt modelId="{A50D813C-E19A-4251-A83E-145A17F5675F}" type="pres">
      <dgm:prSet presAssocID="{B5BC70DA-B2D2-42C0-8A8D-63C2B439FD73}" presName="composite" presStyleCnt="0"/>
      <dgm:spPr/>
    </dgm:pt>
    <dgm:pt modelId="{2813AB16-2A69-41B8-83B2-8B7FC900FE42}" type="pres">
      <dgm:prSet presAssocID="{B5BC70DA-B2D2-42C0-8A8D-63C2B439FD73}" presName="imgShp" presStyleLbl="fgImgPlace1" presStyleIdx="1" presStyleCnt="2" custScaleX="225337" custScaleY="180888" custLinFactNeighborX="-53120" custLinFactNeighborY="5909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084DE20-D1AB-47E8-A004-A6A2B9BF18C3}" type="pres">
      <dgm:prSet presAssocID="{B5BC70DA-B2D2-42C0-8A8D-63C2B439FD73}" presName="txShp" presStyleLbl="node1" presStyleIdx="1" presStyleCnt="2" custScaleX="108017" custLinFactNeighborX="7695" custLinFactNeighborY="1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FFE4F0-FEE4-4EDD-8F38-F5CB1F37F90D}" srcId="{EBF188BE-71BF-4A3F-9AAB-D383E1BD610F}" destId="{DF03D4B7-CB73-4080-848E-9B9A8ABE90E9}" srcOrd="0" destOrd="0" parTransId="{C90E972E-394E-4A1A-A337-4AF8F9375BBE}" sibTransId="{06EB1C24-A598-4D4B-978C-B8832DBA2EF4}"/>
    <dgm:cxn modelId="{9AAB5A24-C544-4C9C-9803-D734BFBD6A90}" type="presOf" srcId="{B5BC70DA-B2D2-42C0-8A8D-63C2B439FD73}" destId="{2084DE20-D1AB-47E8-A004-A6A2B9BF18C3}" srcOrd="0" destOrd="0" presId="urn:microsoft.com/office/officeart/2005/8/layout/vList3"/>
    <dgm:cxn modelId="{30AB44EB-4F33-41D2-B741-F7604AF22A74}" type="presOf" srcId="{EBF188BE-71BF-4A3F-9AAB-D383E1BD610F}" destId="{04A20429-9E3A-4B1A-A918-9BAAB4CE4CC3}" srcOrd="0" destOrd="0" presId="urn:microsoft.com/office/officeart/2005/8/layout/vList3"/>
    <dgm:cxn modelId="{91D65792-5607-43E0-AF89-3586B92D95FD}" srcId="{EBF188BE-71BF-4A3F-9AAB-D383E1BD610F}" destId="{B5BC70DA-B2D2-42C0-8A8D-63C2B439FD73}" srcOrd="1" destOrd="0" parTransId="{24339531-2888-4218-AF59-B3B7D5524BC8}" sibTransId="{0E337B8D-DA3A-45E0-AE12-3BD5DE81DF88}"/>
    <dgm:cxn modelId="{F14FDC63-D235-43FB-B6C9-8A0A642368C9}" type="presOf" srcId="{DF03D4B7-CB73-4080-848E-9B9A8ABE90E9}" destId="{82FF39D1-81F5-4092-990E-25E4BB70F984}" srcOrd="0" destOrd="0" presId="urn:microsoft.com/office/officeart/2005/8/layout/vList3"/>
    <dgm:cxn modelId="{FD176FD7-9B68-4879-879C-AA3C9319B7A1}" type="presParOf" srcId="{04A20429-9E3A-4B1A-A918-9BAAB4CE4CC3}" destId="{201978E6-CCB8-4867-9216-6655B4361A35}" srcOrd="0" destOrd="0" presId="urn:microsoft.com/office/officeart/2005/8/layout/vList3"/>
    <dgm:cxn modelId="{CDAEEB56-8B35-4971-9DA2-708EC1F2A229}" type="presParOf" srcId="{201978E6-CCB8-4867-9216-6655B4361A35}" destId="{AAD80851-23B7-49F2-BADD-053165F9BF9D}" srcOrd="0" destOrd="0" presId="urn:microsoft.com/office/officeart/2005/8/layout/vList3"/>
    <dgm:cxn modelId="{100E58D9-719B-4B81-86A4-82BA9F32E383}" type="presParOf" srcId="{201978E6-CCB8-4867-9216-6655B4361A35}" destId="{82FF39D1-81F5-4092-990E-25E4BB70F984}" srcOrd="1" destOrd="0" presId="urn:microsoft.com/office/officeart/2005/8/layout/vList3"/>
    <dgm:cxn modelId="{039C69D4-94ED-4462-800F-0E04F38DE6C5}" type="presParOf" srcId="{04A20429-9E3A-4B1A-A918-9BAAB4CE4CC3}" destId="{7D655D78-AEBE-4160-ABC2-EAA3A9FD0DFD}" srcOrd="1" destOrd="0" presId="urn:microsoft.com/office/officeart/2005/8/layout/vList3"/>
    <dgm:cxn modelId="{ECBD13EA-BE42-4075-8DE3-4A73DD10DA8F}" type="presParOf" srcId="{04A20429-9E3A-4B1A-A918-9BAAB4CE4CC3}" destId="{A50D813C-E19A-4251-A83E-145A17F5675F}" srcOrd="2" destOrd="0" presId="urn:microsoft.com/office/officeart/2005/8/layout/vList3"/>
    <dgm:cxn modelId="{768A468F-94A3-48B2-9FE7-FC87CF9890C4}" type="presParOf" srcId="{A50D813C-E19A-4251-A83E-145A17F5675F}" destId="{2813AB16-2A69-41B8-83B2-8B7FC900FE42}" srcOrd="0" destOrd="0" presId="urn:microsoft.com/office/officeart/2005/8/layout/vList3"/>
    <dgm:cxn modelId="{26C9A4FE-CF30-4327-9B12-FA4F38CC7D3F}" type="presParOf" srcId="{A50D813C-E19A-4251-A83E-145A17F5675F}" destId="{2084DE20-D1AB-47E8-A004-A6A2B9BF18C3}" srcOrd="1" destOrd="0" presId="urn:microsoft.com/office/officeart/2005/8/layout/vList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76751C-2A98-464E-800A-35D13727899D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1CF98D-801B-4D5C-98DE-3F5437420D02}">
      <dgm:prSet phldrT="[Text]"/>
      <dgm:spPr/>
      <dgm:t>
        <a:bodyPr/>
        <a:lstStyle/>
        <a:p>
          <a:r>
            <a:rPr lang="en-IN" dirty="0" smtClean="0"/>
            <a:t>1.</a:t>
          </a:r>
          <a:endParaRPr lang="en-US" dirty="0"/>
        </a:p>
      </dgm:t>
    </dgm:pt>
    <dgm:pt modelId="{3191CF6F-DAC4-494F-BCDF-71ADF8F440F2}" type="parTrans" cxnId="{8EF0D71B-54DD-4E49-B74C-7D31D61C71D4}">
      <dgm:prSet/>
      <dgm:spPr/>
      <dgm:t>
        <a:bodyPr/>
        <a:lstStyle/>
        <a:p>
          <a:endParaRPr lang="en-US"/>
        </a:p>
      </dgm:t>
    </dgm:pt>
    <dgm:pt modelId="{20AC6EA3-0AE1-4F34-87F2-4EC60C8EFEF2}" type="sibTrans" cxnId="{8EF0D71B-54DD-4E49-B74C-7D31D61C71D4}">
      <dgm:prSet/>
      <dgm:spPr/>
      <dgm:t>
        <a:bodyPr/>
        <a:lstStyle/>
        <a:p>
          <a:endParaRPr lang="en-US"/>
        </a:p>
      </dgm:t>
    </dgm:pt>
    <dgm:pt modelId="{7920CD05-83C0-4796-9C4E-BC5E3806949A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Participates in ward rounds as a member of the multidisciplinary critical care team to provide pharmacotherapeutic management for all ICU patients.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EEEC3309-7924-4289-B405-1BB621407041}" type="parTrans" cxnId="{E8C62E2A-346C-43EF-A5D8-274876CD2DA1}">
      <dgm:prSet/>
      <dgm:spPr/>
      <dgm:t>
        <a:bodyPr/>
        <a:lstStyle/>
        <a:p>
          <a:endParaRPr lang="en-US"/>
        </a:p>
      </dgm:t>
    </dgm:pt>
    <dgm:pt modelId="{9EB81A72-01F8-43C2-A6C3-18C058CB5E38}" type="sibTrans" cxnId="{E8C62E2A-346C-43EF-A5D8-274876CD2DA1}">
      <dgm:prSet/>
      <dgm:spPr/>
      <dgm:t>
        <a:bodyPr/>
        <a:lstStyle/>
        <a:p>
          <a:endParaRPr lang="en-US"/>
        </a:p>
      </dgm:t>
    </dgm:pt>
    <dgm:pt modelId="{1C7DD618-B51E-42BC-BA5F-6FCDC00F5C17}">
      <dgm:prSet phldrT="[Text]"/>
      <dgm:spPr/>
      <dgm:t>
        <a:bodyPr/>
        <a:lstStyle/>
        <a:p>
          <a:r>
            <a:rPr lang="en-IN" dirty="0" smtClean="0"/>
            <a:t>2.</a:t>
          </a:r>
          <a:endParaRPr lang="en-US" dirty="0"/>
        </a:p>
      </dgm:t>
    </dgm:pt>
    <dgm:pt modelId="{ECA77288-75EC-474A-978E-7A3B781C35C2}" type="parTrans" cxnId="{29A950ED-A622-4C83-B219-9A40B7406FCB}">
      <dgm:prSet/>
      <dgm:spPr/>
      <dgm:t>
        <a:bodyPr/>
        <a:lstStyle/>
        <a:p>
          <a:endParaRPr lang="en-US"/>
        </a:p>
      </dgm:t>
    </dgm:pt>
    <dgm:pt modelId="{479CC6A7-CA0F-493E-989B-5CDD259D3161}" type="sibTrans" cxnId="{29A950ED-A622-4C83-B219-9A40B7406FCB}">
      <dgm:prSet/>
      <dgm:spPr/>
      <dgm:t>
        <a:bodyPr/>
        <a:lstStyle/>
        <a:p>
          <a:endParaRPr lang="en-US"/>
        </a:p>
      </dgm:t>
    </dgm:pt>
    <dgm:pt modelId="{86A2A0F6-0CCD-491E-ABAA-D7B0067FBC00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Take medication history of the patient and medication reconciliation reviews to determine which maintenance drugs should be continued during the acute illness.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93E85843-6DE7-454D-8793-8AC469044403}" type="parTrans" cxnId="{AD5CBAC4-4148-4B16-AD90-18AC54CA4E7F}">
      <dgm:prSet/>
      <dgm:spPr/>
      <dgm:t>
        <a:bodyPr/>
        <a:lstStyle/>
        <a:p>
          <a:endParaRPr lang="en-US"/>
        </a:p>
      </dgm:t>
    </dgm:pt>
    <dgm:pt modelId="{55DF942A-6B63-46FB-9A79-01FB63D20CDF}" type="sibTrans" cxnId="{AD5CBAC4-4148-4B16-AD90-18AC54CA4E7F}">
      <dgm:prSet/>
      <dgm:spPr/>
      <dgm:t>
        <a:bodyPr/>
        <a:lstStyle/>
        <a:p>
          <a:endParaRPr lang="en-US"/>
        </a:p>
      </dgm:t>
    </dgm:pt>
    <dgm:pt modelId="{748AF8A3-6B4C-43AF-9A79-F49ADDC8E2B8}">
      <dgm:prSet phldrT="[Text]"/>
      <dgm:spPr/>
      <dgm:t>
        <a:bodyPr/>
        <a:lstStyle/>
        <a:p>
          <a:r>
            <a:rPr lang="en-IN" dirty="0" smtClean="0"/>
            <a:t>3.</a:t>
          </a:r>
          <a:endParaRPr lang="en-US" dirty="0"/>
        </a:p>
      </dgm:t>
    </dgm:pt>
    <dgm:pt modelId="{C2C07A3E-8D3D-45DB-ACD2-38E97E9972B6}" type="parTrans" cxnId="{8E6F4279-B352-445F-B5A3-2371A4E262E1}">
      <dgm:prSet/>
      <dgm:spPr/>
      <dgm:t>
        <a:bodyPr/>
        <a:lstStyle/>
        <a:p>
          <a:endParaRPr lang="en-US"/>
        </a:p>
      </dgm:t>
    </dgm:pt>
    <dgm:pt modelId="{614B89B3-DAD0-47BC-9481-973D3633FD50}" type="sibTrans" cxnId="{8E6F4279-B352-445F-B5A3-2371A4E262E1}">
      <dgm:prSet/>
      <dgm:spPr/>
      <dgm:t>
        <a:bodyPr/>
        <a:lstStyle/>
        <a:p>
          <a:endParaRPr lang="en-US"/>
        </a:p>
      </dgm:t>
    </dgm:pt>
    <dgm:pt modelId="{1E8A5AC9-747D-4C43-8C48-4B686F66318B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Monitors the patient’s pharmacotherapeutic regimen for effectiveness and adverse drug reactions (ADR) and intervenes as needed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F0D0C05D-D24B-402D-A99E-12DC12796573}" type="parTrans" cxnId="{37A554A5-1A66-4FDC-B461-3CA44C8A6105}">
      <dgm:prSet/>
      <dgm:spPr/>
      <dgm:t>
        <a:bodyPr/>
        <a:lstStyle/>
        <a:p>
          <a:endParaRPr lang="en-US"/>
        </a:p>
      </dgm:t>
    </dgm:pt>
    <dgm:pt modelId="{D7BB6FD6-27DA-4F78-A432-E9DD584013B4}" type="sibTrans" cxnId="{37A554A5-1A66-4FDC-B461-3CA44C8A6105}">
      <dgm:prSet/>
      <dgm:spPr/>
      <dgm:t>
        <a:bodyPr/>
        <a:lstStyle/>
        <a:p>
          <a:endParaRPr lang="en-US"/>
        </a:p>
      </dgm:t>
    </dgm:pt>
    <dgm:pt modelId="{04AFD795-76AF-41C6-B1A7-0FAB7FF60807}" type="pres">
      <dgm:prSet presAssocID="{D576751C-2A98-464E-800A-35D1372789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D5D99F-5E6C-4288-9DE9-AACB513171FD}" type="pres">
      <dgm:prSet presAssocID="{2F1CF98D-801B-4D5C-98DE-3F5437420D02}" presName="composite" presStyleCnt="0"/>
      <dgm:spPr/>
      <dgm:t>
        <a:bodyPr/>
        <a:lstStyle/>
        <a:p>
          <a:endParaRPr lang="en-US"/>
        </a:p>
      </dgm:t>
    </dgm:pt>
    <dgm:pt modelId="{7739CE9D-991B-496C-B5E3-6FE610EBBE3B}" type="pres">
      <dgm:prSet presAssocID="{2F1CF98D-801B-4D5C-98DE-3F5437420D0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0E2D4-D31A-4565-BCEE-A017EDB15FE3}" type="pres">
      <dgm:prSet presAssocID="{2F1CF98D-801B-4D5C-98DE-3F5437420D0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499BC-5434-47CB-9447-6D1116EAC4B8}" type="pres">
      <dgm:prSet presAssocID="{20AC6EA3-0AE1-4F34-87F2-4EC60C8EFEF2}" presName="sp" presStyleCnt="0"/>
      <dgm:spPr/>
      <dgm:t>
        <a:bodyPr/>
        <a:lstStyle/>
        <a:p>
          <a:endParaRPr lang="en-US"/>
        </a:p>
      </dgm:t>
    </dgm:pt>
    <dgm:pt modelId="{4EA5AF26-5A0C-4E29-9D25-23262EEAD3C0}" type="pres">
      <dgm:prSet presAssocID="{1C7DD618-B51E-42BC-BA5F-6FCDC00F5C17}" presName="composite" presStyleCnt="0"/>
      <dgm:spPr/>
      <dgm:t>
        <a:bodyPr/>
        <a:lstStyle/>
        <a:p>
          <a:endParaRPr lang="en-US"/>
        </a:p>
      </dgm:t>
    </dgm:pt>
    <dgm:pt modelId="{9CFF4F81-6F54-445E-9FDB-33DB0E725665}" type="pres">
      <dgm:prSet presAssocID="{1C7DD618-B51E-42BC-BA5F-6FCDC00F5C1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63E63-A039-441D-836D-77B133A1B43B}" type="pres">
      <dgm:prSet presAssocID="{1C7DD618-B51E-42BC-BA5F-6FCDC00F5C1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C4BF1-39B2-40B8-9E99-04F56748D0EA}" type="pres">
      <dgm:prSet presAssocID="{479CC6A7-CA0F-493E-989B-5CDD259D3161}" presName="sp" presStyleCnt="0"/>
      <dgm:spPr/>
      <dgm:t>
        <a:bodyPr/>
        <a:lstStyle/>
        <a:p>
          <a:endParaRPr lang="en-US"/>
        </a:p>
      </dgm:t>
    </dgm:pt>
    <dgm:pt modelId="{ED7D43C8-FD45-411B-A973-0B39E067C638}" type="pres">
      <dgm:prSet presAssocID="{748AF8A3-6B4C-43AF-9A79-F49ADDC8E2B8}" presName="composite" presStyleCnt="0"/>
      <dgm:spPr/>
      <dgm:t>
        <a:bodyPr/>
        <a:lstStyle/>
        <a:p>
          <a:endParaRPr lang="en-US"/>
        </a:p>
      </dgm:t>
    </dgm:pt>
    <dgm:pt modelId="{DE90C280-216E-4576-B665-F971518119BA}" type="pres">
      <dgm:prSet presAssocID="{748AF8A3-6B4C-43AF-9A79-F49ADDC8E2B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7791A-94CA-496D-B6EC-FBB232133488}" type="pres">
      <dgm:prSet presAssocID="{748AF8A3-6B4C-43AF-9A79-F49ADDC8E2B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6F4279-B352-445F-B5A3-2371A4E262E1}" srcId="{D576751C-2A98-464E-800A-35D13727899D}" destId="{748AF8A3-6B4C-43AF-9A79-F49ADDC8E2B8}" srcOrd="2" destOrd="0" parTransId="{C2C07A3E-8D3D-45DB-ACD2-38E97E9972B6}" sibTransId="{614B89B3-DAD0-47BC-9481-973D3633FD50}"/>
    <dgm:cxn modelId="{29A950ED-A622-4C83-B219-9A40B7406FCB}" srcId="{D576751C-2A98-464E-800A-35D13727899D}" destId="{1C7DD618-B51E-42BC-BA5F-6FCDC00F5C17}" srcOrd="1" destOrd="0" parTransId="{ECA77288-75EC-474A-978E-7A3B781C35C2}" sibTransId="{479CC6A7-CA0F-493E-989B-5CDD259D3161}"/>
    <dgm:cxn modelId="{C0FE2988-4491-4986-9064-C58A683F13CE}" type="presOf" srcId="{1E8A5AC9-747D-4C43-8C48-4B686F66318B}" destId="{AB07791A-94CA-496D-B6EC-FBB232133488}" srcOrd="0" destOrd="0" presId="urn:microsoft.com/office/officeart/2005/8/layout/chevron2"/>
    <dgm:cxn modelId="{E7F4A518-BC55-4558-A5EC-8E9BA73A7F50}" type="presOf" srcId="{D576751C-2A98-464E-800A-35D13727899D}" destId="{04AFD795-76AF-41C6-B1A7-0FAB7FF60807}" srcOrd="0" destOrd="0" presId="urn:microsoft.com/office/officeart/2005/8/layout/chevron2"/>
    <dgm:cxn modelId="{37A554A5-1A66-4FDC-B461-3CA44C8A6105}" srcId="{748AF8A3-6B4C-43AF-9A79-F49ADDC8E2B8}" destId="{1E8A5AC9-747D-4C43-8C48-4B686F66318B}" srcOrd="0" destOrd="0" parTransId="{F0D0C05D-D24B-402D-A99E-12DC12796573}" sibTransId="{D7BB6FD6-27DA-4F78-A432-E9DD584013B4}"/>
    <dgm:cxn modelId="{439E1675-C0C7-47FA-8C71-ACB4A485F2E3}" type="presOf" srcId="{7920CD05-83C0-4796-9C4E-BC5E3806949A}" destId="{44C0E2D4-D31A-4565-BCEE-A017EDB15FE3}" srcOrd="0" destOrd="0" presId="urn:microsoft.com/office/officeart/2005/8/layout/chevron2"/>
    <dgm:cxn modelId="{C4A82512-1635-4563-AF3D-3B72DB058692}" type="presOf" srcId="{86A2A0F6-0CCD-491E-ABAA-D7B0067FBC00}" destId="{81463E63-A039-441D-836D-77B133A1B43B}" srcOrd="0" destOrd="0" presId="urn:microsoft.com/office/officeart/2005/8/layout/chevron2"/>
    <dgm:cxn modelId="{B246A04D-F082-41C1-9121-C0DDB375098F}" type="presOf" srcId="{748AF8A3-6B4C-43AF-9A79-F49ADDC8E2B8}" destId="{DE90C280-216E-4576-B665-F971518119BA}" srcOrd="0" destOrd="0" presId="urn:microsoft.com/office/officeart/2005/8/layout/chevron2"/>
    <dgm:cxn modelId="{E8C62E2A-346C-43EF-A5D8-274876CD2DA1}" srcId="{2F1CF98D-801B-4D5C-98DE-3F5437420D02}" destId="{7920CD05-83C0-4796-9C4E-BC5E3806949A}" srcOrd="0" destOrd="0" parTransId="{EEEC3309-7924-4289-B405-1BB621407041}" sibTransId="{9EB81A72-01F8-43C2-A6C3-18C058CB5E38}"/>
    <dgm:cxn modelId="{7E6E7B6C-5B8F-421E-B0D3-5354E4DC7B46}" type="presOf" srcId="{2F1CF98D-801B-4D5C-98DE-3F5437420D02}" destId="{7739CE9D-991B-496C-B5E3-6FE610EBBE3B}" srcOrd="0" destOrd="0" presId="urn:microsoft.com/office/officeart/2005/8/layout/chevron2"/>
    <dgm:cxn modelId="{8EF0D71B-54DD-4E49-B74C-7D31D61C71D4}" srcId="{D576751C-2A98-464E-800A-35D13727899D}" destId="{2F1CF98D-801B-4D5C-98DE-3F5437420D02}" srcOrd="0" destOrd="0" parTransId="{3191CF6F-DAC4-494F-BCDF-71ADF8F440F2}" sibTransId="{20AC6EA3-0AE1-4F34-87F2-4EC60C8EFEF2}"/>
    <dgm:cxn modelId="{AD5CBAC4-4148-4B16-AD90-18AC54CA4E7F}" srcId="{1C7DD618-B51E-42BC-BA5F-6FCDC00F5C17}" destId="{86A2A0F6-0CCD-491E-ABAA-D7B0067FBC00}" srcOrd="0" destOrd="0" parTransId="{93E85843-6DE7-454D-8793-8AC469044403}" sibTransId="{55DF942A-6B63-46FB-9A79-01FB63D20CDF}"/>
    <dgm:cxn modelId="{2003251E-8A5B-465E-8A08-5DD6678A9630}" type="presOf" srcId="{1C7DD618-B51E-42BC-BA5F-6FCDC00F5C17}" destId="{9CFF4F81-6F54-445E-9FDB-33DB0E725665}" srcOrd="0" destOrd="0" presId="urn:microsoft.com/office/officeart/2005/8/layout/chevron2"/>
    <dgm:cxn modelId="{3E261EEF-E89E-4D77-A990-285AF2A46008}" type="presParOf" srcId="{04AFD795-76AF-41C6-B1A7-0FAB7FF60807}" destId="{44D5D99F-5E6C-4288-9DE9-AACB513171FD}" srcOrd="0" destOrd="0" presId="urn:microsoft.com/office/officeart/2005/8/layout/chevron2"/>
    <dgm:cxn modelId="{0A47AB65-28DB-4DC6-B3EB-BC99127117EE}" type="presParOf" srcId="{44D5D99F-5E6C-4288-9DE9-AACB513171FD}" destId="{7739CE9D-991B-496C-B5E3-6FE610EBBE3B}" srcOrd="0" destOrd="0" presId="urn:microsoft.com/office/officeart/2005/8/layout/chevron2"/>
    <dgm:cxn modelId="{477EDBD4-3EED-4BBD-AE7A-6F42E693480A}" type="presParOf" srcId="{44D5D99F-5E6C-4288-9DE9-AACB513171FD}" destId="{44C0E2D4-D31A-4565-BCEE-A017EDB15FE3}" srcOrd="1" destOrd="0" presId="urn:microsoft.com/office/officeart/2005/8/layout/chevron2"/>
    <dgm:cxn modelId="{81556A7E-8EEE-45C9-BCC8-17BC3E6A9B5E}" type="presParOf" srcId="{04AFD795-76AF-41C6-B1A7-0FAB7FF60807}" destId="{898499BC-5434-47CB-9447-6D1116EAC4B8}" srcOrd="1" destOrd="0" presId="urn:microsoft.com/office/officeart/2005/8/layout/chevron2"/>
    <dgm:cxn modelId="{78774DB2-E34B-4D3A-B112-2487FB24FE25}" type="presParOf" srcId="{04AFD795-76AF-41C6-B1A7-0FAB7FF60807}" destId="{4EA5AF26-5A0C-4E29-9D25-23262EEAD3C0}" srcOrd="2" destOrd="0" presId="urn:microsoft.com/office/officeart/2005/8/layout/chevron2"/>
    <dgm:cxn modelId="{3EF4E75F-2620-433E-8C61-CE1A13FEB6E4}" type="presParOf" srcId="{4EA5AF26-5A0C-4E29-9D25-23262EEAD3C0}" destId="{9CFF4F81-6F54-445E-9FDB-33DB0E725665}" srcOrd="0" destOrd="0" presId="urn:microsoft.com/office/officeart/2005/8/layout/chevron2"/>
    <dgm:cxn modelId="{B6B58BDF-FC30-4DBC-8BBD-579DD85798D9}" type="presParOf" srcId="{4EA5AF26-5A0C-4E29-9D25-23262EEAD3C0}" destId="{81463E63-A039-441D-836D-77B133A1B43B}" srcOrd="1" destOrd="0" presId="urn:microsoft.com/office/officeart/2005/8/layout/chevron2"/>
    <dgm:cxn modelId="{2A51418B-A383-42B5-8BAA-101E66816CD1}" type="presParOf" srcId="{04AFD795-76AF-41C6-B1A7-0FAB7FF60807}" destId="{CFBC4BF1-39B2-40B8-9E99-04F56748D0EA}" srcOrd="3" destOrd="0" presId="urn:microsoft.com/office/officeart/2005/8/layout/chevron2"/>
    <dgm:cxn modelId="{7EC8F2DC-D6DE-41B6-8359-27FD84030196}" type="presParOf" srcId="{04AFD795-76AF-41C6-B1A7-0FAB7FF60807}" destId="{ED7D43C8-FD45-411B-A973-0B39E067C638}" srcOrd="4" destOrd="0" presId="urn:microsoft.com/office/officeart/2005/8/layout/chevron2"/>
    <dgm:cxn modelId="{FFF3D87F-5A9D-4E1D-BB5D-03916CDEE03E}" type="presParOf" srcId="{ED7D43C8-FD45-411B-A973-0B39E067C638}" destId="{DE90C280-216E-4576-B665-F971518119BA}" srcOrd="0" destOrd="0" presId="urn:microsoft.com/office/officeart/2005/8/layout/chevron2"/>
    <dgm:cxn modelId="{ECF1D24D-E439-4DFB-857A-C651F804B1DE}" type="presParOf" srcId="{ED7D43C8-FD45-411B-A973-0B39E067C638}" destId="{AB07791A-94CA-496D-B6EC-FBB232133488}" srcOrd="1" destOrd="0" presId="urn:microsoft.com/office/officeart/2005/8/layout/chevron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A418FFC-904E-42CE-8165-F36AE00103C5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1D158E-4683-4C7D-946A-69380282C056}">
      <dgm:prSet phldrT="[Text]"/>
      <dgm:spPr/>
      <dgm:t>
        <a:bodyPr/>
        <a:lstStyle/>
        <a:p>
          <a:r>
            <a:rPr lang="en-IN" dirty="0" smtClean="0"/>
            <a:t>4.</a:t>
          </a:r>
          <a:endParaRPr lang="en-US" dirty="0"/>
        </a:p>
      </dgm:t>
    </dgm:pt>
    <dgm:pt modelId="{14007F54-A75B-459B-874D-547D4DC05831}" type="parTrans" cxnId="{2C8C7CD8-C99A-411A-BFE1-0A838FB8B597}">
      <dgm:prSet/>
      <dgm:spPr/>
      <dgm:t>
        <a:bodyPr/>
        <a:lstStyle/>
        <a:p>
          <a:endParaRPr lang="en-US"/>
        </a:p>
      </dgm:t>
    </dgm:pt>
    <dgm:pt modelId="{5A60DA28-2CA6-47C8-8388-B9015931C7E4}" type="sibTrans" cxnId="{2C8C7CD8-C99A-411A-BFE1-0A838FB8B597}">
      <dgm:prSet/>
      <dgm:spPr/>
      <dgm:t>
        <a:bodyPr/>
        <a:lstStyle/>
        <a:p>
          <a:endParaRPr lang="en-US"/>
        </a:p>
      </dgm:t>
    </dgm:pt>
    <dgm:pt modelId="{F9497C67-4290-462C-BDAC-05E0C9109511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Provides drug information and intravenous compatibility information to the ICU team 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10F3D5E6-5368-43F3-AB3B-DFB9CEE78A71}" type="parTrans" cxnId="{6514C28E-6513-4466-8ABF-E22E1B60D2AA}">
      <dgm:prSet/>
      <dgm:spPr/>
      <dgm:t>
        <a:bodyPr/>
        <a:lstStyle/>
        <a:p>
          <a:endParaRPr lang="en-US"/>
        </a:p>
      </dgm:t>
    </dgm:pt>
    <dgm:pt modelId="{E4969F36-91AE-4CEC-A514-5D41F0A71D05}" type="sibTrans" cxnId="{6514C28E-6513-4466-8ABF-E22E1B60D2AA}">
      <dgm:prSet/>
      <dgm:spPr/>
      <dgm:t>
        <a:bodyPr/>
        <a:lstStyle/>
        <a:p>
          <a:endParaRPr lang="en-US"/>
        </a:p>
      </dgm:t>
    </dgm:pt>
    <dgm:pt modelId="{2CB3A60B-E063-49AC-9E90-31FB05EAB3F5}">
      <dgm:prSet phldrT="[Text]"/>
      <dgm:spPr/>
      <dgm:t>
        <a:bodyPr/>
        <a:lstStyle/>
        <a:p>
          <a:r>
            <a:rPr lang="en-IN" dirty="0" smtClean="0"/>
            <a:t>5.</a:t>
          </a:r>
          <a:endParaRPr lang="en-US" dirty="0"/>
        </a:p>
      </dgm:t>
    </dgm:pt>
    <dgm:pt modelId="{BB4F35CF-EB40-4C2E-B47B-F1AE22B05576}" type="parTrans" cxnId="{0FA347EC-F681-49E4-A628-F86B05485833}">
      <dgm:prSet/>
      <dgm:spPr/>
      <dgm:t>
        <a:bodyPr/>
        <a:lstStyle/>
        <a:p>
          <a:endParaRPr lang="en-US"/>
        </a:p>
      </dgm:t>
    </dgm:pt>
    <dgm:pt modelId="{1DDF6B8B-66E1-4012-9D8F-5429744B636B}" type="sibTrans" cxnId="{0FA347EC-F681-49E4-A628-F86B05485833}">
      <dgm:prSet/>
      <dgm:spPr/>
      <dgm:t>
        <a:bodyPr/>
        <a:lstStyle/>
        <a:p>
          <a:endParaRPr lang="en-US"/>
        </a:p>
      </dgm:t>
    </dgm:pt>
    <dgm:pt modelId="{E9746BBD-83BB-4751-876F-1C5131933B77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Provides drug therapy related education to ICU team members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59D44084-9FDF-436C-B602-110B74B67D79}" type="parTrans" cxnId="{CB8F467E-4B21-46D1-B486-24507398EBE8}">
      <dgm:prSet/>
      <dgm:spPr/>
      <dgm:t>
        <a:bodyPr/>
        <a:lstStyle/>
        <a:p>
          <a:endParaRPr lang="en-US"/>
        </a:p>
      </dgm:t>
    </dgm:pt>
    <dgm:pt modelId="{87AF0E26-D66D-402C-B7EE-4DFAEE0237D8}" type="sibTrans" cxnId="{CB8F467E-4B21-46D1-B486-24507398EBE8}">
      <dgm:prSet/>
      <dgm:spPr/>
      <dgm:t>
        <a:bodyPr/>
        <a:lstStyle/>
        <a:p>
          <a:endParaRPr lang="en-US"/>
        </a:p>
      </dgm:t>
    </dgm:pt>
    <dgm:pt modelId="{C9ED5BEF-32DF-473A-AA1A-F0C0D9E33306}">
      <dgm:prSet phldrT="[Text]"/>
      <dgm:spPr/>
      <dgm:t>
        <a:bodyPr/>
        <a:lstStyle/>
        <a:p>
          <a:r>
            <a:rPr lang="en-IN" dirty="0" smtClean="0"/>
            <a:t>6.</a:t>
          </a:r>
          <a:endParaRPr lang="en-US" dirty="0"/>
        </a:p>
      </dgm:t>
    </dgm:pt>
    <dgm:pt modelId="{5244325E-C719-415A-BD63-F680FE41BEE6}" type="parTrans" cxnId="{A28085AF-AB61-4B20-81A6-9988558AABB1}">
      <dgm:prSet/>
      <dgm:spPr/>
      <dgm:t>
        <a:bodyPr/>
        <a:lstStyle/>
        <a:p>
          <a:endParaRPr lang="en-US"/>
        </a:p>
      </dgm:t>
    </dgm:pt>
    <dgm:pt modelId="{FEBF08CA-003D-4D1B-A190-07B8693E3FF8}" type="sibTrans" cxnId="{A28085AF-AB61-4B20-81A6-9988558AABB1}">
      <dgm:prSet/>
      <dgm:spPr/>
      <dgm:t>
        <a:bodyPr/>
        <a:lstStyle/>
        <a:p>
          <a:endParaRPr lang="en-US"/>
        </a:p>
      </dgm:t>
    </dgm:pt>
    <dgm:pt modelId="{3470866C-5555-4D21-B2EB-D6C88A96C18B}">
      <dgm:prSet phldrT="[Text]" custT="1"/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Implements and maintains departmental policies and procedures related to safe and effective use of drugs in the ICU 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A20B654D-CE1D-44E1-BD58-05C9380298A2}" type="parTrans" cxnId="{08F49446-DDA5-4326-9EF5-B6D1DC727719}">
      <dgm:prSet/>
      <dgm:spPr/>
      <dgm:t>
        <a:bodyPr/>
        <a:lstStyle/>
        <a:p>
          <a:endParaRPr lang="en-US"/>
        </a:p>
      </dgm:t>
    </dgm:pt>
    <dgm:pt modelId="{5A4F54DD-9930-46B1-A22C-287E5AD75674}" type="sibTrans" cxnId="{08F49446-DDA5-4326-9EF5-B6D1DC727719}">
      <dgm:prSet/>
      <dgm:spPr/>
      <dgm:t>
        <a:bodyPr/>
        <a:lstStyle/>
        <a:p>
          <a:endParaRPr lang="en-US"/>
        </a:p>
      </dgm:t>
    </dgm:pt>
    <dgm:pt modelId="{4636FDDD-527B-4BB8-A285-D7C6729F9A39}" type="pres">
      <dgm:prSet presAssocID="{4A418FFC-904E-42CE-8165-F36AE00103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E5EB0-415D-4094-B574-90A9936340EB}" type="pres">
      <dgm:prSet presAssocID="{191D158E-4683-4C7D-946A-69380282C056}" presName="composite" presStyleCnt="0"/>
      <dgm:spPr/>
      <dgm:t>
        <a:bodyPr/>
        <a:lstStyle/>
        <a:p>
          <a:endParaRPr lang="en-US"/>
        </a:p>
      </dgm:t>
    </dgm:pt>
    <dgm:pt modelId="{0DA71A26-0B9E-4760-95F3-CB403491D58A}" type="pres">
      <dgm:prSet presAssocID="{191D158E-4683-4C7D-946A-69380282C056}" presName="parentText" presStyleLbl="alignNode1" presStyleIdx="0" presStyleCnt="3" custLinFactNeighborX="-6434" custLinFactNeighborY="293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109C0-C787-4085-A8C2-A0E38A57A2D1}" type="pres">
      <dgm:prSet presAssocID="{191D158E-4683-4C7D-946A-69380282C05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0338B-A89E-4AF8-B8C5-12659EB8CDD8}" type="pres">
      <dgm:prSet presAssocID="{5A60DA28-2CA6-47C8-8388-B9015931C7E4}" presName="sp" presStyleCnt="0"/>
      <dgm:spPr/>
      <dgm:t>
        <a:bodyPr/>
        <a:lstStyle/>
        <a:p>
          <a:endParaRPr lang="en-US"/>
        </a:p>
      </dgm:t>
    </dgm:pt>
    <dgm:pt modelId="{37574B1A-ABA1-4904-8EDC-0012C55AE3CD}" type="pres">
      <dgm:prSet presAssocID="{2CB3A60B-E063-49AC-9E90-31FB05EAB3F5}" presName="composite" presStyleCnt="0"/>
      <dgm:spPr/>
      <dgm:t>
        <a:bodyPr/>
        <a:lstStyle/>
        <a:p>
          <a:endParaRPr lang="en-US"/>
        </a:p>
      </dgm:t>
    </dgm:pt>
    <dgm:pt modelId="{C126886E-3C02-431F-81E8-53DAA1D9AD4E}" type="pres">
      <dgm:prSet presAssocID="{2CB3A60B-E063-49AC-9E90-31FB05EAB3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20AF9-9AFE-47F6-B515-67E4F5288BA6}" type="pres">
      <dgm:prSet presAssocID="{2CB3A60B-E063-49AC-9E90-31FB05EAB3F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D77DA-D2B4-47FD-8EB5-31C7EC25261A}" type="pres">
      <dgm:prSet presAssocID="{1DDF6B8B-66E1-4012-9D8F-5429744B636B}" presName="sp" presStyleCnt="0"/>
      <dgm:spPr/>
      <dgm:t>
        <a:bodyPr/>
        <a:lstStyle/>
        <a:p>
          <a:endParaRPr lang="en-US"/>
        </a:p>
      </dgm:t>
    </dgm:pt>
    <dgm:pt modelId="{DF557C39-F5EA-46C6-B92C-9FC698935658}" type="pres">
      <dgm:prSet presAssocID="{C9ED5BEF-32DF-473A-AA1A-F0C0D9E33306}" presName="composite" presStyleCnt="0"/>
      <dgm:spPr/>
      <dgm:t>
        <a:bodyPr/>
        <a:lstStyle/>
        <a:p>
          <a:endParaRPr lang="en-US"/>
        </a:p>
      </dgm:t>
    </dgm:pt>
    <dgm:pt modelId="{39150793-2023-46CE-AA87-E4D2A5C5F4DD}" type="pres">
      <dgm:prSet presAssocID="{C9ED5BEF-32DF-473A-AA1A-F0C0D9E3330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70ECE-F09C-4DF2-A865-6E471ECBAA6A}" type="pres">
      <dgm:prSet presAssocID="{C9ED5BEF-32DF-473A-AA1A-F0C0D9E3330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F49446-DDA5-4326-9EF5-B6D1DC727719}" srcId="{C9ED5BEF-32DF-473A-AA1A-F0C0D9E33306}" destId="{3470866C-5555-4D21-B2EB-D6C88A96C18B}" srcOrd="0" destOrd="0" parTransId="{A20B654D-CE1D-44E1-BD58-05C9380298A2}" sibTransId="{5A4F54DD-9930-46B1-A22C-287E5AD75674}"/>
    <dgm:cxn modelId="{A28085AF-AB61-4B20-81A6-9988558AABB1}" srcId="{4A418FFC-904E-42CE-8165-F36AE00103C5}" destId="{C9ED5BEF-32DF-473A-AA1A-F0C0D9E33306}" srcOrd="2" destOrd="0" parTransId="{5244325E-C719-415A-BD63-F680FE41BEE6}" sibTransId="{FEBF08CA-003D-4D1B-A190-07B8693E3FF8}"/>
    <dgm:cxn modelId="{2C8C7CD8-C99A-411A-BFE1-0A838FB8B597}" srcId="{4A418FFC-904E-42CE-8165-F36AE00103C5}" destId="{191D158E-4683-4C7D-946A-69380282C056}" srcOrd="0" destOrd="0" parTransId="{14007F54-A75B-459B-874D-547D4DC05831}" sibTransId="{5A60DA28-2CA6-47C8-8388-B9015931C7E4}"/>
    <dgm:cxn modelId="{CB8F467E-4B21-46D1-B486-24507398EBE8}" srcId="{2CB3A60B-E063-49AC-9E90-31FB05EAB3F5}" destId="{E9746BBD-83BB-4751-876F-1C5131933B77}" srcOrd="0" destOrd="0" parTransId="{59D44084-9FDF-436C-B602-110B74B67D79}" sibTransId="{87AF0E26-D66D-402C-B7EE-4DFAEE0237D8}"/>
    <dgm:cxn modelId="{B5DBD8ED-048A-4A25-9B24-0EEE427D5BFA}" type="presOf" srcId="{3470866C-5555-4D21-B2EB-D6C88A96C18B}" destId="{D0A70ECE-F09C-4DF2-A865-6E471ECBAA6A}" srcOrd="0" destOrd="0" presId="urn:microsoft.com/office/officeart/2005/8/layout/chevron2"/>
    <dgm:cxn modelId="{64DB3C45-8083-4340-95FF-5F588290CDA0}" type="presOf" srcId="{2CB3A60B-E063-49AC-9E90-31FB05EAB3F5}" destId="{C126886E-3C02-431F-81E8-53DAA1D9AD4E}" srcOrd="0" destOrd="0" presId="urn:microsoft.com/office/officeart/2005/8/layout/chevron2"/>
    <dgm:cxn modelId="{0FA347EC-F681-49E4-A628-F86B05485833}" srcId="{4A418FFC-904E-42CE-8165-F36AE00103C5}" destId="{2CB3A60B-E063-49AC-9E90-31FB05EAB3F5}" srcOrd="1" destOrd="0" parTransId="{BB4F35CF-EB40-4C2E-B47B-F1AE22B05576}" sibTransId="{1DDF6B8B-66E1-4012-9D8F-5429744B636B}"/>
    <dgm:cxn modelId="{DF1DDD75-DAFC-4DDA-A194-6B50CA9E55E9}" type="presOf" srcId="{4A418FFC-904E-42CE-8165-F36AE00103C5}" destId="{4636FDDD-527B-4BB8-A285-D7C6729F9A39}" srcOrd="0" destOrd="0" presId="urn:microsoft.com/office/officeart/2005/8/layout/chevron2"/>
    <dgm:cxn modelId="{5D6FCA0F-18A8-4117-A6F9-0C312360F2FA}" type="presOf" srcId="{E9746BBD-83BB-4751-876F-1C5131933B77}" destId="{31520AF9-9AFE-47F6-B515-67E4F5288BA6}" srcOrd="0" destOrd="0" presId="urn:microsoft.com/office/officeart/2005/8/layout/chevron2"/>
    <dgm:cxn modelId="{5DAB11FE-C66E-43DF-B23D-40B28D00BA87}" type="presOf" srcId="{F9497C67-4290-462C-BDAC-05E0C9109511}" destId="{D00109C0-C787-4085-A8C2-A0E38A57A2D1}" srcOrd="0" destOrd="0" presId="urn:microsoft.com/office/officeart/2005/8/layout/chevron2"/>
    <dgm:cxn modelId="{F666BBE1-52D5-4697-BF3C-C3D78399F14C}" type="presOf" srcId="{C9ED5BEF-32DF-473A-AA1A-F0C0D9E33306}" destId="{39150793-2023-46CE-AA87-E4D2A5C5F4DD}" srcOrd="0" destOrd="0" presId="urn:microsoft.com/office/officeart/2005/8/layout/chevron2"/>
    <dgm:cxn modelId="{572AA10A-03FC-4679-AF08-A844D1C7E098}" type="presOf" srcId="{191D158E-4683-4C7D-946A-69380282C056}" destId="{0DA71A26-0B9E-4760-95F3-CB403491D58A}" srcOrd="0" destOrd="0" presId="urn:microsoft.com/office/officeart/2005/8/layout/chevron2"/>
    <dgm:cxn modelId="{6514C28E-6513-4466-8ABF-E22E1B60D2AA}" srcId="{191D158E-4683-4C7D-946A-69380282C056}" destId="{F9497C67-4290-462C-BDAC-05E0C9109511}" srcOrd="0" destOrd="0" parTransId="{10F3D5E6-5368-43F3-AB3B-DFB9CEE78A71}" sibTransId="{E4969F36-91AE-4CEC-A514-5D41F0A71D05}"/>
    <dgm:cxn modelId="{132E068D-D8F1-436B-BDFC-37969D8032D1}" type="presParOf" srcId="{4636FDDD-527B-4BB8-A285-D7C6729F9A39}" destId="{D95E5EB0-415D-4094-B574-90A9936340EB}" srcOrd="0" destOrd="0" presId="urn:microsoft.com/office/officeart/2005/8/layout/chevron2"/>
    <dgm:cxn modelId="{5921B9AA-9049-42F3-ABA7-4403E66775BF}" type="presParOf" srcId="{D95E5EB0-415D-4094-B574-90A9936340EB}" destId="{0DA71A26-0B9E-4760-95F3-CB403491D58A}" srcOrd="0" destOrd="0" presId="urn:microsoft.com/office/officeart/2005/8/layout/chevron2"/>
    <dgm:cxn modelId="{29300436-6306-4055-94B9-A79076F80619}" type="presParOf" srcId="{D95E5EB0-415D-4094-B574-90A9936340EB}" destId="{D00109C0-C787-4085-A8C2-A0E38A57A2D1}" srcOrd="1" destOrd="0" presId="urn:microsoft.com/office/officeart/2005/8/layout/chevron2"/>
    <dgm:cxn modelId="{6078D01D-9A3D-43F7-B667-748D17377C20}" type="presParOf" srcId="{4636FDDD-527B-4BB8-A285-D7C6729F9A39}" destId="{7980338B-A89E-4AF8-B8C5-12659EB8CDD8}" srcOrd="1" destOrd="0" presId="urn:microsoft.com/office/officeart/2005/8/layout/chevron2"/>
    <dgm:cxn modelId="{EF98338C-0E56-41CA-8684-B80CCE4F21B6}" type="presParOf" srcId="{4636FDDD-527B-4BB8-A285-D7C6729F9A39}" destId="{37574B1A-ABA1-4904-8EDC-0012C55AE3CD}" srcOrd="2" destOrd="0" presId="urn:microsoft.com/office/officeart/2005/8/layout/chevron2"/>
    <dgm:cxn modelId="{80C874AD-F7AF-4F29-A407-4B133B159ABD}" type="presParOf" srcId="{37574B1A-ABA1-4904-8EDC-0012C55AE3CD}" destId="{C126886E-3C02-431F-81E8-53DAA1D9AD4E}" srcOrd="0" destOrd="0" presId="urn:microsoft.com/office/officeart/2005/8/layout/chevron2"/>
    <dgm:cxn modelId="{859673FD-A41E-4A2D-8E04-78408D97A77B}" type="presParOf" srcId="{37574B1A-ABA1-4904-8EDC-0012C55AE3CD}" destId="{31520AF9-9AFE-47F6-B515-67E4F5288BA6}" srcOrd="1" destOrd="0" presId="urn:microsoft.com/office/officeart/2005/8/layout/chevron2"/>
    <dgm:cxn modelId="{FE857265-7C21-4476-955C-F18CEB41ACF9}" type="presParOf" srcId="{4636FDDD-527B-4BB8-A285-D7C6729F9A39}" destId="{D2AD77DA-D2B4-47FD-8EB5-31C7EC25261A}" srcOrd="3" destOrd="0" presId="urn:microsoft.com/office/officeart/2005/8/layout/chevron2"/>
    <dgm:cxn modelId="{1EFC3CC9-809C-4260-9FA1-88864633124A}" type="presParOf" srcId="{4636FDDD-527B-4BB8-A285-D7C6729F9A39}" destId="{DF557C39-F5EA-46C6-B92C-9FC698935658}" srcOrd="4" destOrd="0" presId="urn:microsoft.com/office/officeart/2005/8/layout/chevron2"/>
    <dgm:cxn modelId="{6C0A10DC-1D95-4F3D-BB7E-C7EF5558EF8B}" type="presParOf" srcId="{DF557C39-F5EA-46C6-B92C-9FC698935658}" destId="{39150793-2023-46CE-AA87-E4D2A5C5F4DD}" srcOrd="0" destOrd="0" presId="urn:microsoft.com/office/officeart/2005/8/layout/chevron2"/>
    <dgm:cxn modelId="{101BEB1F-314C-49E7-AC60-A8B6D0618210}" type="presParOf" srcId="{DF557C39-F5EA-46C6-B92C-9FC698935658}" destId="{D0A70ECE-F09C-4DF2-A865-6E471ECBAA6A}" srcOrd="1" destOrd="0" presId="urn:microsoft.com/office/officeart/2005/8/layout/chevron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6DF8AF4-455B-4CDA-82CB-62DB49220A6C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C583E3-1F29-49B0-98CD-38D907BC9311}">
      <dgm:prSet phldrT="[Text]"/>
      <dgm:spPr/>
      <dgm:t>
        <a:bodyPr/>
        <a:lstStyle/>
        <a:p>
          <a:r>
            <a:rPr lang="en-IN" dirty="0" smtClean="0"/>
            <a:t>7.</a:t>
          </a:r>
          <a:endParaRPr lang="en-US" dirty="0"/>
        </a:p>
      </dgm:t>
    </dgm:pt>
    <dgm:pt modelId="{C6CF184C-9D7B-4A27-9941-FA1EA03C6198}" type="parTrans" cxnId="{79E69A44-8A0C-443F-A98F-518083652B28}">
      <dgm:prSet/>
      <dgm:spPr/>
      <dgm:t>
        <a:bodyPr/>
        <a:lstStyle/>
        <a:p>
          <a:endParaRPr lang="en-US"/>
        </a:p>
      </dgm:t>
    </dgm:pt>
    <dgm:pt modelId="{6C71FC72-340D-45B6-8A0C-5A916E0B5E94}" type="sibTrans" cxnId="{79E69A44-8A0C-443F-A98F-518083652B28}">
      <dgm:prSet/>
      <dgm:spPr/>
      <dgm:t>
        <a:bodyPr/>
        <a:lstStyle/>
        <a:p>
          <a:endParaRPr lang="en-US"/>
        </a:p>
      </dgm:t>
    </dgm:pt>
    <dgm:pt modelId="{A27857FC-95A6-49E2-BB9A-F7CA05FEA111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Uses the medical record as one means to communicate with other health care professionals and to document specific pharmacotherapeutic recommendations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29444EFE-F23B-4E5E-9149-DC585CCA73E7}" type="parTrans" cxnId="{20885103-E5F6-4355-990D-A550658C864B}">
      <dgm:prSet/>
      <dgm:spPr/>
      <dgm:t>
        <a:bodyPr/>
        <a:lstStyle/>
        <a:p>
          <a:endParaRPr lang="en-US"/>
        </a:p>
      </dgm:t>
    </dgm:pt>
    <dgm:pt modelId="{5D8B2FF3-EE38-43D8-9BE5-9D25954276ED}" type="sibTrans" cxnId="{20885103-E5F6-4355-990D-A550658C864B}">
      <dgm:prSet/>
      <dgm:spPr/>
      <dgm:t>
        <a:bodyPr/>
        <a:lstStyle/>
        <a:p>
          <a:endParaRPr lang="en-US"/>
        </a:p>
      </dgm:t>
    </dgm:pt>
    <dgm:pt modelId="{B57E2AC1-2D88-4E6E-BA36-FFED8CEC8764}">
      <dgm:prSet phldrT="[Text]"/>
      <dgm:spPr/>
      <dgm:t>
        <a:bodyPr/>
        <a:lstStyle/>
        <a:p>
          <a:r>
            <a:rPr lang="en-IN" dirty="0" smtClean="0"/>
            <a:t>8.</a:t>
          </a:r>
          <a:endParaRPr lang="en-US" dirty="0"/>
        </a:p>
      </dgm:t>
    </dgm:pt>
    <dgm:pt modelId="{FDD90872-75E5-431C-8A5D-6BD1C8B12E0A}" type="parTrans" cxnId="{2A56B8B5-2242-46F2-9AF6-3178CFF8C43A}">
      <dgm:prSet/>
      <dgm:spPr/>
      <dgm:t>
        <a:bodyPr/>
        <a:lstStyle/>
        <a:p>
          <a:endParaRPr lang="en-US"/>
        </a:p>
      </dgm:t>
    </dgm:pt>
    <dgm:pt modelId="{BEDFA5A6-029A-4179-8A4A-B7EB5FFA82E1}" type="sibTrans" cxnId="{2A56B8B5-2242-46F2-9AF6-3178CFF8C43A}">
      <dgm:prSet/>
      <dgm:spPr/>
      <dgm:t>
        <a:bodyPr/>
        <a:lstStyle/>
        <a:p>
          <a:endParaRPr lang="en-US"/>
        </a:p>
      </dgm:t>
    </dgm:pt>
    <dgm:pt modelId="{45884E0C-3DD8-48CB-A071-333F9A68DCF6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Evaluates all orders for parenteral nutrition and recommends modifications as indicated to optimize the nutritional regimen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CA98AB5-8B90-474C-9E55-08C3C0F9D5D7}" type="parTrans" cxnId="{05F98C7C-5119-4350-B985-97762283F997}">
      <dgm:prSet/>
      <dgm:spPr/>
      <dgm:t>
        <a:bodyPr/>
        <a:lstStyle/>
        <a:p>
          <a:endParaRPr lang="en-US"/>
        </a:p>
      </dgm:t>
    </dgm:pt>
    <dgm:pt modelId="{B1813BF0-B257-430F-AE00-6DBAD40ED2BC}" type="sibTrans" cxnId="{05F98C7C-5119-4350-B985-97762283F997}">
      <dgm:prSet/>
      <dgm:spPr/>
      <dgm:t>
        <a:bodyPr/>
        <a:lstStyle/>
        <a:p>
          <a:endParaRPr lang="en-US"/>
        </a:p>
      </dgm:t>
    </dgm:pt>
    <dgm:pt modelId="{D71D2F0D-894A-4B04-9704-2D8C50D0393E}">
      <dgm:prSet phldrT="[Text]"/>
      <dgm:spPr/>
      <dgm:t>
        <a:bodyPr/>
        <a:lstStyle/>
        <a:p>
          <a:r>
            <a:rPr lang="en-IN" dirty="0" smtClean="0"/>
            <a:t>9.</a:t>
          </a:r>
          <a:endParaRPr lang="en-US" dirty="0"/>
        </a:p>
      </dgm:t>
    </dgm:pt>
    <dgm:pt modelId="{9B547E14-58AC-4AC7-97D6-C342A3067C50}" type="parTrans" cxnId="{24DAF194-A3F9-4D50-BF5A-56996F6D7070}">
      <dgm:prSet/>
      <dgm:spPr/>
      <dgm:t>
        <a:bodyPr/>
        <a:lstStyle/>
        <a:p>
          <a:endParaRPr lang="en-US"/>
        </a:p>
      </dgm:t>
    </dgm:pt>
    <dgm:pt modelId="{50BD496F-0283-4D32-AC9B-08D89A4E4492}" type="sibTrans" cxnId="{24DAF194-A3F9-4D50-BF5A-56996F6D7070}">
      <dgm:prSet/>
      <dgm:spPr/>
      <dgm:t>
        <a:bodyPr/>
        <a:lstStyle/>
        <a:p>
          <a:endParaRPr lang="en-US"/>
        </a:p>
      </dgm:t>
    </dgm:pt>
    <dgm:pt modelId="{4C0D1BF0-53B6-4E1D-AE7C-C8868B5375E8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Identifies ADR and assists in their management and prevention and develops process improvements to reduce drug errors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71B18182-C678-433D-B193-DA92A2E72FA3}" type="parTrans" cxnId="{0857F58C-8544-4723-BC31-E602AD258504}">
      <dgm:prSet/>
      <dgm:spPr/>
      <dgm:t>
        <a:bodyPr/>
        <a:lstStyle/>
        <a:p>
          <a:endParaRPr lang="en-US"/>
        </a:p>
      </dgm:t>
    </dgm:pt>
    <dgm:pt modelId="{B8705420-A6C7-45AB-B765-03FAA2115C59}" type="sibTrans" cxnId="{0857F58C-8544-4723-BC31-E602AD258504}">
      <dgm:prSet/>
      <dgm:spPr/>
      <dgm:t>
        <a:bodyPr/>
        <a:lstStyle/>
        <a:p>
          <a:endParaRPr lang="en-US"/>
        </a:p>
      </dgm:t>
    </dgm:pt>
    <dgm:pt modelId="{419642BC-465D-4F88-A91E-4C049BC10294}" type="pres">
      <dgm:prSet presAssocID="{96DF8AF4-455B-4CDA-82CB-62DB49220A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97804-27D9-44A8-B551-FCE495C57E0A}" type="pres">
      <dgm:prSet presAssocID="{43C583E3-1F29-49B0-98CD-38D907BC9311}" presName="composite" presStyleCnt="0"/>
      <dgm:spPr/>
    </dgm:pt>
    <dgm:pt modelId="{0F5F7560-40B0-49A5-A40B-D80226DEE59C}" type="pres">
      <dgm:prSet presAssocID="{43C583E3-1F29-49B0-98CD-38D907BC931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52FE3-940A-4B22-9C89-4E46570F77C8}" type="pres">
      <dgm:prSet presAssocID="{43C583E3-1F29-49B0-98CD-38D907BC931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89DB4-C258-49F4-8003-D895C49F9DE6}" type="pres">
      <dgm:prSet presAssocID="{6C71FC72-340D-45B6-8A0C-5A916E0B5E94}" presName="sp" presStyleCnt="0"/>
      <dgm:spPr/>
    </dgm:pt>
    <dgm:pt modelId="{D5A6CCDA-EAE5-44AF-871C-2AFB322517B7}" type="pres">
      <dgm:prSet presAssocID="{B57E2AC1-2D88-4E6E-BA36-FFED8CEC8764}" presName="composite" presStyleCnt="0"/>
      <dgm:spPr/>
    </dgm:pt>
    <dgm:pt modelId="{2B4465A1-53AE-4B4A-A124-EAA1F6785F44}" type="pres">
      <dgm:prSet presAssocID="{B57E2AC1-2D88-4E6E-BA36-FFED8CEC87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0B5932-5085-4485-A42D-CD6BE8D26B9E}" type="pres">
      <dgm:prSet presAssocID="{B57E2AC1-2D88-4E6E-BA36-FFED8CEC87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73D07-71F3-4167-942F-843D7C526A8F}" type="pres">
      <dgm:prSet presAssocID="{BEDFA5A6-029A-4179-8A4A-B7EB5FFA82E1}" presName="sp" presStyleCnt="0"/>
      <dgm:spPr/>
    </dgm:pt>
    <dgm:pt modelId="{4991694D-821B-432A-9437-C8505E1A3EFA}" type="pres">
      <dgm:prSet presAssocID="{D71D2F0D-894A-4B04-9704-2D8C50D0393E}" presName="composite" presStyleCnt="0"/>
      <dgm:spPr/>
    </dgm:pt>
    <dgm:pt modelId="{46E6E9D3-6AE9-4BF8-87CD-A8373ED037F0}" type="pres">
      <dgm:prSet presAssocID="{D71D2F0D-894A-4B04-9704-2D8C50D0393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65269-F88C-49B6-87CE-0326E584711E}" type="pres">
      <dgm:prSet presAssocID="{D71D2F0D-894A-4B04-9704-2D8C50D0393E}" presName="descendantText" presStyleLbl="alignAcc1" presStyleIdx="2" presStyleCnt="3" custScaleY="115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69A44-8A0C-443F-A98F-518083652B28}" srcId="{96DF8AF4-455B-4CDA-82CB-62DB49220A6C}" destId="{43C583E3-1F29-49B0-98CD-38D907BC9311}" srcOrd="0" destOrd="0" parTransId="{C6CF184C-9D7B-4A27-9941-FA1EA03C6198}" sibTransId="{6C71FC72-340D-45B6-8A0C-5A916E0B5E94}"/>
    <dgm:cxn modelId="{BEF67721-23B7-49FC-9739-91F584D08035}" type="presOf" srcId="{96DF8AF4-455B-4CDA-82CB-62DB49220A6C}" destId="{419642BC-465D-4F88-A91E-4C049BC10294}" srcOrd="0" destOrd="0" presId="urn:microsoft.com/office/officeart/2005/8/layout/chevron2"/>
    <dgm:cxn modelId="{9ADCB3E7-8AB6-4C95-8A95-6B68BDD57655}" type="presOf" srcId="{D71D2F0D-894A-4B04-9704-2D8C50D0393E}" destId="{46E6E9D3-6AE9-4BF8-87CD-A8373ED037F0}" srcOrd="0" destOrd="0" presId="urn:microsoft.com/office/officeart/2005/8/layout/chevron2"/>
    <dgm:cxn modelId="{24DAF194-A3F9-4D50-BF5A-56996F6D7070}" srcId="{96DF8AF4-455B-4CDA-82CB-62DB49220A6C}" destId="{D71D2F0D-894A-4B04-9704-2D8C50D0393E}" srcOrd="2" destOrd="0" parTransId="{9B547E14-58AC-4AC7-97D6-C342A3067C50}" sibTransId="{50BD496F-0283-4D32-AC9B-08D89A4E4492}"/>
    <dgm:cxn modelId="{0857F58C-8544-4723-BC31-E602AD258504}" srcId="{D71D2F0D-894A-4B04-9704-2D8C50D0393E}" destId="{4C0D1BF0-53B6-4E1D-AE7C-C8868B5375E8}" srcOrd="0" destOrd="0" parTransId="{71B18182-C678-433D-B193-DA92A2E72FA3}" sibTransId="{B8705420-A6C7-45AB-B765-03FAA2115C59}"/>
    <dgm:cxn modelId="{20885103-E5F6-4355-990D-A550658C864B}" srcId="{43C583E3-1F29-49B0-98CD-38D907BC9311}" destId="{A27857FC-95A6-49E2-BB9A-F7CA05FEA111}" srcOrd="0" destOrd="0" parTransId="{29444EFE-F23B-4E5E-9149-DC585CCA73E7}" sibTransId="{5D8B2FF3-EE38-43D8-9BE5-9D25954276ED}"/>
    <dgm:cxn modelId="{392F7FC7-400B-40B4-AD60-EA44243A64A2}" type="presOf" srcId="{B57E2AC1-2D88-4E6E-BA36-FFED8CEC8764}" destId="{2B4465A1-53AE-4B4A-A124-EAA1F6785F44}" srcOrd="0" destOrd="0" presId="urn:microsoft.com/office/officeart/2005/8/layout/chevron2"/>
    <dgm:cxn modelId="{18E9BACF-2166-4894-A080-8A8C00A42F9A}" type="presOf" srcId="{45884E0C-3DD8-48CB-A071-333F9A68DCF6}" destId="{890B5932-5085-4485-A42D-CD6BE8D26B9E}" srcOrd="0" destOrd="0" presId="urn:microsoft.com/office/officeart/2005/8/layout/chevron2"/>
    <dgm:cxn modelId="{0A605679-59B7-4AE1-83FB-ACE8B1D0846B}" type="presOf" srcId="{A27857FC-95A6-49E2-BB9A-F7CA05FEA111}" destId="{91252FE3-940A-4B22-9C89-4E46570F77C8}" srcOrd="0" destOrd="0" presId="urn:microsoft.com/office/officeart/2005/8/layout/chevron2"/>
    <dgm:cxn modelId="{6FB7922A-475A-4119-AA25-4BC227BE64F0}" type="presOf" srcId="{4C0D1BF0-53B6-4E1D-AE7C-C8868B5375E8}" destId="{ABF65269-F88C-49B6-87CE-0326E584711E}" srcOrd="0" destOrd="0" presId="urn:microsoft.com/office/officeart/2005/8/layout/chevron2"/>
    <dgm:cxn modelId="{2A56B8B5-2242-46F2-9AF6-3178CFF8C43A}" srcId="{96DF8AF4-455B-4CDA-82CB-62DB49220A6C}" destId="{B57E2AC1-2D88-4E6E-BA36-FFED8CEC8764}" srcOrd="1" destOrd="0" parTransId="{FDD90872-75E5-431C-8A5D-6BD1C8B12E0A}" sibTransId="{BEDFA5A6-029A-4179-8A4A-B7EB5FFA82E1}"/>
    <dgm:cxn modelId="{BCF71AEA-96E3-4A3A-8B5A-0F6F58AB4359}" type="presOf" srcId="{43C583E3-1F29-49B0-98CD-38D907BC9311}" destId="{0F5F7560-40B0-49A5-A40B-D80226DEE59C}" srcOrd="0" destOrd="0" presId="urn:microsoft.com/office/officeart/2005/8/layout/chevron2"/>
    <dgm:cxn modelId="{05F98C7C-5119-4350-B985-97762283F997}" srcId="{B57E2AC1-2D88-4E6E-BA36-FFED8CEC8764}" destId="{45884E0C-3DD8-48CB-A071-333F9A68DCF6}" srcOrd="0" destOrd="0" parTransId="{0CA98AB5-8B90-474C-9E55-08C3C0F9D5D7}" sibTransId="{B1813BF0-B257-430F-AE00-6DBAD40ED2BC}"/>
    <dgm:cxn modelId="{99287C8B-F347-4EBD-8EA9-58052E3A8CEC}" type="presParOf" srcId="{419642BC-465D-4F88-A91E-4C049BC10294}" destId="{D5697804-27D9-44A8-B551-FCE495C57E0A}" srcOrd="0" destOrd="0" presId="urn:microsoft.com/office/officeart/2005/8/layout/chevron2"/>
    <dgm:cxn modelId="{4EAC1884-3606-4A49-BE73-9F9755B6127F}" type="presParOf" srcId="{D5697804-27D9-44A8-B551-FCE495C57E0A}" destId="{0F5F7560-40B0-49A5-A40B-D80226DEE59C}" srcOrd="0" destOrd="0" presId="urn:microsoft.com/office/officeart/2005/8/layout/chevron2"/>
    <dgm:cxn modelId="{49B0428E-1E83-4541-A033-7C2060F45B40}" type="presParOf" srcId="{D5697804-27D9-44A8-B551-FCE495C57E0A}" destId="{91252FE3-940A-4B22-9C89-4E46570F77C8}" srcOrd="1" destOrd="0" presId="urn:microsoft.com/office/officeart/2005/8/layout/chevron2"/>
    <dgm:cxn modelId="{5B049EF1-C8E3-4C22-B639-3865A124F38A}" type="presParOf" srcId="{419642BC-465D-4F88-A91E-4C049BC10294}" destId="{C0789DB4-C258-49F4-8003-D895C49F9DE6}" srcOrd="1" destOrd="0" presId="urn:microsoft.com/office/officeart/2005/8/layout/chevron2"/>
    <dgm:cxn modelId="{4EE5BA4D-8A63-40EE-8935-A5A982A3A84B}" type="presParOf" srcId="{419642BC-465D-4F88-A91E-4C049BC10294}" destId="{D5A6CCDA-EAE5-44AF-871C-2AFB322517B7}" srcOrd="2" destOrd="0" presId="urn:microsoft.com/office/officeart/2005/8/layout/chevron2"/>
    <dgm:cxn modelId="{FFAA8A1B-B403-4897-8994-2AF61BCEC5C3}" type="presParOf" srcId="{D5A6CCDA-EAE5-44AF-871C-2AFB322517B7}" destId="{2B4465A1-53AE-4B4A-A124-EAA1F6785F44}" srcOrd="0" destOrd="0" presId="urn:microsoft.com/office/officeart/2005/8/layout/chevron2"/>
    <dgm:cxn modelId="{CC769398-F569-477E-958E-52194B11345C}" type="presParOf" srcId="{D5A6CCDA-EAE5-44AF-871C-2AFB322517B7}" destId="{890B5932-5085-4485-A42D-CD6BE8D26B9E}" srcOrd="1" destOrd="0" presId="urn:microsoft.com/office/officeart/2005/8/layout/chevron2"/>
    <dgm:cxn modelId="{43C1EE4C-1A95-4E54-82D8-1BA9BD6AA695}" type="presParOf" srcId="{419642BC-465D-4F88-A91E-4C049BC10294}" destId="{16D73D07-71F3-4167-942F-843D7C526A8F}" srcOrd="3" destOrd="0" presId="urn:microsoft.com/office/officeart/2005/8/layout/chevron2"/>
    <dgm:cxn modelId="{CDC18EA8-238F-4BFB-9FC2-5CE4939F5D21}" type="presParOf" srcId="{419642BC-465D-4F88-A91E-4C049BC10294}" destId="{4991694D-821B-432A-9437-C8505E1A3EFA}" srcOrd="4" destOrd="0" presId="urn:microsoft.com/office/officeart/2005/8/layout/chevron2"/>
    <dgm:cxn modelId="{89F73784-CB79-4413-9E23-1B370FF31493}" type="presParOf" srcId="{4991694D-821B-432A-9437-C8505E1A3EFA}" destId="{46E6E9D3-6AE9-4BF8-87CD-A8373ED037F0}" srcOrd="0" destOrd="0" presId="urn:microsoft.com/office/officeart/2005/8/layout/chevron2"/>
    <dgm:cxn modelId="{2DD54968-079F-405D-9749-753AE430C4C2}" type="presParOf" srcId="{4991694D-821B-432A-9437-C8505E1A3EFA}" destId="{ABF65269-F88C-49B6-87CE-0326E584711E}" srcOrd="1" destOrd="0" presId="urn:microsoft.com/office/officeart/2005/8/layout/chevron2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54C1BBB-E93D-4C17-ADA0-A95B7022AA24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F85B65-3462-4C74-A19F-33FFEDCDFAEC}">
      <dgm:prSet phldrT="[Text]"/>
      <dgm:spPr/>
      <dgm:t>
        <a:bodyPr/>
        <a:lstStyle/>
        <a:p>
          <a:r>
            <a:rPr lang="en-IN" dirty="0" smtClean="0"/>
            <a:t>10.</a:t>
          </a:r>
          <a:endParaRPr lang="en-US" dirty="0"/>
        </a:p>
      </dgm:t>
    </dgm:pt>
    <dgm:pt modelId="{6D55F707-D33F-416F-B427-C518342899F8}" type="parTrans" cxnId="{A83EFE63-0A29-40D3-95FB-C8AD8F881A49}">
      <dgm:prSet/>
      <dgm:spPr/>
      <dgm:t>
        <a:bodyPr/>
        <a:lstStyle/>
        <a:p>
          <a:endParaRPr lang="en-US"/>
        </a:p>
      </dgm:t>
    </dgm:pt>
    <dgm:pt modelId="{CB7805D4-F120-40C7-BA4F-C29F9C166C90}" type="sibTrans" cxnId="{A83EFE63-0A29-40D3-95FB-C8AD8F881A49}">
      <dgm:prSet/>
      <dgm:spPr/>
      <dgm:t>
        <a:bodyPr/>
        <a:lstStyle/>
        <a:p>
          <a:endParaRPr lang="en-US"/>
        </a:p>
      </dgm:t>
    </dgm:pt>
    <dgm:pt modelId="{2ACDEA5E-17E6-4F09-8828-CBFDFCD0DD9E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Documents clinical activities that include general pharmacotherapeutic monitoring, pharmacokinetic monitoring, ADEs, education &amp; other patient care activities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DBA6B6E-49E1-41A2-AD37-1BE9CF123BFE}" type="parTrans" cxnId="{13288672-E925-4824-B54D-F3919E57AB07}">
      <dgm:prSet/>
      <dgm:spPr/>
      <dgm:t>
        <a:bodyPr/>
        <a:lstStyle/>
        <a:p>
          <a:endParaRPr lang="en-US"/>
        </a:p>
      </dgm:t>
    </dgm:pt>
    <dgm:pt modelId="{E35414AC-07F2-44B7-8F2C-5B67E0E500DC}" type="sibTrans" cxnId="{13288672-E925-4824-B54D-F3919E57AB07}">
      <dgm:prSet/>
      <dgm:spPr/>
      <dgm:t>
        <a:bodyPr/>
        <a:lstStyle/>
        <a:p>
          <a:endParaRPr lang="en-US"/>
        </a:p>
      </dgm:t>
    </dgm:pt>
    <dgm:pt modelId="{50DFBB81-3E09-4746-BF9E-C85B984F5E6B}">
      <dgm:prSet phldrT="[Text]"/>
      <dgm:spPr/>
      <dgm:t>
        <a:bodyPr/>
        <a:lstStyle/>
        <a:p>
          <a:r>
            <a:rPr lang="en-IN" dirty="0" smtClean="0"/>
            <a:t>11.</a:t>
          </a:r>
          <a:endParaRPr lang="en-US" dirty="0"/>
        </a:p>
      </dgm:t>
    </dgm:pt>
    <dgm:pt modelId="{24A7276D-5CE5-44F3-B884-53F207A4803C}" type="parTrans" cxnId="{80CBCBAB-43EA-4C7E-AB81-BDED77129B9E}">
      <dgm:prSet/>
      <dgm:spPr/>
      <dgm:t>
        <a:bodyPr/>
        <a:lstStyle/>
        <a:p>
          <a:endParaRPr lang="en-US"/>
        </a:p>
      </dgm:t>
    </dgm:pt>
    <dgm:pt modelId="{F7A553D0-2603-41D2-BC4F-CC555982CF6F}" type="sibTrans" cxnId="{80CBCBAB-43EA-4C7E-AB81-BDED77129B9E}">
      <dgm:prSet/>
      <dgm:spPr/>
      <dgm:t>
        <a:bodyPr/>
        <a:lstStyle/>
        <a:p>
          <a:endParaRPr lang="en-US"/>
        </a:p>
      </dgm:t>
    </dgm:pt>
    <dgm:pt modelId="{46C2A97C-F670-48C1-9CAB-EFBCC1CB080C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Provides consultation to hospital committees such as Pharmacy and Therapeutics, when critical care pharmacotherapy issues are discussed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3C7B992B-1EB3-418B-80BD-393047AC5E79}" type="parTrans" cxnId="{C04BA2AE-8E41-45EE-BE17-8E265C3CD47D}">
      <dgm:prSet/>
      <dgm:spPr/>
      <dgm:t>
        <a:bodyPr/>
        <a:lstStyle/>
        <a:p>
          <a:endParaRPr lang="en-US"/>
        </a:p>
      </dgm:t>
    </dgm:pt>
    <dgm:pt modelId="{8C57B9C2-029C-47D4-ACA5-544F4E6A7564}" type="sibTrans" cxnId="{C04BA2AE-8E41-45EE-BE17-8E265C3CD47D}">
      <dgm:prSet/>
      <dgm:spPr/>
      <dgm:t>
        <a:bodyPr/>
        <a:lstStyle/>
        <a:p>
          <a:endParaRPr lang="en-US"/>
        </a:p>
      </dgm:t>
    </dgm:pt>
    <dgm:pt modelId="{57FC1C88-4FA4-4293-BC90-DABAD568EF47}">
      <dgm:prSet phldrT="[Text]"/>
      <dgm:spPr/>
      <dgm:t>
        <a:bodyPr/>
        <a:lstStyle/>
        <a:p>
          <a:r>
            <a:rPr lang="en-IN" dirty="0" smtClean="0"/>
            <a:t>12.</a:t>
          </a:r>
          <a:endParaRPr lang="en-US" dirty="0"/>
        </a:p>
      </dgm:t>
    </dgm:pt>
    <dgm:pt modelId="{C0E7937A-FAFB-4B84-9040-7E65D88AC2D2}" type="parTrans" cxnId="{015D5DEB-B2D0-4078-8E6F-3252C3342531}">
      <dgm:prSet/>
      <dgm:spPr/>
      <dgm:t>
        <a:bodyPr/>
        <a:lstStyle/>
        <a:p>
          <a:endParaRPr lang="en-US"/>
        </a:p>
      </dgm:t>
    </dgm:pt>
    <dgm:pt modelId="{05EF27ED-9C67-4BBC-91D7-2D3E8420C327}" type="sibTrans" cxnId="{015D5DEB-B2D0-4078-8E6F-3252C3342531}">
      <dgm:prSet/>
      <dgm:spPr/>
      <dgm:t>
        <a:bodyPr/>
        <a:lstStyle/>
        <a:p>
          <a:endParaRPr lang="en-US"/>
        </a:p>
      </dgm:t>
    </dgm:pt>
    <dgm:pt modelId="{45D71B29-472A-477D-9336-C3358DCF9B24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Coordinates the development and implementation of drug therapy protocols or critical care pathways to maximize benefits of drug therapy 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FA5842C-6E20-4191-B750-E71FDA967808}" type="parTrans" cxnId="{178F8EEC-2432-4D90-A665-96736B5A642A}">
      <dgm:prSet/>
      <dgm:spPr/>
      <dgm:t>
        <a:bodyPr/>
        <a:lstStyle/>
        <a:p>
          <a:endParaRPr lang="en-US"/>
        </a:p>
      </dgm:t>
    </dgm:pt>
    <dgm:pt modelId="{3C2AD1A7-5E41-4FE0-9572-A3EEFDB76B46}" type="sibTrans" cxnId="{178F8EEC-2432-4D90-A665-96736B5A642A}">
      <dgm:prSet/>
      <dgm:spPr/>
      <dgm:t>
        <a:bodyPr/>
        <a:lstStyle/>
        <a:p>
          <a:endParaRPr lang="en-US"/>
        </a:p>
      </dgm:t>
    </dgm:pt>
    <dgm:pt modelId="{5E1070C0-8211-4366-811D-A2C5D613EF61}" type="pres">
      <dgm:prSet presAssocID="{354C1BBB-E93D-4C17-ADA0-A95B7022AA2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79EB77-CC9B-4D35-8440-88A1D3EC4A21}" type="pres">
      <dgm:prSet presAssocID="{29F85B65-3462-4C74-A19F-33FFEDCDFAEC}" presName="composite" presStyleCnt="0"/>
      <dgm:spPr/>
    </dgm:pt>
    <dgm:pt modelId="{81899B1A-3075-482D-B2DA-379F54919EF5}" type="pres">
      <dgm:prSet presAssocID="{29F85B65-3462-4C74-A19F-33FFEDCDFAE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E9F32-D4C3-45AA-A9AF-71A666555294}" type="pres">
      <dgm:prSet presAssocID="{29F85B65-3462-4C74-A19F-33FFEDCDFAE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CD077-F685-4153-84D7-9F53789EA152}" type="pres">
      <dgm:prSet presAssocID="{CB7805D4-F120-40C7-BA4F-C29F9C166C90}" presName="sp" presStyleCnt="0"/>
      <dgm:spPr/>
    </dgm:pt>
    <dgm:pt modelId="{94114F81-1E32-4C27-BB38-3FD124C6B4D9}" type="pres">
      <dgm:prSet presAssocID="{50DFBB81-3E09-4746-BF9E-C85B984F5E6B}" presName="composite" presStyleCnt="0"/>
      <dgm:spPr/>
    </dgm:pt>
    <dgm:pt modelId="{9B2AF7B1-AE55-487E-B2E8-BFD9E6F95058}" type="pres">
      <dgm:prSet presAssocID="{50DFBB81-3E09-4746-BF9E-C85B984F5E6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4BDE5-1A88-4C83-9607-7E00CC0B2915}" type="pres">
      <dgm:prSet presAssocID="{50DFBB81-3E09-4746-BF9E-C85B984F5E6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85B73F-136A-46B4-9C29-B2F31595DF78}" type="pres">
      <dgm:prSet presAssocID="{F7A553D0-2603-41D2-BC4F-CC555982CF6F}" presName="sp" presStyleCnt="0"/>
      <dgm:spPr/>
    </dgm:pt>
    <dgm:pt modelId="{67B9C1F0-2B79-48EB-BAA5-89B0D8E767F1}" type="pres">
      <dgm:prSet presAssocID="{57FC1C88-4FA4-4293-BC90-DABAD568EF47}" presName="composite" presStyleCnt="0"/>
      <dgm:spPr/>
    </dgm:pt>
    <dgm:pt modelId="{C3EDAE60-0B79-4949-98FC-375150E635BC}" type="pres">
      <dgm:prSet presAssocID="{57FC1C88-4FA4-4293-BC90-DABAD568EF4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435CE-30FA-4325-9B30-4B7747F48826}" type="pres">
      <dgm:prSet presAssocID="{57FC1C88-4FA4-4293-BC90-DABAD568EF4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78021B-BA24-4645-9C09-91CBA8C0F158}" type="presOf" srcId="{45D71B29-472A-477D-9336-C3358DCF9B24}" destId="{8D1435CE-30FA-4325-9B30-4B7747F48826}" srcOrd="0" destOrd="0" presId="urn:microsoft.com/office/officeart/2005/8/layout/chevron2"/>
    <dgm:cxn modelId="{F6939805-0363-475F-8012-A31C01FB5A53}" type="presOf" srcId="{57FC1C88-4FA4-4293-BC90-DABAD568EF47}" destId="{C3EDAE60-0B79-4949-98FC-375150E635BC}" srcOrd="0" destOrd="0" presId="urn:microsoft.com/office/officeart/2005/8/layout/chevron2"/>
    <dgm:cxn modelId="{13288672-E925-4824-B54D-F3919E57AB07}" srcId="{29F85B65-3462-4C74-A19F-33FFEDCDFAEC}" destId="{2ACDEA5E-17E6-4F09-8828-CBFDFCD0DD9E}" srcOrd="0" destOrd="0" parTransId="{0DBA6B6E-49E1-41A2-AD37-1BE9CF123BFE}" sibTransId="{E35414AC-07F2-44B7-8F2C-5B67E0E500DC}"/>
    <dgm:cxn modelId="{C04BA2AE-8E41-45EE-BE17-8E265C3CD47D}" srcId="{50DFBB81-3E09-4746-BF9E-C85B984F5E6B}" destId="{46C2A97C-F670-48C1-9CAB-EFBCC1CB080C}" srcOrd="0" destOrd="0" parTransId="{3C7B992B-1EB3-418B-80BD-393047AC5E79}" sibTransId="{8C57B9C2-029C-47D4-ACA5-544F4E6A7564}"/>
    <dgm:cxn modelId="{3F16196C-69A5-447E-BFE2-6F6837868334}" type="presOf" srcId="{354C1BBB-E93D-4C17-ADA0-A95B7022AA24}" destId="{5E1070C0-8211-4366-811D-A2C5D613EF61}" srcOrd="0" destOrd="0" presId="urn:microsoft.com/office/officeart/2005/8/layout/chevron2"/>
    <dgm:cxn modelId="{80CBCBAB-43EA-4C7E-AB81-BDED77129B9E}" srcId="{354C1BBB-E93D-4C17-ADA0-A95B7022AA24}" destId="{50DFBB81-3E09-4746-BF9E-C85B984F5E6B}" srcOrd="1" destOrd="0" parTransId="{24A7276D-5CE5-44F3-B884-53F207A4803C}" sibTransId="{F7A553D0-2603-41D2-BC4F-CC555982CF6F}"/>
    <dgm:cxn modelId="{3EE9989D-508F-4ECF-84C1-6B9F4EFB64AD}" type="presOf" srcId="{2ACDEA5E-17E6-4F09-8828-CBFDFCD0DD9E}" destId="{232E9F32-D4C3-45AA-A9AF-71A666555294}" srcOrd="0" destOrd="0" presId="urn:microsoft.com/office/officeart/2005/8/layout/chevron2"/>
    <dgm:cxn modelId="{178F8EEC-2432-4D90-A665-96736B5A642A}" srcId="{57FC1C88-4FA4-4293-BC90-DABAD568EF47}" destId="{45D71B29-472A-477D-9336-C3358DCF9B24}" srcOrd="0" destOrd="0" parTransId="{0FA5842C-6E20-4191-B750-E71FDA967808}" sibTransId="{3C2AD1A7-5E41-4FE0-9572-A3EEFDB76B46}"/>
    <dgm:cxn modelId="{3AC82148-B31F-473B-A170-DECD1EA46F23}" type="presOf" srcId="{29F85B65-3462-4C74-A19F-33FFEDCDFAEC}" destId="{81899B1A-3075-482D-B2DA-379F54919EF5}" srcOrd="0" destOrd="0" presId="urn:microsoft.com/office/officeart/2005/8/layout/chevron2"/>
    <dgm:cxn modelId="{5970E95F-6A46-42EB-BDC1-73E7A0603206}" type="presOf" srcId="{50DFBB81-3E09-4746-BF9E-C85B984F5E6B}" destId="{9B2AF7B1-AE55-487E-B2E8-BFD9E6F95058}" srcOrd="0" destOrd="0" presId="urn:microsoft.com/office/officeart/2005/8/layout/chevron2"/>
    <dgm:cxn modelId="{765E408E-36A7-49F5-8024-745F135C27F8}" type="presOf" srcId="{46C2A97C-F670-48C1-9CAB-EFBCC1CB080C}" destId="{0344BDE5-1A88-4C83-9607-7E00CC0B2915}" srcOrd="0" destOrd="0" presId="urn:microsoft.com/office/officeart/2005/8/layout/chevron2"/>
    <dgm:cxn modelId="{A83EFE63-0A29-40D3-95FB-C8AD8F881A49}" srcId="{354C1BBB-E93D-4C17-ADA0-A95B7022AA24}" destId="{29F85B65-3462-4C74-A19F-33FFEDCDFAEC}" srcOrd="0" destOrd="0" parTransId="{6D55F707-D33F-416F-B427-C518342899F8}" sibTransId="{CB7805D4-F120-40C7-BA4F-C29F9C166C90}"/>
    <dgm:cxn modelId="{015D5DEB-B2D0-4078-8E6F-3252C3342531}" srcId="{354C1BBB-E93D-4C17-ADA0-A95B7022AA24}" destId="{57FC1C88-4FA4-4293-BC90-DABAD568EF47}" srcOrd="2" destOrd="0" parTransId="{C0E7937A-FAFB-4B84-9040-7E65D88AC2D2}" sibTransId="{05EF27ED-9C67-4BBC-91D7-2D3E8420C327}"/>
    <dgm:cxn modelId="{2AE93A07-F7D5-4B1F-BB48-4D414552E714}" type="presParOf" srcId="{5E1070C0-8211-4366-811D-A2C5D613EF61}" destId="{0679EB77-CC9B-4D35-8440-88A1D3EC4A21}" srcOrd="0" destOrd="0" presId="urn:microsoft.com/office/officeart/2005/8/layout/chevron2"/>
    <dgm:cxn modelId="{9FDCB87D-7060-476A-BE55-2E87AFBAEA0C}" type="presParOf" srcId="{0679EB77-CC9B-4D35-8440-88A1D3EC4A21}" destId="{81899B1A-3075-482D-B2DA-379F54919EF5}" srcOrd="0" destOrd="0" presId="urn:microsoft.com/office/officeart/2005/8/layout/chevron2"/>
    <dgm:cxn modelId="{27514E4E-40A6-40AB-9409-BE75C4E35A8B}" type="presParOf" srcId="{0679EB77-CC9B-4D35-8440-88A1D3EC4A21}" destId="{232E9F32-D4C3-45AA-A9AF-71A666555294}" srcOrd="1" destOrd="0" presId="urn:microsoft.com/office/officeart/2005/8/layout/chevron2"/>
    <dgm:cxn modelId="{77CE5A2E-2630-45C9-8D38-39A02F649538}" type="presParOf" srcId="{5E1070C0-8211-4366-811D-A2C5D613EF61}" destId="{D76CD077-F685-4153-84D7-9F53789EA152}" srcOrd="1" destOrd="0" presId="urn:microsoft.com/office/officeart/2005/8/layout/chevron2"/>
    <dgm:cxn modelId="{4F42B333-C2B3-48D8-9D41-81C2BCDC47BB}" type="presParOf" srcId="{5E1070C0-8211-4366-811D-A2C5D613EF61}" destId="{94114F81-1E32-4C27-BB38-3FD124C6B4D9}" srcOrd="2" destOrd="0" presId="urn:microsoft.com/office/officeart/2005/8/layout/chevron2"/>
    <dgm:cxn modelId="{A957BE18-3556-4256-B74F-EE16A2600B3D}" type="presParOf" srcId="{94114F81-1E32-4C27-BB38-3FD124C6B4D9}" destId="{9B2AF7B1-AE55-487E-B2E8-BFD9E6F95058}" srcOrd="0" destOrd="0" presId="urn:microsoft.com/office/officeart/2005/8/layout/chevron2"/>
    <dgm:cxn modelId="{F293B7F0-38DC-42F7-9EDB-159E7E5FD7B5}" type="presParOf" srcId="{94114F81-1E32-4C27-BB38-3FD124C6B4D9}" destId="{0344BDE5-1A88-4C83-9607-7E00CC0B2915}" srcOrd="1" destOrd="0" presId="urn:microsoft.com/office/officeart/2005/8/layout/chevron2"/>
    <dgm:cxn modelId="{C8B9542B-7F7C-4203-A35E-8A914E7E71F2}" type="presParOf" srcId="{5E1070C0-8211-4366-811D-A2C5D613EF61}" destId="{1785B73F-136A-46B4-9C29-B2F31595DF78}" srcOrd="3" destOrd="0" presId="urn:microsoft.com/office/officeart/2005/8/layout/chevron2"/>
    <dgm:cxn modelId="{8E63E8CA-105B-4AE5-9908-C4C5B4842CEA}" type="presParOf" srcId="{5E1070C0-8211-4366-811D-A2C5D613EF61}" destId="{67B9C1F0-2B79-48EB-BAA5-89B0D8E767F1}" srcOrd="4" destOrd="0" presId="urn:microsoft.com/office/officeart/2005/8/layout/chevron2"/>
    <dgm:cxn modelId="{0C591E49-D579-4EF5-8710-FA4E9CDC8DFC}" type="presParOf" srcId="{67B9C1F0-2B79-48EB-BAA5-89B0D8E767F1}" destId="{C3EDAE60-0B79-4949-98FC-375150E635BC}" srcOrd="0" destOrd="0" presId="urn:microsoft.com/office/officeart/2005/8/layout/chevron2"/>
    <dgm:cxn modelId="{DBECB7A9-2929-4912-BF51-5387920774BC}" type="presParOf" srcId="{67B9C1F0-2B79-48EB-BAA5-89B0D8E767F1}" destId="{8D1435CE-30FA-4325-9B30-4B7747F48826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F71805-7769-422B-BECA-A8744669395D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69A91FB-8C07-4F92-AF65-FAF1C239C737}">
      <dgm:prSet custT="1"/>
      <dgm:spPr/>
      <dgm:t>
        <a:bodyPr/>
        <a:lstStyle/>
        <a:p>
          <a:pPr algn="ctr" rtl="0"/>
          <a:r>
            <a:rPr lang="en-US" sz="2400" dirty="0" smtClean="0">
              <a:latin typeface="Arial" pitchFamily="34" charset="0"/>
              <a:cs typeface="Arial" pitchFamily="34" charset="0"/>
            </a:rPr>
            <a:t>Medication management plays a crucial part in managing a critically ill patient. 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2AC4A317-6630-4BF2-A6D5-DCD05F9480EA}" type="parTrans" cxnId="{E4FCF4F7-85B6-401F-AEFF-B5788C4EC2FB}">
      <dgm:prSet/>
      <dgm:spPr/>
      <dgm:t>
        <a:bodyPr/>
        <a:lstStyle/>
        <a:p>
          <a:endParaRPr lang="en-US"/>
        </a:p>
      </dgm:t>
    </dgm:pt>
    <dgm:pt modelId="{CC216808-CC7E-4239-B576-EF943024FBA8}" type="sibTrans" cxnId="{E4FCF4F7-85B6-401F-AEFF-B5788C4EC2FB}">
      <dgm:prSet/>
      <dgm:spPr/>
      <dgm:t>
        <a:bodyPr/>
        <a:lstStyle/>
        <a:p>
          <a:endParaRPr lang="en-US"/>
        </a:p>
      </dgm:t>
    </dgm:pt>
    <dgm:pt modelId="{EC0EB8C9-632C-4B68-94CB-E7763D7CB254}">
      <dgm:prSet custT="1"/>
      <dgm:spPr/>
      <dgm:t>
        <a:bodyPr/>
        <a:lstStyle/>
        <a:p>
          <a:pPr algn="ctr" rtl="0"/>
          <a:r>
            <a:rPr lang="en-US" sz="2400" dirty="0" smtClean="0">
              <a:latin typeface="Arial" pitchFamily="34" charset="0"/>
              <a:cs typeface="Arial" pitchFamily="34" charset="0"/>
            </a:rPr>
            <a:t>When it comes to drug therapy, intensivist have plenty of decision making every day including drug selection, dosing, administration, and monitoring strategies to optimize effective pharmacotherapy.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3F6AEA83-45D9-4569-A5B4-B06BDFC7BF0D}" type="parTrans" cxnId="{E9D3DADA-DF06-4FD0-A1DD-156009013846}">
      <dgm:prSet/>
      <dgm:spPr/>
      <dgm:t>
        <a:bodyPr/>
        <a:lstStyle/>
        <a:p>
          <a:endParaRPr lang="en-US"/>
        </a:p>
      </dgm:t>
    </dgm:pt>
    <dgm:pt modelId="{7F5B7F3F-4CB8-4CAB-B958-F25C22A87AFC}" type="sibTrans" cxnId="{E9D3DADA-DF06-4FD0-A1DD-156009013846}">
      <dgm:prSet/>
      <dgm:spPr/>
      <dgm:t>
        <a:bodyPr/>
        <a:lstStyle/>
        <a:p>
          <a:endParaRPr lang="en-US"/>
        </a:p>
      </dgm:t>
    </dgm:pt>
    <dgm:pt modelId="{E18C1942-5F43-42E0-99A8-6952E4B5948E}">
      <dgm:prSet phldrT="[Text]"/>
      <dgm:spPr/>
      <dgm:t>
        <a:bodyPr/>
        <a:lstStyle/>
        <a:p>
          <a:pPr algn="ctr"/>
          <a:r>
            <a:rPr lang="en-US" b="0" i="0" u="none" dirty="0" smtClean="0">
              <a:latin typeface="Arial" pitchFamily="34" charset="0"/>
              <a:cs typeface="Arial" pitchFamily="34" charset="0"/>
            </a:rPr>
            <a:t>Even though the patient receives appropriate drug, a suboptimal dose or overdosing may result in either therapeutic failure or drug toxicity.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D62AEE2-4062-4E75-8418-9C49D085F78D}" type="parTrans" cxnId="{250E5A90-8C01-4070-98D6-595A07D2B33F}">
      <dgm:prSet/>
      <dgm:spPr/>
      <dgm:t>
        <a:bodyPr/>
        <a:lstStyle/>
        <a:p>
          <a:endParaRPr lang="en-US"/>
        </a:p>
      </dgm:t>
    </dgm:pt>
    <dgm:pt modelId="{1B0FA281-6628-4868-9A90-30188089D6C1}" type="sibTrans" cxnId="{250E5A90-8C01-4070-98D6-595A07D2B33F}">
      <dgm:prSet/>
      <dgm:spPr/>
      <dgm:t>
        <a:bodyPr/>
        <a:lstStyle/>
        <a:p>
          <a:endParaRPr lang="en-US"/>
        </a:p>
      </dgm:t>
    </dgm:pt>
    <dgm:pt modelId="{0832F27C-660F-45A9-8765-5C69CA59A525}" type="pres">
      <dgm:prSet presAssocID="{DCF71805-7769-422B-BECA-A874466939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9CD21B-3FED-4238-B476-B575351FA6A0}" type="pres">
      <dgm:prSet presAssocID="{A69A91FB-8C07-4F92-AF65-FAF1C239C737}" presName="parentText" presStyleLbl="node1" presStyleIdx="0" presStyleCnt="3" custLinFactY="-318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12F13-B20C-4372-A654-39E86CBFBB8C}" type="pres">
      <dgm:prSet presAssocID="{CC216808-CC7E-4239-B576-EF943024FBA8}" presName="spacer" presStyleCnt="0"/>
      <dgm:spPr/>
    </dgm:pt>
    <dgm:pt modelId="{902F6792-ADB0-401A-996F-AF4AE2DF8EC8}" type="pres">
      <dgm:prSet presAssocID="{EC0EB8C9-632C-4B68-94CB-E7763D7CB254}" presName="parentText" presStyleLbl="node1" presStyleIdx="1" presStyleCnt="3" custLinFactNeighborX="953" custLinFactNeighborY="-689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3E8E5-E72D-417F-9E9C-B399920FC517}" type="pres">
      <dgm:prSet presAssocID="{7F5B7F3F-4CB8-4CAB-B958-F25C22A87AFC}" presName="spacer" presStyleCnt="0"/>
      <dgm:spPr/>
    </dgm:pt>
    <dgm:pt modelId="{6D1265EC-3DEE-47FA-8BFE-8EDA6657D5A9}" type="pres">
      <dgm:prSet presAssocID="{E18C1942-5F43-42E0-99A8-6952E4B594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D3DADA-DF06-4FD0-A1DD-156009013846}" srcId="{DCF71805-7769-422B-BECA-A8744669395D}" destId="{EC0EB8C9-632C-4B68-94CB-E7763D7CB254}" srcOrd="1" destOrd="0" parTransId="{3F6AEA83-45D9-4569-A5B4-B06BDFC7BF0D}" sibTransId="{7F5B7F3F-4CB8-4CAB-B958-F25C22A87AFC}"/>
    <dgm:cxn modelId="{2CC72AD7-DFC3-422B-BA0E-66375A88FF08}" type="presOf" srcId="{EC0EB8C9-632C-4B68-94CB-E7763D7CB254}" destId="{902F6792-ADB0-401A-996F-AF4AE2DF8EC8}" srcOrd="0" destOrd="0" presId="urn:microsoft.com/office/officeart/2005/8/layout/vList2"/>
    <dgm:cxn modelId="{D14169E7-1856-447C-836F-26F3D49E1EDD}" type="presOf" srcId="{E18C1942-5F43-42E0-99A8-6952E4B5948E}" destId="{6D1265EC-3DEE-47FA-8BFE-8EDA6657D5A9}" srcOrd="0" destOrd="0" presId="urn:microsoft.com/office/officeart/2005/8/layout/vList2"/>
    <dgm:cxn modelId="{18362399-2B19-4979-8D6E-A02A6BAAD4CC}" type="presOf" srcId="{DCF71805-7769-422B-BECA-A8744669395D}" destId="{0832F27C-660F-45A9-8765-5C69CA59A525}" srcOrd="0" destOrd="0" presId="urn:microsoft.com/office/officeart/2005/8/layout/vList2"/>
    <dgm:cxn modelId="{0513A04E-A2D5-4CA1-80B0-B651FBD5BF8B}" type="presOf" srcId="{A69A91FB-8C07-4F92-AF65-FAF1C239C737}" destId="{019CD21B-3FED-4238-B476-B575351FA6A0}" srcOrd="0" destOrd="0" presId="urn:microsoft.com/office/officeart/2005/8/layout/vList2"/>
    <dgm:cxn modelId="{E4FCF4F7-85B6-401F-AEFF-B5788C4EC2FB}" srcId="{DCF71805-7769-422B-BECA-A8744669395D}" destId="{A69A91FB-8C07-4F92-AF65-FAF1C239C737}" srcOrd="0" destOrd="0" parTransId="{2AC4A317-6630-4BF2-A6D5-DCD05F9480EA}" sibTransId="{CC216808-CC7E-4239-B576-EF943024FBA8}"/>
    <dgm:cxn modelId="{250E5A90-8C01-4070-98D6-595A07D2B33F}" srcId="{DCF71805-7769-422B-BECA-A8744669395D}" destId="{E18C1942-5F43-42E0-99A8-6952E4B5948E}" srcOrd="2" destOrd="0" parTransId="{9D62AEE2-4062-4E75-8418-9C49D085F78D}" sibTransId="{1B0FA281-6628-4868-9A90-30188089D6C1}"/>
    <dgm:cxn modelId="{3AD144BA-7183-4886-B4AC-FFAB550E4707}" type="presParOf" srcId="{0832F27C-660F-45A9-8765-5C69CA59A525}" destId="{019CD21B-3FED-4238-B476-B575351FA6A0}" srcOrd="0" destOrd="0" presId="urn:microsoft.com/office/officeart/2005/8/layout/vList2"/>
    <dgm:cxn modelId="{12A76986-2AF1-4C66-B53A-69807A55C58B}" type="presParOf" srcId="{0832F27C-660F-45A9-8765-5C69CA59A525}" destId="{FFC12F13-B20C-4372-A654-39E86CBFBB8C}" srcOrd="1" destOrd="0" presId="urn:microsoft.com/office/officeart/2005/8/layout/vList2"/>
    <dgm:cxn modelId="{DA4AA51F-F8E7-4ACD-B25C-4BAA37455302}" type="presParOf" srcId="{0832F27C-660F-45A9-8765-5C69CA59A525}" destId="{902F6792-ADB0-401A-996F-AF4AE2DF8EC8}" srcOrd="2" destOrd="0" presId="urn:microsoft.com/office/officeart/2005/8/layout/vList2"/>
    <dgm:cxn modelId="{4C6B11CB-A5F3-440C-BDC3-AE670C0F3176}" type="presParOf" srcId="{0832F27C-660F-45A9-8765-5C69CA59A525}" destId="{7CD3E8E5-E72D-417F-9E9C-B399920FC517}" srcOrd="3" destOrd="0" presId="urn:microsoft.com/office/officeart/2005/8/layout/vList2"/>
    <dgm:cxn modelId="{55AF5E78-D532-4E1F-86D0-42EC6177A99B}" type="presParOf" srcId="{0832F27C-660F-45A9-8765-5C69CA59A525}" destId="{6D1265EC-3DEE-47FA-8BFE-8EDA6657D5A9}" srcOrd="4" destOrd="0" presId="urn:microsoft.com/office/officeart/2005/8/layout/vList2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1838F3B-BF43-408D-B846-FB6DA53BC582}" type="doc">
      <dgm:prSet loTypeId="urn:microsoft.com/office/officeart/2005/8/layout/process5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F7F17B0-C000-46EC-8F66-E4C9B8E05DAB}">
      <dgm:prSet phldrT="[Text]"/>
      <dgm:spPr/>
      <dgm:t>
        <a:bodyPr/>
        <a:lstStyle/>
        <a:p>
          <a:r>
            <a:rPr lang="en-IN" dirty="0" smtClean="0"/>
            <a:t>Assess the patient	</a:t>
          </a:r>
          <a:endParaRPr lang="en-US" dirty="0"/>
        </a:p>
      </dgm:t>
    </dgm:pt>
    <dgm:pt modelId="{0D6D14B1-56A9-430B-859E-4FA558C46500}" type="parTrans" cxnId="{E8192CB5-9C47-4C6E-956D-B1434AC5E203}">
      <dgm:prSet/>
      <dgm:spPr/>
      <dgm:t>
        <a:bodyPr/>
        <a:lstStyle/>
        <a:p>
          <a:endParaRPr lang="en-US"/>
        </a:p>
      </dgm:t>
    </dgm:pt>
    <dgm:pt modelId="{66B3905B-01D6-45BF-BCCE-4522167D8B08}" type="sibTrans" cxnId="{E8192CB5-9C47-4C6E-956D-B1434AC5E203}">
      <dgm:prSet/>
      <dgm:spPr/>
      <dgm:t>
        <a:bodyPr/>
        <a:lstStyle/>
        <a:p>
          <a:endParaRPr lang="en-US"/>
        </a:p>
      </dgm:t>
    </dgm:pt>
    <dgm:pt modelId="{AA0BC9B6-1581-419F-A153-F638A80367F1}">
      <dgm:prSet phldrT="[Text]"/>
      <dgm:spPr/>
      <dgm:t>
        <a:bodyPr/>
        <a:lstStyle/>
        <a:p>
          <a:r>
            <a:rPr lang="en-IN" dirty="0" smtClean="0"/>
            <a:t>Identify the problems and opportunities</a:t>
          </a:r>
          <a:endParaRPr lang="en-US" dirty="0"/>
        </a:p>
      </dgm:t>
    </dgm:pt>
    <dgm:pt modelId="{3A56C986-A264-4874-8592-457021C98D18}" type="parTrans" cxnId="{FEF99116-712D-4432-A4A0-044B320123C5}">
      <dgm:prSet/>
      <dgm:spPr/>
      <dgm:t>
        <a:bodyPr/>
        <a:lstStyle/>
        <a:p>
          <a:endParaRPr lang="en-US"/>
        </a:p>
      </dgm:t>
    </dgm:pt>
    <dgm:pt modelId="{7DEF2BF5-1480-4DAC-8E8F-C8427C790971}" type="sibTrans" cxnId="{FEF99116-712D-4432-A4A0-044B320123C5}">
      <dgm:prSet/>
      <dgm:spPr/>
      <dgm:t>
        <a:bodyPr/>
        <a:lstStyle/>
        <a:p>
          <a:endParaRPr lang="en-US"/>
        </a:p>
      </dgm:t>
    </dgm:pt>
    <dgm:pt modelId="{BC9D5E2A-0108-4AD6-9CA4-804DEB3A074D}">
      <dgm:prSet phldrT="[Text]"/>
      <dgm:spPr/>
      <dgm:t>
        <a:bodyPr/>
        <a:lstStyle/>
        <a:p>
          <a:r>
            <a:rPr lang="en-IN" dirty="0" smtClean="0"/>
            <a:t>Develop care plan</a:t>
          </a:r>
          <a:endParaRPr lang="en-US" dirty="0"/>
        </a:p>
      </dgm:t>
    </dgm:pt>
    <dgm:pt modelId="{B62B5066-07F7-4A5D-A7C1-22AD9C7AAA52}" type="parTrans" cxnId="{6DA7E2C1-80FF-4A51-924C-A40D4571CAC9}">
      <dgm:prSet/>
      <dgm:spPr/>
      <dgm:t>
        <a:bodyPr/>
        <a:lstStyle/>
        <a:p>
          <a:endParaRPr lang="en-US"/>
        </a:p>
      </dgm:t>
    </dgm:pt>
    <dgm:pt modelId="{ADF78D9F-A16B-45E2-AA37-5AAF8BD65918}" type="sibTrans" cxnId="{6DA7E2C1-80FF-4A51-924C-A40D4571CAC9}">
      <dgm:prSet/>
      <dgm:spPr/>
      <dgm:t>
        <a:bodyPr/>
        <a:lstStyle/>
        <a:p>
          <a:endParaRPr lang="en-US"/>
        </a:p>
      </dgm:t>
    </dgm:pt>
    <dgm:pt modelId="{F34B6E72-8DEB-4E95-A73C-EF4BFE047294}">
      <dgm:prSet phldrT="[Text]"/>
      <dgm:spPr/>
      <dgm:t>
        <a:bodyPr/>
        <a:lstStyle/>
        <a:p>
          <a:r>
            <a:rPr lang="en-IN" dirty="0" smtClean="0"/>
            <a:t>Implement Plan</a:t>
          </a:r>
          <a:endParaRPr lang="en-US" dirty="0"/>
        </a:p>
      </dgm:t>
    </dgm:pt>
    <dgm:pt modelId="{AF8B7E3A-41F6-44A7-A9A4-24F58FD78F2A}" type="parTrans" cxnId="{566233F1-2BA4-4D0A-BD16-7C42B43C0626}">
      <dgm:prSet/>
      <dgm:spPr/>
      <dgm:t>
        <a:bodyPr/>
        <a:lstStyle/>
        <a:p>
          <a:endParaRPr lang="en-US"/>
        </a:p>
      </dgm:t>
    </dgm:pt>
    <dgm:pt modelId="{AA5BDF2A-7586-4F7A-B2FF-11EF2BA0B7E2}" type="sibTrans" cxnId="{566233F1-2BA4-4D0A-BD16-7C42B43C0626}">
      <dgm:prSet/>
      <dgm:spPr/>
      <dgm:t>
        <a:bodyPr/>
        <a:lstStyle/>
        <a:p>
          <a:endParaRPr lang="en-US"/>
        </a:p>
      </dgm:t>
    </dgm:pt>
    <dgm:pt modelId="{C3982006-4ABE-49A2-836E-A96C992A8534}">
      <dgm:prSet phldrT="[Text]"/>
      <dgm:spPr/>
      <dgm:t>
        <a:bodyPr/>
        <a:lstStyle/>
        <a:p>
          <a:r>
            <a:rPr lang="en-IN" dirty="0" smtClean="0"/>
            <a:t>Evaluate for Efficacy and Safety</a:t>
          </a:r>
          <a:endParaRPr lang="en-US" dirty="0"/>
        </a:p>
      </dgm:t>
    </dgm:pt>
    <dgm:pt modelId="{D7609B42-6187-4829-A543-D5A72743C14E}" type="parTrans" cxnId="{CEC4A892-DE86-4295-B586-1CC728EC0D2A}">
      <dgm:prSet/>
      <dgm:spPr/>
      <dgm:t>
        <a:bodyPr/>
        <a:lstStyle/>
        <a:p>
          <a:endParaRPr lang="en-US"/>
        </a:p>
      </dgm:t>
    </dgm:pt>
    <dgm:pt modelId="{4244D678-0564-4186-80BD-F22948550792}" type="sibTrans" cxnId="{CEC4A892-DE86-4295-B586-1CC728EC0D2A}">
      <dgm:prSet/>
      <dgm:spPr/>
      <dgm:t>
        <a:bodyPr/>
        <a:lstStyle/>
        <a:p>
          <a:endParaRPr lang="en-US"/>
        </a:p>
      </dgm:t>
    </dgm:pt>
    <dgm:pt modelId="{87DAC2EE-C014-47A8-96A1-CBA55DC9FDA8}" type="pres">
      <dgm:prSet presAssocID="{D1838F3B-BF43-408D-B846-FB6DA53BC5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CD9A8-31F6-46B1-91C7-FC8734CDD9B1}" type="pres">
      <dgm:prSet presAssocID="{DF7F17B0-C000-46EC-8F66-E4C9B8E05DA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EBFA5-061D-4593-B045-5773B6B01D57}" type="pres">
      <dgm:prSet presAssocID="{66B3905B-01D6-45BF-BCCE-4522167D8B0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732C701-A8BB-4ABA-BEF0-E1A2927A836A}" type="pres">
      <dgm:prSet presAssocID="{66B3905B-01D6-45BF-BCCE-4522167D8B08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593F454-EF38-40A6-B31F-51010213A2E5}" type="pres">
      <dgm:prSet presAssocID="{AA0BC9B6-1581-419F-A153-F638A80367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06CD-844C-4F6B-92AF-C5FCEA15186A}" type="pres">
      <dgm:prSet presAssocID="{7DEF2BF5-1480-4DAC-8E8F-C8427C79097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B1B9D03-ED68-481C-92FC-631D1BDFAC76}" type="pres">
      <dgm:prSet presAssocID="{7DEF2BF5-1480-4DAC-8E8F-C8427C79097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5BD06F6-FD01-4AF6-92D7-9E570E91C853}" type="pres">
      <dgm:prSet presAssocID="{BC9D5E2A-0108-4AD6-9CA4-804DEB3A07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D8F85-5F9F-494F-A991-302F52487BA4}" type="pres">
      <dgm:prSet presAssocID="{ADF78D9F-A16B-45E2-AA37-5AAF8BD6591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35EE11E-D385-4C5D-8CC0-C277B6FEF798}" type="pres">
      <dgm:prSet presAssocID="{ADF78D9F-A16B-45E2-AA37-5AAF8BD65918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066DF6F-979B-4BF0-8DA0-029D115DBA76}" type="pres">
      <dgm:prSet presAssocID="{F34B6E72-8DEB-4E95-A73C-EF4BFE04729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0C68F-9129-4A5A-A09D-4E0B2FF3087C}" type="pres">
      <dgm:prSet presAssocID="{AA5BDF2A-7586-4F7A-B2FF-11EF2BA0B7E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319EABFE-696A-48CD-AEB1-0E2C8DA678A0}" type="pres">
      <dgm:prSet presAssocID="{AA5BDF2A-7586-4F7A-B2FF-11EF2BA0B7E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E6D50AD-A9AC-4228-A1E4-52233341FD27}" type="pres">
      <dgm:prSet presAssocID="{C3982006-4ABE-49A2-836E-A96C992A85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C731B-BF03-401D-B179-76D5C44B53E5}" type="presOf" srcId="{DF7F17B0-C000-46EC-8F66-E4C9B8E05DAB}" destId="{090CD9A8-31F6-46B1-91C7-FC8734CDD9B1}" srcOrd="0" destOrd="0" presId="urn:microsoft.com/office/officeart/2005/8/layout/process5"/>
    <dgm:cxn modelId="{44A84363-96BC-4D91-91E3-35812B63CB04}" type="presOf" srcId="{C3982006-4ABE-49A2-836E-A96C992A8534}" destId="{5E6D50AD-A9AC-4228-A1E4-52233341FD27}" srcOrd="0" destOrd="0" presId="urn:microsoft.com/office/officeart/2005/8/layout/process5"/>
    <dgm:cxn modelId="{71483C71-CEF1-4D85-A9BE-089473DE72AB}" type="presOf" srcId="{D1838F3B-BF43-408D-B846-FB6DA53BC582}" destId="{87DAC2EE-C014-47A8-96A1-CBA55DC9FDA8}" srcOrd="0" destOrd="0" presId="urn:microsoft.com/office/officeart/2005/8/layout/process5"/>
    <dgm:cxn modelId="{619CD292-2238-4D4E-BDDA-0B727DF03EBB}" type="presOf" srcId="{66B3905B-01D6-45BF-BCCE-4522167D8B08}" destId="{BDEEBFA5-061D-4593-B045-5773B6B01D57}" srcOrd="0" destOrd="0" presId="urn:microsoft.com/office/officeart/2005/8/layout/process5"/>
    <dgm:cxn modelId="{B0E7E108-EF3B-4A40-BA3C-F59AAA3FA1DD}" type="presOf" srcId="{7DEF2BF5-1480-4DAC-8E8F-C8427C790971}" destId="{B97D06CD-844C-4F6B-92AF-C5FCEA15186A}" srcOrd="0" destOrd="0" presId="urn:microsoft.com/office/officeart/2005/8/layout/process5"/>
    <dgm:cxn modelId="{0AA36559-6678-42DF-921B-7B2B70803EE6}" type="presOf" srcId="{ADF78D9F-A16B-45E2-AA37-5AAF8BD65918}" destId="{535EE11E-D385-4C5D-8CC0-C277B6FEF798}" srcOrd="1" destOrd="0" presId="urn:microsoft.com/office/officeart/2005/8/layout/process5"/>
    <dgm:cxn modelId="{D4CA3EED-7F95-44E9-A2D3-B6A92ACE5056}" type="presOf" srcId="{BC9D5E2A-0108-4AD6-9CA4-804DEB3A074D}" destId="{45BD06F6-FD01-4AF6-92D7-9E570E91C853}" srcOrd="0" destOrd="0" presId="urn:microsoft.com/office/officeart/2005/8/layout/process5"/>
    <dgm:cxn modelId="{FEF99116-712D-4432-A4A0-044B320123C5}" srcId="{D1838F3B-BF43-408D-B846-FB6DA53BC582}" destId="{AA0BC9B6-1581-419F-A153-F638A80367F1}" srcOrd="1" destOrd="0" parTransId="{3A56C986-A264-4874-8592-457021C98D18}" sibTransId="{7DEF2BF5-1480-4DAC-8E8F-C8427C790971}"/>
    <dgm:cxn modelId="{718C1612-A36D-4F8F-BBA7-1FC5740B5150}" type="presOf" srcId="{AA0BC9B6-1581-419F-A153-F638A80367F1}" destId="{6593F454-EF38-40A6-B31F-51010213A2E5}" srcOrd="0" destOrd="0" presId="urn:microsoft.com/office/officeart/2005/8/layout/process5"/>
    <dgm:cxn modelId="{EC6D9410-79BB-41AD-B50B-1A10E7D7EF7F}" type="presOf" srcId="{F34B6E72-8DEB-4E95-A73C-EF4BFE047294}" destId="{E066DF6F-979B-4BF0-8DA0-029D115DBA76}" srcOrd="0" destOrd="0" presId="urn:microsoft.com/office/officeart/2005/8/layout/process5"/>
    <dgm:cxn modelId="{C8F7DDFE-582E-43C2-BF85-9ED13FEA7714}" type="presOf" srcId="{AA5BDF2A-7586-4F7A-B2FF-11EF2BA0B7E2}" destId="{319EABFE-696A-48CD-AEB1-0E2C8DA678A0}" srcOrd="1" destOrd="0" presId="urn:microsoft.com/office/officeart/2005/8/layout/process5"/>
    <dgm:cxn modelId="{D7A7CAAA-EEED-4ED0-BEB1-B295CC7D2805}" type="presOf" srcId="{7DEF2BF5-1480-4DAC-8E8F-C8427C790971}" destId="{AB1B9D03-ED68-481C-92FC-631D1BDFAC76}" srcOrd="1" destOrd="0" presId="urn:microsoft.com/office/officeart/2005/8/layout/process5"/>
    <dgm:cxn modelId="{E8192CB5-9C47-4C6E-956D-B1434AC5E203}" srcId="{D1838F3B-BF43-408D-B846-FB6DA53BC582}" destId="{DF7F17B0-C000-46EC-8F66-E4C9B8E05DAB}" srcOrd="0" destOrd="0" parTransId="{0D6D14B1-56A9-430B-859E-4FA558C46500}" sibTransId="{66B3905B-01D6-45BF-BCCE-4522167D8B08}"/>
    <dgm:cxn modelId="{6DA7E2C1-80FF-4A51-924C-A40D4571CAC9}" srcId="{D1838F3B-BF43-408D-B846-FB6DA53BC582}" destId="{BC9D5E2A-0108-4AD6-9CA4-804DEB3A074D}" srcOrd="2" destOrd="0" parTransId="{B62B5066-07F7-4A5D-A7C1-22AD9C7AAA52}" sibTransId="{ADF78D9F-A16B-45E2-AA37-5AAF8BD65918}"/>
    <dgm:cxn modelId="{D31C0E6C-2829-4749-96E0-E20EF9D3C01A}" type="presOf" srcId="{66B3905B-01D6-45BF-BCCE-4522167D8B08}" destId="{F732C701-A8BB-4ABA-BEF0-E1A2927A836A}" srcOrd="1" destOrd="0" presId="urn:microsoft.com/office/officeart/2005/8/layout/process5"/>
    <dgm:cxn modelId="{4A664CE6-EFC2-4A5A-B093-7BD3D979132C}" type="presOf" srcId="{ADF78D9F-A16B-45E2-AA37-5AAF8BD65918}" destId="{DA8D8F85-5F9F-494F-A991-302F52487BA4}" srcOrd="0" destOrd="0" presId="urn:microsoft.com/office/officeart/2005/8/layout/process5"/>
    <dgm:cxn modelId="{566233F1-2BA4-4D0A-BD16-7C42B43C0626}" srcId="{D1838F3B-BF43-408D-B846-FB6DA53BC582}" destId="{F34B6E72-8DEB-4E95-A73C-EF4BFE047294}" srcOrd="3" destOrd="0" parTransId="{AF8B7E3A-41F6-44A7-A9A4-24F58FD78F2A}" sibTransId="{AA5BDF2A-7586-4F7A-B2FF-11EF2BA0B7E2}"/>
    <dgm:cxn modelId="{BC6F049F-1EE7-4365-A03D-B2CF09691499}" type="presOf" srcId="{AA5BDF2A-7586-4F7A-B2FF-11EF2BA0B7E2}" destId="{BFF0C68F-9129-4A5A-A09D-4E0B2FF3087C}" srcOrd="0" destOrd="0" presId="urn:microsoft.com/office/officeart/2005/8/layout/process5"/>
    <dgm:cxn modelId="{CEC4A892-DE86-4295-B586-1CC728EC0D2A}" srcId="{D1838F3B-BF43-408D-B846-FB6DA53BC582}" destId="{C3982006-4ABE-49A2-836E-A96C992A8534}" srcOrd="4" destOrd="0" parTransId="{D7609B42-6187-4829-A543-D5A72743C14E}" sibTransId="{4244D678-0564-4186-80BD-F22948550792}"/>
    <dgm:cxn modelId="{BE269BF8-56F9-47E4-B2F1-042EE82404C8}" type="presParOf" srcId="{87DAC2EE-C014-47A8-96A1-CBA55DC9FDA8}" destId="{090CD9A8-31F6-46B1-91C7-FC8734CDD9B1}" srcOrd="0" destOrd="0" presId="urn:microsoft.com/office/officeart/2005/8/layout/process5"/>
    <dgm:cxn modelId="{943EFEE5-CE2B-46C6-8AFD-928E1BA021BB}" type="presParOf" srcId="{87DAC2EE-C014-47A8-96A1-CBA55DC9FDA8}" destId="{BDEEBFA5-061D-4593-B045-5773B6B01D57}" srcOrd="1" destOrd="0" presId="urn:microsoft.com/office/officeart/2005/8/layout/process5"/>
    <dgm:cxn modelId="{4CBEF3EE-5E2F-4C29-AB08-143BEA028E23}" type="presParOf" srcId="{BDEEBFA5-061D-4593-B045-5773B6B01D57}" destId="{F732C701-A8BB-4ABA-BEF0-E1A2927A836A}" srcOrd="0" destOrd="0" presId="urn:microsoft.com/office/officeart/2005/8/layout/process5"/>
    <dgm:cxn modelId="{DC013D92-64D1-4878-B65C-E70BA160E984}" type="presParOf" srcId="{87DAC2EE-C014-47A8-96A1-CBA55DC9FDA8}" destId="{6593F454-EF38-40A6-B31F-51010213A2E5}" srcOrd="2" destOrd="0" presId="urn:microsoft.com/office/officeart/2005/8/layout/process5"/>
    <dgm:cxn modelId="{CE5F70EF-1B50-4379-A297-38CED9D4C637}" type="presParOf" srcId="{87DAC2EE-C014-47A8-96A1-CBA55DC9FDA8}" destId="{B97D06CD-844C-4F6B-92AF-C5FCEA15186A}" srcOrd="3" destOrd="0" presId="urn:microsoft.com/office/officeart/2005/8/layout/process5"/>
    <dgm:cxn modelId="{6FE6DC1C-2899-432D-A175-EF09C58D7818}" type="presParOf" srcId="{B97D06CD-844C-4F6B-92AF-C5FCEA15186A}" destId="{AB1B9D03-ED68-481C-92FC-631D1BDFAC76}" srcOrd="0" destOrd="0" presId="urn:microsoft.com/office/officeart/2005/8/layout/process5"/>
    <dgm:cxn modelId="{0A8D34F7-86C1-4E0E-8531-E096FB906AC6}" type="presParOf" srcId="{87DAC2EE-C014-47A8-96A1-CBA55DC9FDA8}" destId="{45BD06F6-FD01-4AF6-92D7-9E570E91C853}" srcOrd="4" destOrd="0" presId="urn:microsoft.com/office/officeart/2005/8/layout/process5"/>
    <dgm:cxn modelId="{F505E53F-B3F4-4913-8DE3-DF090C2213CF}" type="presParOf" srcId="{87DAC2EE-C014-47A8-96A1-CBA55DC9FDA8}" destId="{DA8D8F85-5F9F-494F-A991-302F52487BA4}" srcOrd="5" destOrd="0" presId="urn:microsoft.com/office/officeart/2005/8/layout/process5"/>
    <dgm:cxn modelId="{7BD79DC9-ACA8-4A42-826F-CEBD3DB05E3E}" type="presParOf" srcId="{DA8D8F85-5F9F-494F-A991-302F52487BA4}" destId="{535EE11E-D385-4C5D-8CC0-C277B6FEF798}" srcOrd="0" destOrd="0" presId="urn:microsoft.com/office/officeart/2005/8/layout/process5"/>
    <dgm:cxn modelId="{DFF88E92-7B5F-4C19-8A95-7889C0B3EC80}" type="presParOf" srcId="{87DAC2EE-C014-47A8-96A1-CBA55DC9FDA8}" destId="{E066DF6F-979B-4BF0-8DA0-029D115DBA76}" srcOrd="6" destOrd="0" presId="urn:microsoft.com/office/officeart/2005/8/layout/process5"/>
    <dgm:cxn modelId="{66072257-BAE9-4091-869E-7BA774D32761}" type="presParOf" srcId="{87DAC2EE-C014-47A8-96A1-CBA55DC9FDA8}" destId="{BFF0C68F-9129-4A5A-A09D-4E0B2FF3087C}" srcOrd="7" destOrd="0" presId="urn:microsoft.com/office/officeart/2005/8/layout/process5"/>
    <dgm:cxn modelId="{D33455B3-73DA-4C40-A453-63D59DDABCC9}" type="presParOf" srcId="{BFF0C68F-9129-4A5A-A09D-4E0B2FF3087C}" destId="{319EABFE-696A-48CD-AEB1-0E2C8DA678A0}" srcOrd="0" destOrd="0" presId="urn:microsoft.com/office/officeart/2005/8/layout/process5"/>
    <dgm:cxn modelId="{C6D56640-346A-41E3-B005-7D75DB89D8BF}" type="presParOf" srcId="{87DAC2EE-C014-47A8-96A1-CBA55DC9FDA8}" destId="{5E6D50AD-A9AC-4228-A1E4-52233341FD27}" srcOrd="8" destOrd="0" presId="urn:microsoft.com/office/officeart/2005/8/layout/process5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D9590FF-F2C9-4A50-A255-B62D57640EE8}" type="doc">
      <dgm:prSet loTypeId="urn:microsoft.com/office/officeart/2005/8/layout/hProcess9" loCatId="process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89DE01E-8974-40EB-B715-8B760B223BDD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The observational study was carried out in the medical, surgical ICU at a tertiary care hospital. 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4952587D-2F3D-459F-A937-BFB224702E33}" type="parTrans" cxnId="{E224A151-1FCB-4D9D-8FA3-BDF4530E7A69}">
      <dgm:prSet/>
      <dgm:spPr/>
      <dgm:t>
        <a:bodyPr/>
        <a:lstStyle/>
        <a:p>
          <a:endParaRPr lang="en-US"/>
        </a:p>
      </dgm:t>
    </dgm:pt>
    <dgm:pt modelId="{5487B0D3-6267-44F0-A097-515EC17672BE}" type="sibTrans" cxnId="{E224A151-1FCB-4D9D-8FA3-BDF4530E7A69}">
      <dgm:prSet/>
      <dgm:spPr/>
      <dgm:t>
        <a:bodyPr/>
        <a:lstStyle/>
        <a:p>
          <a:endParaRPr lang="en-US"/>
        </a:p>
      </dgm:t>
    </dgm:pt>
    <dgm:pt modelId="{5901101B-D356-47DF-B562-8CE4CD7D6B89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The ICUs in the study were under the supervision of a clinical pharmacist exclusively for the critical care areas. The study was carried over a period of 1 year 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375EF6F4-150B-4761-BA1F-D77DB52B0A1A}" type="parTrans" cxnId="{5F0469C3-D0C9-4C48-801F-FAD0035245E6}">
      <dgm:prSet/>
      <dgm:spPr/>
      <dgm:t>
        <a:bodyPr/>
        <a:lstStyle/>
        <a:p>
          <a:endParaRPr lang="en-US"/>
        </a:p>
      </dgm:t>
    </dgm:pt>
    <dgm:pt modelId="{303A0544-4667-4756-80FD-C613B710E84E}" type="sibTrans" cxnId="{5F0469C3-D0C9-4C48-801F-FAD0035245E6}">
      <dgm:prSet/>
      <dgm:spPr/>
      <dgm:t>
        <a:bodyPr/>
        <a:lstStyle/>
        <a:p>
          <a:endParaRPr lang="en-US"/>
        </a:p>
      </dgm:t>
    </dgm:pt>
    <dgm:pt modelId="{2A85783D-C5E8-4438-9110-53635D826A33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All detected drug-related problems (DRPs) and interventions were categorized based on the Pharmaceutical Care system.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7121A7E9-3300-4C53-8E81-F1285CE89A45}" type="parTrans" cxnId="{38746DF0-84D5-4F9A-9580-6270466216E9}">
      <dgm:prSet/>
      <dgm:spPr/>
      <dgm:t>
        <a:bodyPr/>
        <a:lstStyle/>
        <a:p>
          <a:endParaRPr lang="en-US"/>
        </a:p>
      </dgm:t>
    </dgm:pt>
    <dgm:pt modelId="{21648F67-6B18-4AEA-918D-4C29072BCED3}" type="sibTrans" cxnId="{38746DF0-84D5-4F9A-9580-6270466216E9}">
      <dgm:prSet/>
      <dgm:spPr/>
      <dgm:t>
        <a:bodyPr/>
        <a:lstStyle/>
        <a:p>
          <a:endParaRPr lang="en-US"/>
        </a:p>
      </dgm:t>
    </dgm:pt>
    <dgm:pt modelId="{871B2CDB-197C-4831-80E5-B8D2D37296DD}" type="pres">
      <dgm:prSet presAssocID="{8D9590FF-F2C9-4A50-A255-B62D57640EE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4131C3-8ACF-4A45-A1D1-0D63D3246041}" type="pres">
      <dgm:prSet presAssocID="{8D9590FF-F2C9-4A50-A255-B62D57640EE8}" presName="arrow" presStyleLbl="bgShp" presStyleIdx="0" presStyleCnt="1"/>
      <dgm:spPr/>
    </dgm:pt>
    <dgm:pt modelId="{97380A16-06F7-433D-9E2E-4A0383C2D7B9}" type="pres">
      <dgm:prSet presAssocID="{8D9590FF-F2C9-4A50-A255-B62D57640EE8}" presName="linearProcess" presStyleCnt="0"/>
      <dgm:spPr/>
    </dgm:pt>
    <dgm:pt modelId="{24E4D022-D64F-47BA-86A5-D195371A45D1}" type="pres">
      <dgm:prSet presAssocID="{889DE01E-8974-40EB-B715-8B760B223BD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86D03-A066-4FE4-9AB0-FE3292492A71}" type="pres">
      <dgm:prSet presAssocID="{5487B0D3-6267-44F0-A097-515EC17672BE}" presName="sibTrans" presStyleCnt="0"/>
      <dgm:spPr/>
    </dgm:pt>
    <dgm:pt modelId="{50C6B27B-E851-4834-B1C4-8087CCBE5A40}" type="pres">
      <dgm:prSet presAssocID="{5901101B-D356-47DF-B562-8CE4CD7D6B8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54CCDF-B10D-4F3B-9CF9-17B6B975B14D}" type="pres">
      <dgm:prSet presAssocID="{303A0544-4667-4756-80FD-C613B710E84E}" presName="sibTrans" presStyleCnt="0"/>
      <dgm:spPr/>
    </dgm:pt>
    <dgm:pt modelId="{70EE135B-3D03-44FD-91A5-895E4448D095}" type="pres">
      <dgm:prSet presAssocID="{2A85783D-C5E8-4438-9110-53635D826A3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5101FF-600E-431E-9BBC-5A4173A8F114}" type="presOf" srcId="{8D9590FF-F2C9-4A50-A255-B62D57640EE8}" destId="{871B2CDB-197C-4831-80E5-B8D2D37296DD}" srcOrd="0" destOrd="0" presId="urn:microsoft.com/office/officeart/2005/8/layout/hProcess9"/>
    <dgm:cxn modelId="{81C82694-42F1-4D94-9FDC-B35B002DBDE7}" type="presOf" srcId="{889DE01E-8974-40EB-B715-8B760B223BDD}" destId="{24E4D022-D64F-47BA-86A5-D195371A45D1}" srcOrd="0" destOrd="0" presId="urn:microsoft.com/office/officeart/2005/8/layout/hProcess9"/>
    <dgm:cxn modelId="{5F0469C3-D0C9-4C48-801F-FAD0035245E6}" srcId="{8D9590FF-F2C9-4A50-A255-B62D57640EE8}" destId="{5901101B-D356-47DF-B562-8CE4CD7D6B89}" srcOrd="1" destOrd="0" parTransId="{375EF6F4-150B-4761-BA1F-D77DB52B0A1A}" sibTransId="{303A0544-4667-4756-80FD-C613B710E84E}"/>
    <dgm:cxn modelId="{38746DF0-84D5-4F9A-9580-6270466216E9}" srcId="{8D9590FF-F2C9-4A50-A255-B62D57640EE8}" destId="{2A85783D-C5E8-4438-9110-53635D826A33}" srcOrd="2" destOrd="0" parTransId="{7121A7E9-3300-4C53-8E81-F1285CE89A45}" sibTransId="{21648F67-6B18-4AEA-918D-4C29072BCED3}"/>
    <dgm:cxn modelId="{08C3B7EC-EE77-4245-8DAF-2A3F3005B899}" type="presOf" srcId="{5901101B-D356-47DF-B562-8CE4CD7D6B89}" destId="{50C6B27B-E851-4834-B1C4-8087CCBE5A40}" srcOrd="0" destOrd="0" presId="urn:microsoft.com/office/officeart/2005/8/layout/hProcess9"/>
    <dgm:cxn modelId="{93D2D986-437F-4338-B15A-9B199DE0BF3C}" type="presOf" srcId="{2A85783D-C5E8-4438-9110-53635D826A33}" destId="{70EE135B-3D03-44FD-91A5-895E4448D095}" srcOrd="0" destOrd="0" presId="urn:microsoft.com/office/officeart/2005/8/layout/hProcess9"/>
    <dgm:cxn modelId="{E224A151-1FCB-4D9D-8FA3-BDF4530E7A69}" srcId="{8D9590FF-F2C9-4A50-A255-B62D57640EE8}" destId="{889DE01E-8974-40EB-B715-8B760B223BDD}" srcOrd="0" destOrd="0" parTransId="{4952587D-2F3D-459F-A937-BFB224702E33}" sibTransId="{5487B0D3-6267-44F0-A097-515EC17672BE}"/>
    <dgm:cxn modelId="{6AB78CEC-0A34-4320-9B08-4AA21AAFC431}" type="presParOf" srcId="{871B2CDB-197C-4831-80E5-B8D2D37296DD}" destId="{F54131C3-8ACF-4A45-A1D1-0D63D3246041}" srcOrd="0" destOrd="0" presId="urn:microsoft.com/office/officeart/2005/8/layout/hProcess9"/>
    <dgm:cxn modelId="{599B7AAE-FA4D-4C5A-BB66-19D7BFFF9FE2}" type="presParOf" srcId="{871B2CDB-197C-4831-80E5-B8D2D37296DD}" destId="{97380A16-06F7-433D-9E2E-4A0383C2D7B9}" srcOrd="1" destOrd="0" presId="urn:microsoft.com/office/officeart/2005/8/layout/hProcess9"/>
    <dgm:cxn modelId="{7EE922BD-907D-48A0-80DA-4F5F6ACC0486}" type="presParOf" srcId="{97380A16-06F7-433D-9E2E-4A0383C2D7B9}" destId="{24E4D022-D64F-47BA-86A5-D195371A45D1}" srcOrd="0" destOrd="0" presId="urn:microsoft.com/office/officeart/2005/8/layout/hProcess9"/>
    <dgm:cxn modelId="{7D660CE4-8596-4FD6-B0D7-6198E6A02EDA}" type="presParOf" srcId="{97380A16-06F7-433D-9E2E-4A0383C2D7B9}" destId="{6E386D03-A066-4FE4-9AB0-FE3292492A71}" srcOrd="1" destOrd="0" presId="urn:microsoft.com/office/officeart/2005/8/layout/hProcess9"/>
    <dgm:cxn modelId="{A5CDD522-A18A-4A51-8A74-0B9D1E892743}" type="presParOf" srcId="{97380A16-06F7-433D-9E2E-4A0383C2D7B9}" destId="{50C6B27B-E851-4834-B1C4-8087CCBE5A40}" srcOrd="2" destOrd="0" presId="urn:microsoft.com/office/officeart/2005/8/layout/hProcess9"/>
    <dgm:cxn modelId="{7DEFF0D4-81C0-4086-B931-F8BFCEB82A01}" type="presParOf" srcId="{97380A16-06F7-433D-9E2E-4A0383C2D7B9}" destId="{5054CCDF-B10D-4F3B-9CF9-17B6B975B14D}" srcOrd="3" destOrd="0" presId="urn:microsoft.com/office/officeart/2005/8/layout/hProcess9"/>
    <dgm:cxn modelId="{56E723A5-1D1C-4751-80AD-553C42889384}" type="presParOf" srcId="{97380A16-06F7-433D-9E2E-4A0383C2D7B9}" destId="{70EE135B-3D03-44FD-91A5-895E4448D095}" srcOrd="4" destOrd="0" presId="urn:microsoft.com/office/officeart/2005/8/layout/hProcess9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CDCD491-F67C-4106-A0E4-8C2E859D250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688293-A29A-4D29-BEDE-704E647D491C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Clinical pharmacist adjusts dose of drugs in pediatric, geriatric, renal, and hepatic failure patients.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EA2D6B9C-A75E-41C4-9D6F-7ABB03153839}" type="parTrans" cxnId="{DA6AC3E8-D36F-4046-9982-CC911F00CBDF}">
      <dgm:prSet/>
      <dgm:spPr/>
      <dgm:t>
        <a:bodyPr/>
        <a:lstStyle/>
        <a:p>
          <a:endParaRPr lang="en-US"/>
        </a:p>
      </dgm:t>
    </dgm:pt>
    <dgm:pt modelId="{A5C20AD8-DE91-497E-AB7F-E76FEB1F2C74}" type="sibTrans" cxnId="{DA6AC3E8-D36F-4046-9982-CC911F00CBDF}">
      <dgm:prSet/>
      <dgm:spPr/>
      <dgm:t>
        <a:bodyPr/>
        <a:lstStyle/>
        <a:p>
          <a:endParaRPr lang="en-US"/>
        </a:p>
      </dgm:t>
    </dgm:pt>
    <dgm:pt modelId="{DC20678B-A4F8-4A9F-B0AF-5E3BBC2DB80B}">
      <dgm:prSet custT="1"/>
      <dgm:spPr/>
      <dgm:t>
        <a:bodyPr/>
        <a:lstStyle/>
        <a:p>
          <a:pPr rtl="0"/>
          <a:r>
            <a:rPr lang="en-US" sz="1800" dirty="0" smtClean="0"/>
            <a:t>Pharmacist also involved in optimizing antibiotic usage based on patient characteristics, site of infection, pharmacokinetics, dose adjustment, and de-escalation. </a:t>
          </a:r>
          <a:endParaRPr lang="en-US" sz="1800" dirty="0"/>
        </a:p>
      </dgm:t>
    </dgm:pt>
    <dgm:pt modelId="{D4D9B3C8-3256-4D59-B337-1517CFF8AD4A}" type="parTrans" cxnId="{2202E471-4DFC-4F23-9944-74082861576D}">
      <dgm:prSet/>
      <dgm:spPr/>
      <dgm:t>
        <a:bodyPr/>
        <a:lstStyle/>
        <a:p>
          <a:endParaRPr lang="en-US"/>
        </a:p>
      </dgm:t>
    </dgm:pt>
    <dgm:pt modelId="{73C02BC1-C9CB-4651-817F-6BE0F3497C50}" type="sibTrans" cxnId="{2202E471-4DFC-4F23-9944-74082861576D}">
      <dgm:prSet/>
      <dgm:spPr/>
      <dgm:t>
        <a:bodyPr/>
        <a:lstStyle/>
        <a:p>
          <a:endParaRPr lang="en-US"/>
        </a:p>
      </dgm:t>
    </dgm:pt>
    <dgm:pt modelId="{B982081A-5C8B-4105-B5FD-8FE2BA8F98F5}">
      <dgm:prSet custT="1"/>
      <dgm:spPr/>
      <dgm:t>
        <a:bodyPr/>
        <a:lstStyle/>
        <a:p>
          <a:pPr algn="ctr" rtl="0"/>
          <a:r>
            <a:rPr lang="en-US" sz="1800" dirty="0" smtClean="0">
              <a:latin typeface="Arial" pitchFamily="34" charset="0"/>
              <a:cs typeface="Arial" pitchFamily="34" charset="0"/>
            </a:rPr>
            <a:t>Clinical pharmacist also contributes in continuing education activities through teaching programs for doctors and nurses. 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B58DB7BC-27BD-44A7-A728-764457538A51}" type="parTrans" cxnId="{FE9F5E1F-8152-47F3-A986-E1CC875E974F}">
      <dgm:prSet/>
      <dgm:spPr/>
      <dgm:t>
        <a:bodyPr/>
        <a:lstStyle/>
        <a:p>
          <a:endParaRPr lang="en-US"/>
        </a:p>
      </dgm:t>
    </dgm:pt>
    <dgm:pt modelId="{772786AF-6E87-4180-925B-1E319040B890}" type="sibTrans" cxnId="{FE9F5E1F-8152-47F3-A986-E1CC875E974F}">
      <dgm:prSet/>
      <dgm:spPr/>
      <dgm:t>
        <a:bodyPr/>
        <a:lstStyle/>
        <a:p>
          <a:endParaRPr lang="en-US"/>
        </a:p>
      </dgm:t>
    </dgm:pt>
    <dgm:pt modelId="{E9D2C585-8E4A-42DC-8427-03190749A3EF}">
      <dgm:prSet custT="1"/>
      <dgm:spPr/>
      <dgm:t>
        <a:bodyPr/>
        <a:lstStyle/>
        <a:p>
          <a:pPr algn="ctr" rtl="0"/>
          <a:r>
            <a:rPr lang="en-US" sz="1800" dirty="0" smtClean="0">
              <a:latin typeface="Arial" pitchFamily="34" charset="0"/>
              <a:cs typeface="Arial" pitchFamily="34" charset="0"/>
            </a:rPr>
            <a:t>This increases direct patient care practice abilities, creates awareness among intensive care team, and prevents medication errors.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A31FD934-5016-4301-96BD-A2C4374DED54}" type="parTrans" cxnId="{3FD8076C-B378-4242-9D9C-04ACA5C1BA57}">
      <dgm:prSet/>
      <dgm:spPr/>
      <dgm:t>
        <a:bodyPr/>
        <a:lstStyle/>
        <a:p>
          <a:endParaRPr lang="en-US"/>
        </a:p>
      </dgm:t>
    </dgm:pt>
    <dgm:pt modelId="{BA32CE62-1BE5-41EB-9BDE-B096D0D38152}" type="sibTrans" cxnId="{3FD8076C-B378-4242-9D9C-04ACA5C1BA57}">
      <dgm:prSet/>
      <dgm:spPr/>
      <dgm:t>
        <a:bodyPr/>
        <a:lstStyle/>
        <a:p>
          <a:endParaRPr lang="en-US"/>
        </a:p>
      </dgm:t>
    </dgm:pt>
    <dgm:pt modelId="{1E9648F9-2CA2-4B5F-BF26-523F932029A8}">
      <dgm:prSet/>
      <dgm:spPr/>
      <dgm:t>
        <a:bodyPr/>
        <a:lstStyle/>
        <a:p>
          <a:pPr algn="l" rtl="0"/>
          <a:endParaRPr lang="en-US" sz="900" dirty="0"/>
        </a:p>
      </dgm:t>
    </dgm:pt>
    <dgm:pt modelId="{55D370CC-5C56-4DB2-93E3-6B835AD4EE82}" type="parTrans" cxnId="{E8AF91D0-3BE0-4690-BF0B-40C1D7B8124C}">
      <dgm:prSet/>
      <dgm:spPr/>
      <dgm:t>
        <a:bodyPr/>
        <a:lstStyle/>
        <a:p>
          <a:endParaRPr lang="en-US"/>
        </a:p>
      </dgm:t>
    </dgm:pt>
    <dgm:pt modelId="{7819C8A4-34FE-4D91-AF89-800B30E1376C}" type="sibTrans" cxnId="{E8AF91D0-3BE0-4690-BF0B-40C1D7B8124C}">
      <dgm:prSet/>
      <dgm:spPr/>
      <dgm:t>
        <a:bodyPr/>
        <a:lstStyle/>
        <a:p>
          <a:endParaRPr lang="en-US"/>
        </a:p>
      </dgm:t>
    </dgm:pt>
    <dgm:pt modelId="{A89F3447-4947-4DF7-80DA-DF9B848120DB}" type="pres">
      <dgm:prSet presAssocID="{0CDCD491-F67C-4106-A0E4-8C2E859D250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7810B5E-0581-426C-9A87-70B51C87A51E}" type="pres">
      <dgm:prSet presAssocID="{0CDCD491-F67C-4106-A0E4-8C2E859D2507}" presName="pyramid" presStyleLbl="node1" presStyleIdx="0" presStyleCnt="1" custLinFactNeighborX="27151" custLinFactNeighborY="-1193"/>
      <dgm:spPr/>
    </dgm:pt>
    <dgm:pt modelId="{BE3621AE-728E-4654-A451-F7A6E55C2C51}" type="pres">
      <dgm:prSet presAssocID="{0CDCD491-F67C-4106-A0E4-8C2E859D2507}" presName="theList" presStyleCnt="0"/>
      <dgm:spPr/>
    </dgm:pt>
    <dgm:pt modelId="{C83E50A0-5BF6-41D1-B222-9C679A819576}" type="pres">
      <dgm:prSet presAssocID="{8E688293-A29A-4D29-BEDE-704E647D491C}" presName="aNode" presStyleLbl="fgAcc1" presStyleIdx="0" presStyleCnt="4" custScaleX="170441" custLinFactNeighborX="-2361" custLinFactNeighborY="-69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EF94F-4F2C-4518-B1A0-4C9B82383BA9}" type="pres">
      <dgm:prSet presAssocID="{8E688293-A29A-4D29-BEDE-704E647D491C}" presName="aSpace" presStyleCnt="0"/>
      <dgm:spPr/>
    </dgm:pt>
    <dgm:pt modelId="{2445D7C7-7612-430E-ACCB-1FDAAFBE0A46}" type="pres">
      <dgm:prSet presAssocID="{DC20678B-A4F8-4A9F-B0AF-5E3BBC2DB80B}" presName="aNode" presStyleLbl="fgAcc1" presStyleIdx="1" presStyleCnt="4" custScaleX="207151" custLinFactNeighborX="-1748" custLinFactNeighborY="16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4FDCC-7DCC-472E-A514-2B4D28CBCDEA}" type="pres">
      <dgm:prSet presAssocID="{DC20678B-A4F8-4A9F-B0AF-5E3BBC2DB80B}" presName="aSpace" presStyleCnt="0"/>
      <dgm:spPr/>
    </dgm:pt>
    <dgm:pt modelId="{C6A13820-64AD-4088-AB58-2D67029E0FB8}" type="pres">
      <dgm:prSet presAssocID="{B982081A-5C8B-4105-B5FD-8FE2BA8F98F5}" presName="aNode" presStyleLbl="fgAcc1" presStyleIdx="2" presStyleCnt="4" custScaleX="242964" custLinFactY="10294" custLinFactNeighborX="-9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44DF9-63D2-418E-A913-7BD01AD64D79}" type="pres">
      <dgm:prSet presAssocID="{B982081A-5C8B-4105-B5FD-8FE2BA8F98F5}" presName="aSpace" presStyleCnt="0"/>
      <dgm:spPr/>
    </dgm:pt>
    <dgm:pt modelId="{4EB3D0B2-0F35-4098-860A-4EB88F8068F8}" type="pres">
      <dgm:prSet presAssocID="{E9D2C585-8E4A-42DC-8427-03190749A3EF}" presName="aNode" presStyleLbl="fgAcc1" presStyleIdx="3" presStyleCnt="4" custScaleX="258309" custLinFactY="39885" custLinFactNeighborX="29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25A9A-9153-463A-BDFE-57563D988357}" type="pres">
      <dgm:prSet presAssocID="{E9D2C585-8E4A-42DC-8427-03190749A3EF}" presName="aSpace" presStyleCnt="0"/>
      <dgm:spPr/>
    </dgm:pt>
  </dgm:ptLst>
  <dgm:cxnLst>
    <dgm:cxn modelId="{A68A4770-EE6E-4AC1-B856-456EEE710961}" type="presOf" srcId="{DC20678B-A4F8-4A9F-B0AF-5E3BBC2DB80B}" destId="{2445D7C7-7612-430E-ACCB-1FDAAFBE0A46}" srcOrd="0" destOrd="0" presId="urn:microsoft.com/office/officeart/2005/8/layout/pyramid2"/>
    <dgm:cxn modelId="{FE9F5E1F-8152-47F3-A986-E1CC875E974F}" srcId="{0CDCD491-F67C-4106-A0E4-8C2E859D2507}" destId="{B982081A-5C8B-4105-B5FD-8FE2BA8F98F5}" srcOrd="2" destOrd="0" parTransId="{B58DB7BC-27BD-44A7-A728-764457538A51}" sibTransId="{772786AF-6E87-4180-925B-1E319040B890}"/>
    <dgm:cxn modelId="{8FA2AA0E-059E-48BA-A8A4-A27ACA42CA68}" type="presOf" srcId="{0CDCD491-F67C-4106-A0E4-8C2E859D2507}" destId="{A89F3447-4947-4DF7-80DA-DF9B848120DB}" srcOrd="0" destOrd="0" presId="urn:microsoft.com/office/officeart/2005/8/layout/pyramid2"/>
    <dgm:cxn modelId="{3FD8076C-B378-4242-9D9C-04ACA5C1BA57}" srcId="{0CDCD491-F67C-4106-A0E4-8C2E859D2507}" destId="{E9D2C585-8E4A-42DC-8427-03190749A3EF}" srcOrd="3" destOrd="0" parTransId="{A31FD934-5016-4301-96BD-A2C4374DED54}" sibTransId="{BA32CE62-1BE5-41EB-9BDE-B096D0D38152}"/>
    <dgm:cxn modelId="{33019C22-CE2E-48FE-9661-7B4C477AAA27}" type="presOf" srcId="{B982081A-5C8B-4105-B5FD-8FE2BA8F98F5}" destId="{C6A13820-64AD-4088-AB58-2D67029E0FB8}" srcOrd="0" destOrd="0" presId="urn:microsoft.com/office/officeart/2005/8/layout/pyramid2"/>
    <dgm:cxn modelId="{2202E471-4DFC-4F23-9944-74082861576D}" srcId="{0CDCD491-F67C-4106-A0E4-8C2E859D2507}" destId="{DC20678B-A4F8-4A9F-B0AF-5E3BBC2DB80B}" srcOrd="1" destOrd="0" parTransId="{D4D9B3C8-3256-4D59-B337-1517CFF8AD4A}" sibTransId="{73C02BC1-C9CB-4651-817F-6BE0F3497C50}"/>
    <dgm:cxn modelId="{E8AF91D0-3BE0-4690-BF0B-40C1D7B8124C}" srcId="{E9D2C585-8E4A-42DC-8427-03190749A3EF}" destId="{1E9648F9-2CA2-4B5F-BF26-523F932029A8}" srcOrd="0" destOrd="0" parTransId="{55D370CC-5C56-4DB2-93E3-6B835AD4EE82}" sibTransId="{7819C8A4-34FE-4D91-AF89-800B30E1376C}"/>
    <dgm:cxn modelId="{A6BFBFD5-472E-470A-8A2C-72EF07F42BA6}" type="presOf" srcId="{E9D2C585-8E4A-42DC-8427-03190749A3EF}" destId="{4EB3D0B2-0F35-4098-860A-4EB88F8068F8}" srcOrd="0" destOrd="0" presId="urn:microsoft.com/office/officeart/2005/8/layout/pyramid2"/>
    <dgm:cxn modelId="{DA6AC3E8-D36F-4046-9982-CC911F00CBDF}" srcId="{0CDCD491-F67C-4106-A0E4-8C2E859D2507}" destId="{8E688293-A29A-4D29-BEDE-704E647D491C}" srcOrd="0" destOrd="0" parTransId="{EA2D6B9C-A75E-41C4-9D6F-7ABB03153839}" sibTransId="{A5C20AD8-DE91-497E-AB7F-E76FEB1F2C74}"/>
    <dgm:cxn modelId="{D9004A96-9FD0-4F1F-9CC7-8A139B0CE6F0}" type="presOf" srcId="{8E688293-A29A-4D29-BEDE-704E647D491C}" destId="{C83E50A0-5BF6-41D1-B222-9C679A819576}" srcOrd="0" destOrd="0" presId="urn:microsoft.com/office/officeart/2005/8/layout/pyramid2"/>
    <dgm:cxn modelId="{66845749-E901-4738-AEE5-4CCCF72E6198}" type="presOf" srcId="{1E9648F9-2CA2-4B5F-BF26-523F932029A8}" destId="{4EB3D0B2-0F35-4098-860A-4EB88F8068F8}" srcOrd="0" destOrd="1" presId="urn:microsoft.com/office/officeart/2005/8/layout/pyramid2"/>
    <dgm:cxn modelId="{EB2B1308-F664-4567-99AF-0DB85A9E4B6E}" type="presParOf" srcId="{A89F3447-4947-4DF7-80DA-DF9B848120DB}" destId="{D7810B5E-0581-426C-9A87-70B51C87A51E}" srcOrd="0" destOrd="0" presId="urn:microsoft.com/office/officeart/2005/8/layout/pyramid2"/>
    <dgm:cxn modelId="{8E1949AC-A108-4C49-A71C-DF9321F23DE8}" type="presParOf" srcId="{A89F3447-4947-4DF7-80DA-DF9B848120DB}" destId="{BE3621AE-728E-4654-A451-F7A6E55C2C51}" srcOrd="1" destOrd="0" presId="urn:microsoft.com/office/officeart/2005/8/layout/pyramid2"/>
    <dgm:cxn modelId="{A4B981FF-DEC8-4E7B-B418-1BCCFE9F5E9D}" type="presParOf" srcId="{BE3621AE-728E-4654-A451-F7A6E55C2C51}" destId="{C83E50A0-5BF6-41D1-B222-9C679A819576}" srcOrd="0" destOrd="0" presId="urn:microsoft.com/office/officeart/2005/8/layout/pyramid2"/>
    <dgm:cxn modelId="{BB07986C-BBC1-4A69-8417-D9C1D91AA799}" type="presParOf" srcId="{BE3621AE-728E-4654-A451-F7A6E55C2C51}" destId="{961EF94F-4F2C-4518-B1A0-4C9B82383BA9}" srcOrd="1" destOrd="0" presId="urn:microsoft.com/office/officeart/2005/8/layout/pyramid2"/>
    <dgm:cxn modelId="{73CF35CE-100E-4EDA-9636-84C115CED1CC}" type="presParOf" srcId="{BE3621AE-728E-4654-A451-F7A6E55C2C51}" destId="{2445D7C7-7612-430E-ACCB-1FDAAFBE0A46}" srcOrd="2" destOrd="0" presId="urn:microsoft.com/office/officeart/2005/8/layout/pyramid2"/>
    <dgm:cxn modelId="{297DAC55-B9A2-4531-B384-C8EB33FB7FE7}" type="presParOf" srcId="{BE3621AE-728E-4654-A451-F7A6E55C2C51}" destId="{6304FDCC-7DCC-472E-A514-2B4D28CBCDEA}" srcOrd="3" destOrd="0" presId="urn:microsoft.com/office/officeart/2005/8/layout/pyramid2"/>
    <dgm:cxn modelId="{A950B56F-40EF-47E8-993A-EEB04184B00B}" type="presParOf" srcId="{BE3621AE-728E-4654-A451-F7A6E55C2C51}" destId="{C6A13820-64AD-4088-AB58-2D67029E0FB8}" srcOrd="4" destOrd="0" presId="urn:microsoft.com/office/officeart/2005/8/layout/pyramid2"/>
    <dgm:cxn modelId="{865B84D5-E7B1-478E-A1B3-38E7387A090E}" type="presParOf" srcId="{BE3621AE-728E-4654-A451-F7A6E55C2C51}" destId="{0F444DF9-63D2-418E-A913-7BD01AD64D79}" srcOrd="5" destOrd="0" presId="urn:microsoft.com/office/officeart/2005/8/layout/pyramid2"/>
    <dgm:cxn modelId="{82517F81-551B-497F-BA24-A52287E2E728}" type="presParOf" srcId="{BE3621AE-728E-4654-A451-F7A6E55C2C51}" destId="{4EB3D0B2-0F35-4098-860A-4EB88F8068F8}" srcOrd="6" destOrd="0" presId="urn:microsoft.com/office/officeart/2005/8/layout/pyramid2"/>
    <dgm:cxn modelId="{591DD279-749A-469E-B82E-07E2694C8A1E}" type="presParOf" srcId="{BE3621AE-728E-4654-A451-F7A6E55C2C51}" destId="{F6E25A9A-9153-463A-BDFE-57563D988357}" srcOrd="7" destOrd="0" presId="urn:microsoft.com/office/officeart/2005/8/layout/pyramid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8E6E98C-0FFA-4D07-9AED-0A4B2244C579}" type="doc">
      <dgm:prSet loTypeId="urn:microsoft.com/office/officeart/2005/8/layout/arrow6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DC35CC0-8318-4FA8-9C8E-81FE841044B9}">
      <dgm:prSet custT="1"/>
      <dgm:spPr/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Data collection was done by the Clinical pharmacist on a daily basis and discussed with the ICU chief at the monthly meeting.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F33EB62F-F295-47AC-B505-2802996256EE}" type="parTrans" cxnId="{332EA9DA-3F1C-46CD-B419-0C5E161092BB}">
      <dgm:prSet/>
      <dgm:spPr/>
      <dgm:t>
        <a:bodyPr/>
        <a:lstStyle/>
        <a:p>
          <a:endParaRPr lang="en-US"/>
        </a:p>
      </dgm:t>
    </dgm:pt>
    <dgm:pt modelId="{EFD3AEEC-9214-46E0-A20B-34F413E2F047}" type="sibTrans" cxnId="{332EA9DA-3F1C-46CD-B419-0C5E161092BB}">
      <dgm:prSet/>
      <dgm:spPr/>
      <dgm:t>
        <a:bodyPr/>
        <a:lstStyle/>
        <a:p>
          <a:endParaRPr lang="en-US"/>
        </a:p>
      </dgm:t>
    </dgm:pt>
    <dgm:pt modelId="{AA49EFF6-D705-4C20-8B8F-3A2DC3A43287}">
      <dgm:prSet custT="1"/>
      <dgm:spPr/>
      <dgm:t>
        <a:bodyPr/>
        <a:lstStyle/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Data analysis and results were presented as percentage and numerically coded for the ease of descriptive statistics using SPSS software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7AA856F3-6B49-4E0F-BC5F-0258FA164B4E}" type="parTrans" cxnId="{BC8D6B32-3F52-46E0-B86E-66FADFEC2CC4}">
      <dgm:prSet/>
      <dgm:spPr/>
      <dgm:t>
        <a:bodyPr/>
        <a:lstStyle/>
        <a:p>
          <a:endParaRPr lang="en-US"/>
        </a:p>
      </dgm:t>
    </dgm:pt>
    <dgm:pt modelId="{476DD6B6-ADD1-40A4-9F5D-BB822C3DB4C5}" type="sibTrans" cxnId="{BC8D6B32-3F52-46E0-B86E-66FADFEC2CC4}">
      <dgm:prSet/>
      <dgm:spPr/>
      <dgm:t>
        <a:bodyPr/>
        <a:lstStyle/>
        <a:p>
          <a:endParaRPr lang="en-US"/>
        </a:p>
      </dgm:t>
    </dgm:pt>
    <dgm:pt modelId="{4384A61F-8565-429E-A97B-B1A0BC6C83AF}" type="pres">
      <dgm:prSet presAssocID="{98E6E98C-0FFA-4D07-9AED-0A4B2244C57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226F45-F08A-4F3E-B24F-C5FDB1CB6F1A}" type="pres">
      <dgm:prSet presAssocID="{98E6E98C-0FFA-4D07-9AED-0A4B2244C579}" presName="ribbon" presStyleLbl="node1" presStyleIdx="0" presStyleCnt="1" custScaleY="127468" custLinFactNeighborX="-3509" custLinFactNeighborY="-32895"/>
      <dgm:spPr/>
    </dgm:pt>
    <dgm:pt modelId="{23EE1758-B5DD-4105-BBFA-033485433B74}" type="pres">
      <dgm:prSet presAssocID="{98E6E98C-0FFA-4D07-9AED-0A4B2244C579}" presName="leftArrowText" presStyleLbl="node1" presStyleIdx="0" presStyleCnt="1" custLinFactNeighborX="1017" custLinFactNeighborY="-259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467E2-A53B-42B8-940C-B3D307C244FB}" type="pres">
      <dgm:prSet presAssocID="{98E6E98C-0FFA-4D07-9AED-0A4B2244C579}" presName="rightArrowText" presStyleLbl="node1" presStyleIdx="0" presStyleCnt="1" custLinFactNeighborX="-1686" custLinFactNeighborY="-208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8D6B32-3F52-46E0-B86E-66FADFEC2CC4}" srcId="{98E6E98C-0FFA-4D07-9AED-0A4B2244C579}" destId="{AA49EFF6-D705-4C20-8B8F-3A2DC3A43287}" srcOrd="1" destOrd="0" parTransId="{7AA856F3-6B49-4E0F-BC5F-0258FA164B4E}" sibTransId="{476DD6B6-ADD1-40A4-9F5D-BB822C3DB4C5}"/>
    <dgm:cxn modelId="{51C5D8E0-C516-48A8-AB56-7DCCF5BA43DA}" type="presOf" srcId="{98E6E98C-0FFA-4D07-9AED-0A4B2244C579}" destId="{4384A61F-8565-429E-A97B-B1A0BC6C83AF}" srcOrd="0" destOrd="0" presId="urn:microsoft.com/office/officeart/2005/8/layout/arrow6"/>
    <dgm:cxn modelId="{F736AF33-30E6-4887-8223-EC27FACA171D}" type="presOf" srcId="{6DC35CC0-8318-4FA8-9C8E-81FE841044B9}" destId="{23EE1758-B5DD-4105-BBFA-033485433B74}" srcOrd="0" destOrd="0" presId="urn:microsoft.com/office/officeart/2005/8/layout/arrow6"/>
    <dgm:cxn modelId="{332EA9DA-3F1C-46CD-B419-0C5E161092BB}" srcId="{98E6E98C-0FFA-4D07-9AED-0A4B2244C579}" destId="{6DC35CC0-8318-4FA8-9C8E-81FE841044B9}" srcOrd="0" destOrd="0" parTransId="{F33EB62F-F295-47AC-B505-2802996256EE}" sibTransId="{EFD3AEEC-9214-46E0-A20B-34F413E2F047}"/>
    <dgm:cxn modelId="{A2DB0183-53DE-49C6-AB57-349B8B84A627}" type="presOf" srcId="{AA49EFF6-D705-4C20-8B8F-3A2DC3A43287}" destId="{37A467E2-A53B-42B8-940C-B3D307C244FB}" srcOrd="0" destOrd="0" presId="urn:microsoft.com/office/officeart/2005/8/layout/arrow6"/>
    <dgm:cxn modelId="{5B2A2B6D-12B8-4BB8-8DD2-9499EAA55CFE}" type="presParOf" srcId="{4384A61F-8565-429E-A97B-B1A0BC6C83AF}" destId="{8C226F45-F08A-4F3E-B24F-C5FDB1CB6F1A}" srcOrd="0" destOrd="0" presId="urn:microsoft.com/office/officeart/2005/8/layout/arrow6"/>
    <dgm:cxn modelId="{2CDE9B3D-7D9F-4A98-9BCB-8D28871A8CF9}" type="presParOf" srcId="{4384A61F-8565-429E-A97B-B1A0BC6C83AF}" destId="{23EE1758-B5DD-4105-BBFA-033485433B74}" srcOrd="1" destOrd="0" presId="urn:microsoft.com/office/officeart/2005/8/layout/arrow6"/>
    <dgm:cxn modelId="{75600CC5-FC32-406C-A32E-6033DC98C38A}" type="presParOf" srcId="{4384A61F-8565-429E-A97B-B1A0BC6C83AF}" destId="{37A467E2-A53B-42B8-940C-B3D307C244FB}" srcOrd="2" destOrd="0" presId="urn:microsoft.com/office/officeart/2005/8/layout/arrow6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19577D4-F67D-4BC4-AE86-04729C1F0823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7B162C-82EE-43B1-917E-1135CECE61D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>
              <a:latin typeface="Arial" pitchFamily="34" charset="0"/>
              <a:cs typeface="Arial" pitchFamily="34" charset="0"/>
            </a:rPr>
            <a:t>During the study period, average monthly census of 1032 patients got treated in all three ICUs. A total of 986 pharmaceutical interventions due to drug-related problems were documented.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C77CF1C-D3D8-43C4-ACAD-4815A97B4834}" type="parTrans" cxnId="{564BAFFA-8307-466E-A022-A38583C02D6A}">
      <dgm:prSet/>
      <dgm:spPr/>
      <dgm:t>
        <a:bodyPr/>
        <a:lstStyle/>
        <a:p>
          <a:endParaRPr lang="en-US"/>
        </a:p>
      </dgm:t>
    </dgm:pt>
    <dgm:pt modelId="{6254401F-39FD-4C66-9FB7-FC3C9C7819A1}" type="sibTrans" cxnId="{564BAFFA-8307-466E-A022-A38583C02D6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3C987689-38DC-47E3-B597-F351195E647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In results, the ADRs identified were mainly due to antibiotics which included hypersensitivity reactions, thrombocytopenia, and interstitial nephritis while the other drugs were responsible for electrolyte imbalance, hyperthermia, and nephrotoxicity.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0ED66C19-CB03-45CF-9AE4-583268311258}" type="parTrans" cxnId="{88083546-DCC0-408D-8E94-80226A650214}">
      <dgm:prSet/>
      <dgm:spPr/>
      <dgm:t>
        <a:bodyPr/>
        <a:lstStyle/>
        <a:p>
          <a:endParaRPr lang="en-US"/>
        </a:p>
      </dgm:t>
    </dgm:pt>
    <dgm:pt modelId="{504472BA-3A03-4B01-93D7-65E53D84F445}" type="sibTrans" cxnId="{88083546-DCC0-408D-8E94-80226A650214}">
      <dgm:prSet/>
      <dgm:spPr/>
      <dgm:t>
        <a:bodyPr/>
        <a:lstStyle/>
        <a:p>
          <a:endParaRPr lang="en-US"/>
        </a:p>
      </dgm:t>
    </dgm:pt>
    <dgm:pt modelId="{083DC1CB-77AA-4F07-8D68-A97E8F5DB1B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8D04859F-3591-4DA6-8400-7C7FCA2500C9}" type="parTrans" cxnId="{399E8935-6DE0-46B6-A9E4-0F8E562EC8B8}">
      <dgm:prSet/>
      <dgm:spPr/>
      <dgm:t>
        <a:bodyPr/>
        <a:lstStyle/>
        <a:p>
          <a:endParaRPr lang="en-US"/>
        </a:p>
      </dgm:t>
    </dgm:pt>
    <dgm:pt modelId="{4A2F1B03-B31F-4C3A-9162-0C659433FDF9}" type="sibTrans" cxnId="{399E8935-6DE0-46B6-A9E4-0F8E562EC8B8}">
      <dgm:prSet/>
      <dgm:spPr/>
      <dgm:t>
        <a:bodyPr/>
        <a:lstStyle/>
        <a:p>
          <a:endParaRPr lang="en-US"/>
        </a:p>
      </dgm:t>
    </dgm:pt>
    <dgm:pt modelId="{6C81A85B-5654-442E-B0CE-2172F0968065}" type="pres">
      <dgm:prSet presAssocID="{C19577D4-F67D-4BC4-AE86-04729C1F082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D95C1D4-427C-4FCE-BD10-9D5A18163A22}" type="pres">
      <dgm:prSet presAssocID="{117B162C-82EE-43B1-917E-1135CECE61D3}" presName="firstNode" presStyleLbl="node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8D58358-1225-4D69-A1EC-9C06822D9F0D}" type="pres">
      <dgm:prSet presAssocID="{6254401F-39FD-4C66-9FB7-FC3C9C7819A1}" presName="sibTrans" presStyleLbl="sibTrans2D1" presStyleIdx="0" presStyleCnt="1"/>
      <dgm:spPr/>
      <dgm:t>
        <a:bodyPr/>
        <a:lstStyle/>
        <a:p>
          <a:endParaRPr lang="en-US"/>
        </a:p>
      </dgm:t>
    </dgm:pt>
    <dgm:pt modelId="{3A2C2855-CF4D-4AEF-A201-4EF1AA7DDB99}" type="pres">
      <dgm:prSet presAssocID="{3C987689-38DC-47E3-B597-F351195E6479}" presName="lastNode" presStyleLbl="node1" presStyleIdx="1" presStyleCnt="2" custLinFactNeighborX="-4847" custLinFactNeighborY="-38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64BAFFA-8307-466E-A022-A38583C02D6A}" srcId="{C19577D4-F67D-4BC4-AE86-04729C1F0823}" destId="{117B162C-82EE-43B1-917E-1135CECE61D3}" srcOrd="0" destOrd="0" parTransId="{9C77CF1C-D3D8-43C4-ACAD-4815A97B4834}" sibTransId="{6254401F-39FD-4C66-9FB7-FC3C9C7819A1}"/>
    <dgm:cxn modelId="{E3D3F30D-8CF2-4084-998B-A60242077164}" type="presOf" srcId="{117B162C-82EE-43B1-917E-1135CECE61D3}" destId="{AD95C1D4-427C-4FCE-BD10-9D5A18163A22}" srcOrd="0" destOrd="0" presId="urn:microsoft.com/office/officeart/2005/8/layout/bProcess2"/>
    <dgm:cxn modelId="{542C2D73-9482-469E-A916-F51E8B795B9D}" type="presOf" srcId="{3C987689-38DC-47E3-B597-F351195E6479}" destId="{3A2C2855-CF4D-4AEF-A201-4EF1AA7DDB99}" srcOrd="0" destOrd="0" presId="urn:microsoft.com/office/officeart/2005/8/layout/bProcess2"/>
    <dgm:cxn modelId="{88083546-DCC0-408D-8E94-80226A650214}" srcId="{C19577D4-F67D-4BC4-AE86-04729C1F0823}" destId="{3C987689-38DC-47E3-B597-F351195E6479}" srcOrd="1" destOrd="0" parTransId="{0ED66C19-CB03-45CF-9AE4-583268311258}" sibTransId="{504472BA-3A03-4B01-93D7-65E53D84F445}"/>
    <dgm:cxn modelId="{EBA8E649-C275-4B0D-910E-AFA285F19FE3}" type="presOf" srcId="{6254401F-39FD-4C66-9FB7-FC3C9C7819A1}" destId="{F8D58358-1225-4D69-A1EC-9C06822D9F0D}" srcOrd="0" destOrd="0" presId="urn:microsoft.com/office/officeart/2005/8/layout/bProcess2"/>
    <dgm:cxn modelId="{92353796-2D59-4AA7-8603-1DF81FB36F07}" type="presOf" srcId="{C19577D4-F67D-4BC4-AE86-04729C1F0823}" destId="{6C81A85B-5654-442E-B0CE-2172F0968065}" srcOrd="0" destOrd="0" presId="urn:microsoft.com/office/officeart/2005/8/layout/bProcess2"/>
    <dgm:cxn modelId="{399E8935-6DE0-46B6-A9E4-0F8E562EC8B8}" srcId="{3C987689-38DC-47E3-B597-F351195E6479}" destId="{083DC1CB-77AA-4F07-8D68-A97E8F5DB1B5}" srcOrd="0" destOrd="0" parTransId="{8D04859F-3591-4DA6-8400-7C7FCA2500C9}" sibTransId="{4A2F1B03-B31F-4C3A-9162-0C659433FDF9}"/>
    <dgm:cxn modelId="{C2A2B812-FDE6-4F3B-83C5-16F1A75F4883}" type="presOf" srcId="{083DC1CB-77AA-4F07-8D68-A97E8F5DB1B5}" destId="{3A2C2855-CF4D-4AEF-A201-4EF1AA7DDB99}" srcOrd="0" destOrd="1" presId="urn:microsoft.com/office/officeart/2005/8/layout/bProcess2"/>
    <dgm:cxn modelId="{AECE774E-2121-4F38-B7BC-1892646D3506}" type="presParOf" srcId="{6C81A85B-5654-442E-B0CE-2172F0968065}" destId="{AD95C1D4-427C-4FCE-BD10-9D5A18163A22}" srcOrd="0" destOrd="0" presId="urn:microsoft.com/office/officeart/2005/8/layout/bProcess2"/>
    <dgm:cxn modelId="{18715DF9-DFC3-4C4C-9FB3-E26C2A1A7724}" type="presParOf" srcId="{6C81A85B-5654-442E-B0CE-2172F0968065}" destId="{F8D58358-1225-4D69-A1EC-9C06822D9F0D}" srcOrd="1" destOrd="0" presId="urn:microsoft.com/office/officeart/2005/8/layout/bProcess2"/>
    <dgm:cxn modelId="{31B76911-23A0-4B2F-B0C4-7F5C7E085C2A}" type="presParOf" srcId="{6C81A85B-5654-442E-B0CE-2172F0968065}" destId="{3A2C2855-CF4D-4AEF-A201-4EF1AA7DDB99}" srcOrd="2" destOrd="0" presId="urn:microsoft.com/office/officeart/2005/8/layout/bProcess2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0E1D64A-5D56-4EE7-821D-8D57B7221AD0}" type="doc">
      <dgm:prSet loTypeId="urn:microsoft.com/office/officeart/2005/8/layout/lProcess3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70BBDF9-B7C3-4C10-8882-261DDE0AF345}">
      <dgm:prSet custT="1"/>
      <dgm:spPr/>
      <dgm:t>
        <a:bodyPr/>
        <a:lstStyle/>
        <a:p>
          <a:pPr rtl="0"/>
          <a:r>
            <a:rPr lang="en-US" sz="2400" dirty="0" smtClean="0">
              <a:latin typeface="Arial" pitchFamily="34" charset="0"/>
              <a:cs typeface="Arial" pitchFamily="34" charset="0"/>
            </a:rPr>
            <a:t>In clinical pharmacist interventions, drug-related problems were categorized.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663EB5E9-5669-466B-9633-812E32D8C425}" type="parTrans" cxnId="{75DA97C9-8985-40CF-983C-A2D5DCC6D7D8}">
      <dgm:prSet/>
      <dgm:spPr/>
      <dgm:t>
        <a:bodyPr/>
        <a:lstStyle/>
        <a:p>
          <a:endParaRPr lang="en-US"/>
        </a:p>
      </dgm:t>
    </dgm:pt>
    <dgm:pt modelId="{D51CDA4B-1105-46D6-9817-4C9D8178FB29}" type="sibTrans" cxnId="{75DA97C9-8985-40CF-983C-A2D5DCC6D7D8}">
      <dgm:prSet/>
      <dgm:spPr/>
      <dgm:t>
        <a:bodyPr/>
        <a:lstStyle/>
        <a:p>
          <a:endParaRPr lang="en-US"/>
        </a:p>
      </dgm:t>
    </dgm:pt>
    <dgm:pt modelId="{B678D6ED-7B6B-47A7-82DA-909F49F65A7A}">
      <dgm:prSet custT="1"/>
      <dgm:spPr/>
      <dgm:t>
        <a:bodyPr/>
        <a:lstStyle/>
        <a:p>
          <a:pPr rtl="0"/>
          <a:r>
            <a:rPr lang="en-US" sz="2400" dirty="0" smtClean="0">
              <a:latin typeface="Arial" pitchFamily="34" charset="0"/>
              <a:cs typeface="Arial" pitchFamily="34" charset="0"/>
            </a:rPr>
            <a:t>A total of 1182 interventions were made by the clinical pharmacist for drug-related problems.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589BC248-88EF-45C6-A737-036D2FF1DC6C}" type="parTrans" cxnId="{B42D6C74-841D-4871-BC9C-63228F3C9069}">
      <dgm:prSet/>
      <dgm:spPr/>
      <dgm:t>
        <a:bodyPr/>
        <a:lstStyle/>
        <a:p>
          <a:endParaRPr lang="en-US"/>
        </a:p>
      </dgm:t>
    </dgm:pt>
    <dgm:pt modelId="{FBAB7256-189A-42B2-90AC-0AF1D9AD6533}" type="sibTrans" cxnId="{B42D6C74-841D-4871-BC9C-63228F3C9069}">
      <dgm:prSet/>
      <dgm:spPr/>
      <dgm:t>
        <a:bodyPr/>
        <a:lstStyle/>
        <a:p>
          <a:endParaRPr lang="en-US"/>
        </a:p>
      </dgm:t>
    </dgm:pt>
    <dgm:pt modelId="{A6DE27E5-C7F4-415C-8293-89D9C16ED725}">
      <dgm:prSet custT="1"/>
      <dgm:spPr/>
      <dgm:t>
        <a:bodyPr/>
        <a:lstStyle/>
        <a:p>
          <a:pPr rtl="0"/>
          <a:r>
            <a:rPr lang="en-US" sz="2400" dirty="0" smtClean="0">
              <a:latin typeface="Arial" pitchFamily="34" charset="0"/>
              <a:cs typeface="Arial" pitchFamily="34" charset="0"/>
            </a:rPr>
            <a:t>Most of the interventions took place at the drug level which was propositions for modification in therapy.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6BD3575A-65FF-41FC-BE95-FE289DFB5B98}" type="parTrans" cxnId="{066683A4-37CB-4693-84D8-1855DCC9B5C3}">
      <dgm:prSet/>
      <dgm:spPr/>
      <dgm:t>
        <a:bodyPr/>
        <a:lstStyle/>
        <a:p>
          <a:endParaRPr lang="en-US"/>
        </a:p>
      </dgm:t>
    </dgm:pt>
    <dgm:pt modelId="{8C970AFB-65C6-462C-8D6F-DF233AF2F3B0}" type="sibTrans" cxnId="{066683A4-37CB-4693-84D8-1855DCC9B5C3}">
      <dgm:prSet/>
      <dgm:spPr/>
      <dgm:t>
        <a:bodyPr/>
        <a:lstStyle/>
        <a:p>
          <a:endParaRPr lang="en-US"/>
        </a:p>
      </dgm:t>
    </dgm:pt>
    <dgm:pt modelId="{D00542E3-C928-4500-B2A1-12D8E5A271BF}">
      <dgm:prSet custT="1"/>
      <dgm:spPr/>
      <dgm:t>
        <a:bodyPr/>
        <a:lstStyle/>
        <a:p>
          <a:pPr rtl="0"/>
          <a:r>
            <a:rPr lang="en-US" sz="2400" dirty="0" smtClean="0">
              <a:latin typeface="Arial" pitchFamily="34" charset="0"/>
              <a:cs typeface="Arial" pitchFamily="34" charset="0"/>
            </a:rPr>
            <a:t>Interventions at the prescriber level comprised prescriber seeking clarification or drug information which was 10.4%.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00A6A9A8-6498-4257-B9C6-8D553F4A7006}" type="parTrans" cxnId="{5F4FC87B-2C25-4972-BD3E-B22ADBC74AB1}">
      <dgm:prSet/>
      <dgm:spPr/>
      <dgm:t>
        <a:bodyPr/>
        <a:lstStyle/>
        <a:p>
          <a:endParaRPr lang="en-US"/>
        </a:p>
      </dgm:t>
    </dgm:pt>
    <dgm:pt modelId="{941D0D46-4149-4D36-856B-536704BE1444}" type="sibTrans" cxnId="{5F4FC87B-2C25-4972-BD3E-B22ADBC74AB1}">
      <dgm:prSet/>
      <dgm:spPr/>
      <dgm:t>
        <a:bodyPr/>
        <a:lstStyle/>
        <a:p>
          <a:endParaRPr lang="en-US"/>
        </a:p>
      </dgm:t>
    </dgm:pt>
    <dgm:pt modelId="{646C9CB2-6230-4190-A8C8-1F0D66244121}" type="pres">
      <dgm:prSet presAssocID="{30E1D64A-5D56-4EE7-821D-8D57B7221AD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C6BE67-329F-43E2-ACDC-68BEE8A22ABE}" type="pres">
      <dgm:prSet presAssocID="{970BBDF9-B7C3-4C10-8882-261DDE0AF345}" presName="horFlow" presStyleCnt="0"/>
      <dgm:spPr/>
    </dgm:pt>
    <dgm:pt modelId="{1F441A67-4037-4079-A427-17B7B09DF581}" type="pres">
      <dgm:prSet presAssocID="{970BBDF9-B7C3-4C10-8882-261DDE0AF345}" presName="bigChev" presStyleLbl="node1" presStyleIdx="0" presStyleCnt="4" custScaleX="313196"/>
      <dgm:spPr/>
      <dgm:t>
        <a:bodyPr/>
        <a:lstStyle/>
        <a:p>
          <a:endParaRPr lang="en-US"/>
        </a:p>
      </dgm:t>
    </dgm:pt>
    <dgm:pt modelId="{98C8B1C6-03B5-4998-BA9D-F0B280A9E2A3}" type="pres">
      <dgm:prSet presAssocID="{970BBDF9-B7C3-4C10-8882-261DDE0AF345}" presName="vSp" presStyleCnt="0"/>
      <dgm:spPr/>
    </dgm:pt>
    <dgm:pt modelId="{6261129C-85DF-440E-816B-F8B96E203802}" type="pres">
      <dgm:prSet presAssocID="{B678D6ED-7B6B-47A7-82DA-909F49F65A7A}" presName="horFlow" presStyleCnt="0"/>
      <dgm:spPr/>
    </dgm:pt>
    <dgm:pt modelId="{364AE62B-CF1A-45AF-B050-56362A22A092}" type="pres">
      <dgm:prSet presAssocID="{B678D6ED-7B6B-47A7-82DA-909F49F65A7A}" presName="bigChev" presStyleLbl="node1" presStyleIdx="1" presStyleCnt="4" custScaleX="311704"/>
      <dgm:spPr/>
      <dgm:t>
        <a:bodyPr/>
        <a:lstStyle/>
        <a:p>
          <a:endParaRPr lang="en-US"/>
        </a:p>
      </dgm:t>
    </dgm:pt>
    <dgm:pt modelId="{67F6A844-E078-48E4-A7EF-CE803152A0DA}" type="pres">
      <dgm:prSet presAssocID="{B678D6ED-7B6B-47A7-82DA-909F49F65A7A}" presName="vSp" presStyleCnt="0"/>
      <dgm:spPr/>
    </dgm:pt>
    <dgm:pt modelId="{40416AEC-AAB6-48AB-A51C-6C40D192C4D3}" type="pres">
      <dgm:prSet presAssocID="{A6DE27E5-C7F4-415C-8293-89D9C16ED725}" presName="horFlow" presStyleCnt="0"/>
      <dgm:spPr/>
    </dgm:pt>
    <dgm:pt modelId="{739E9555-63D9-4D16-AA6B-25F077407738}" type="pres">
      <dgm:prSet presAssocID="{A6DE27E5-C7F4-415C-8293-89D9C16ED725}" presName="bigChev" presStyleLbl="node1" presStyleIdx="2" presStyleCnt="4" custScaleX="315620"/>
      <dgm:spPr/>
      <dgm:t>
        <a:bodyPr/>
        <a:lstStyle/>
        <a:p>
          <a:endParaRPr lang="en-US"/>
        </a:p>
      </dgm:t>
    </dgm:pt>
    <dgm:pt modelId="{F7D5E9A9-6553-4CEC-918C-11C2C6F7B14C}" type="pres">
      <dgm:prSet presAssocID="{A6DE27E5-C7F4-415C-8293-89D9C16ED725}" presName="vSp" presStyleCnt="0"/>
      <dgm:spPr/>
    </dgm:pt>
    <dgm:pt modelId="{ADEE6D6B-992A-4DED-AE4A-B0888D1DCC42}" type="pres">
      <dgm:prSet presAssocID="{D00542E3-C928-4500-B2A1-12D8E5A271BF}" presName="horFlow" presStyleCnt="0"/>
      <dgm:spPr/>
    </dgm:pt>
    <dgm:pt modelId="{4A5414DA-7006-4ECB-B400-F2A41DB321D2}" type="pres">
      <dgm:prSet presAssocID="{D00542E3-C928-4500-B2A1-12D8E5A271BF}" presName="bigChev" presStyleLbl="node1" presStyleIdx="3" presStyleCnt="4" custScaleX="313944"/>
      <dgm:spPr/>
      <dgm:t>
        <a:bodyPr/>
        <a:lstStyle/>
        <a:p>
          <a:endParaRPr lang="en-US"/>
        </a:p>
      </dgm:t>
    </dgm:pt>
  </dgm:ptLst>
  <dgm:cxnLst>
    <dgm:cxn modelId="{B42D6C74-841D-4871-BC9C-63228F3C9069}" srcId="{30E1D64A-5D56-4EE7-821D-8D57B7221AD0}" destId="{B678D6ED-7B6B-47A7-82DA-909F49F65A7A}" srcOrd="1" destOrd="0" parTransId="{589BC248-88EF-45C6-A737-036D2FF1DC6C}" sibTransId="{FBAB7256-189A-42B2-90AC-0AF1D9AD6533}"/>
    <dgm:cxn modelId="{75DA97C9-8985-40CF-983C-A2D5DCC6D7D8}" srcId="{30E1D64A-5D56-4EE7-821D-8D57B7221AD0}" destId="{970BBDF9-B7C3-4C10-8882-261DDE0AF345}" srcOrd="0" destOrd="0" parTransId="{663EB5E9-5669-466B-9633-812E32D8C425}" sibTransId="{D51CDA4B-1105-46D6-9817-4C9D8178FB29}"/>
    <dgm:cxn modelId="{290AF3AB-49CE-47B4-B839-E14C1C6325CB}" type="presOf" srcId="{B678D6ED-7B6B-47A7-82DA-909F49F65A7A}" destId="{364AE62B-CF1A-45AF-B050-56362A22A092}" srcOrd="0" destOrd="0" presId="urn:microsoft.com/office/officeart/2005/8/layout/lProcess3"/>
    <dgm:cxn modelId="{066683A4-37CB-4693-84D8-1855DCC9B5C3}" srcId="{30E1D64A-5D56-4EE7-821D-8D57B7221AD0}" destId="{A6DE27E5-C7F4-415C-8293-89D9C16ED725}" srcOrd="2" destOrd="0" parTransId="{6BD3575A-65FF-41FC-BE95-FE289DFB5B98}" sibTransId="{8C970AFB-65C6-462C-8D6F-DF233AF2F3B0}"/>
    <dgm:cxn modelId="{F092C8A6-C73E-4ED1-A343-2531486E176F}" type="presOf" srcId="{30E1D64A-5D56-4EE7-821D-8D57B7221AD0}" destId="{646C9CB2-6230-4190-A8C8-1F0D66244121}" srcOrd="0" destOrd="0" presId="urn:microsoft.com/office/officeart/2005/8/layout/lProcess3"/>
    <dgm:cxn modelId="{7EF8405F-0FFE-4011-83D3-102771B54D39}" type="presOf" srcId="{A6DE27E5-C7F4-415C-8293-89D9C16ED725}" destId="{739E9555-63D9-4D16-AA6B-25F077407738}" srcOrd="0" destOrd="0" presId="urn:microsoft.com/office/officeart/2005/8/layout/lProcess3"/>
    <dgm:cxn modelId="{A822ED1E-1898-4518-8CBF-509DB6E11211}" type="presOf" srcId="{D00542E3-C928-4500-B2A1-12D8E5A271BF}" destId="{4A5414DA-7006-4ECB-B400-F2A41DB321D2}" srcOrd="0" destOrd="0" presId="urn:microsoft.com/office/officeart/2005/8/layout/lProcess3"/>
    <dgm:cxn modelId="{5F4FC87B-2C25-4972-BD3E-B22ADBC74AB1}" srcId="{30E1D64A-5D56-4EE7-821D-8D57B7221AD0}" destId="{D00542E3-C928-4500-B2A1-12D8E5A271BF}" srcOrd="3" destOrd="0" parTransId="{00A6A9A8-6498-4257-B9C6-8D553F4A7006}" sibTransId="{941D0D46-4149-4D36-856B-536704BE1444}"/>
    <dgm:cxn modelId="{4BB149FE-7AF1-4D49-AD4B-4764AB62D4F0}" type="presOf" srcId="{970BBDF9-B7C3-4C10-8882-261DDE0AF345}" destId="{1F441A67-4037-4079-A427-17B7B09DF581}" srcOrd="0" destOrd="0" presId="urn:microsoft.com/office/officeart/2005/8/layout/lProcess3"/>
    <dgm:cxn modelId="{6B320288-894E-418A-B306-3D9F1B29E078}" type="presParOf" srcId="{646C9CB2-6230-4190-A8C8-1F0D66244121}" destId="{A4C6BE67-329F-43E2-ACDC-68BEE8A22ABE}" srcOrd="0" destOrd="0" presId="urn:microsoft.com/office/officeart/2005/8/layout/lProcess3"/>
    <dgm:cxn modelId="{96DD4A77-823D-4FEE-B426-C89373A5DBD6}" type="presParOf" srcId="{A4C6BE67-329F-43E2-ACDC-68BEE8A22ABE}" destId="{1F441A67-4037-4079-A427-17B7B09DF581}" srcOrd="0" destOrd="0" presId="urn:microsoft.com/office/officeart/2005/8/layout/lProcess3"/>
    <dgm:cxn modelId="{D2F99C03-0CD5-40F4-8F87-2EBD5E950BB0}" type="presParOf" srcId="{646C9CB2-6230-4190-A8C8-1F0D66244121}" destId="{98C8B1C6-03B5-4998-BA9D-F0B280A9E2A3}" srcOrd="1" destOrd="0" presId="urn:microsoft.com/office/officeart/2005/8/layout/lProcess3"/>
    <dgm:cxn modelId="{896DDF32-9A6A-493A-86DD-14D5E53FBBA6}" type="presParOf" srcId="{646C9CB2-6230-4190-A8C8-1F0D66244121}" destId="{6261129C-85DF-440E-816B-F8B96E203802}" srcOrd="2" destOrd="0" presId="urn:microsoft.com/office/officeart/2005/8/layout/lProcess3"/>
    <dgm:cxn modelId="{D61533C9-4625-4F5C-908D-C18551144B18}" type="presParOf" srcId="{6261129C-85DF-440E-816B-F8B96E203802}" destId="{364AE62B-CF1A-45AF-B050-56362A22A092}" srcOrd="0" destOrd="0" presId="urn:microsoft.com/office/officeart/2005/8/layout/lProcess3"/>
    <dgm:cxn modelId="{752590F7-BAAC-4035-993A-3F279FF5C053}" type="presParOf" srcId="{646C9CB2-6230-4190-A8C8-1F0D66244121}" destId="{67F6A844-E078-48E4-A7EF-CE803152A0DA}" srcOrd="3" destOrd="0" presId="urn:microsoft.com/office/officeart/2005/8/layout/lProcess3"/>
    <dgm:cxn modelId="{E486D408-5697-47BC-8852-99CB87ADF2FF}" type="presParOf" srcId="{646C9CB2-6230-4190-A8C8-1F0D66244121}" destId="{40416AEC-AAB6-48AB-A51C-6C40D192C4D3}" srcOrd="4" destOrd="0" presId="urn:microsoft.com/office/officeart/2005/8/layout/lProcess3"/>
    <dgm:cxn modelId="{5B53642E-998A-499F-B274-A81E916FC5A1}" type="presParOf" srcId="{40416AEC-AAB6-48AB-A51C-6C40D192C4D3}" destId="{739E9555-63D9-4D16-AA6B-25F077407738}" srcOrd="0" destOrd="0" presId="urn:microsoft.com/office/officeart/2005/8/layout/lProcess3"/>
    <dgm:cxn modelId="{D3067C7B-2A9B-441B-9ED1-0C202302B79B}" type="presParOf" srcId="{646C9CB2-6230-4190-A8C8-1F0D66244121}" destId="{F7D5E9A9-6553-4CEC-918C-11C2C6F7B14C}" srcOrd="5" destOrd="0" presId="urn:microsoft.com/office/officeart/2005/8/layout/lProcess3"/>
    <dgm:cxn modelId="{E4502866-EA58-4D3C-B599-88CDD90BD165}" type="presParOf" srcId="{646C9CB2-6230-4190-A8C8-1F0D66244121}" destId="{ADEE6D6B-992A-4DED-AE4A-B0888D1DCC42}" srcOrd="6" destOrd="0" presId="urn:microsoft.com/office/officeart/2005/8/layout/lProcess3"/>
    <dgm:cxn modelId="{57543276-0FDD-469B-B97A-8A6A79196CA3}" type="presParOf" srcId="{ADEE6D6B-992A-4DED-AE4A-B0888D1DCC42}" destId="{4A5414DA-7006-4ECB-B400-F2A41DB321D2}" srcOrd="0" destOrd="0" presId="urn:microsoft.com/office/officeart/2005/8/layout/lProcess3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80470CB-4919-482C-A756-005470ECABEA}" type="doc">
      <dgm:prSet loTypeId="urn:microsoft.com/office/officeart/2005/8/layout/matrix1" loCatId="matrix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5171911-D6EA-4188-A606-5E68F855BCBD}">
      <dgm:prSet custT="1"/>
      <dgm:spPr/>
      <dgm:t>
        <a:bodyPr/>
        <a:lstStyle/>
        <a:p>
          <a:pPr rtl="0"/>
          <a:r>
            <a:rPr lang="en-US" sz="2000" baseline="0" dirty="0" smtClean="0">
              <a:latin typeface="Arial" pitchFamily="34" charset="0"/>
            </a:rPr>
            <a:t>DISCUSSION</a:t>
          </a:r>
          <a:endParaRPr lang="en-US" sz="2000" baseline="0" dirty="0">
            <a:latin typeface="Arial" pitchFamily="34" charset="0"/>
          </a:endParaRPr>
        </a:p>
      </dgm:t>
    </dgm:pt>
    <dgm:pt modelId="{7F4A497A-7CF1-43F1-A5C6-A880C96E5BA6}" type="parTrans" cxnId="{FC75C1F4-84EE-48BC-8628-D22330BC7915}">
      <dgm:prSet/>
      <dgm:spPr/>
      <dgm:t>
        <a:bodyPr/>
        <a:lstStyle/>
        <a:p>
          <a:endParaRPr lang="en-US"/>
        </a:p>
      </dgm:t>
    </dgm:pt>
    <dgm:pt modelId="{ECBD9677-E460-48E3-9348-FB447829306B}" type="sibTrans" cxnId="{FC75C1F4-84EE-48BC-8628-D22330BC7915}">
      <dgm:prSet/>
      <dgm:spPr/>
      <dgm:t>
        <a:bodyPr/>
        <a:lstStyle/>
        <a:p>
          <a:endParaRPr lang="en-US"/>
        </a:p>
      </dgm:t>
    </dgm:pt>
    <dgm:pt modelId="{BEADDF22-74E3-437F-94F2-7F1BC7CF24A4}">
      <dgm:prSet/>
      <dgm:spPr/>
      <dgm:t>
        <a:bodyPr/>
        <a:lstStyle/>
        <a:p>
          <a:endParaRPr lang="en-US"/>
        </a:p>
      </dgm:t>
    </dgm:pt>
    <dgm:pt modelId="{A16A6F7E-FADE-4957-8125-14C07060D0A9}" type="parTrans" cxnId="{489EB57D-50E0-4CD8-B5C2-9295D349CB00}">
      <dgm:prSet/>
      <dgm:spPr/>
      <dgm:t>
        <a:bodyPr/>
        <a:lstStyle/>
        <a:p>
          <a:endParaRPr lang="en-US"/>
        </a:p>
      </dgm:t>
    </dgm:pt>
    <dgm:pt modelId="{01DE35F3-554C-4626-9800-7183C6177415}" type="sibTrans" cxnId="{489EB57D-50E0-4CD8-B5C2-9295D349CB00}">
      <dgm:prSet/>
      <dgm:spPr/>
      <dgm:t>
        <a:bodyPr/>
        <a:lstStyle/>
        <a:p>
          <a:endParaRPr lang="en-US"/>
        </a:p>
      </dgm:t>
    </dgm:pt>
    <dgm:pt modelId="{243E9168-C89B-4DED-8077-EE03C406ED39}">
      <dgm:prSet/>
      <dgm:spPr/>
      <dgm:t>
        <a:bodyPr/>
        <a:lstStyle/>
        <a:p>
          <a:endParaRPr lang="en-US"/>
        </a:p>
      </dgm:t>
    </dgm:pt>
    <dgm:pt modelId="{D76515EB-A9B3-4855-AF45-5BE9D925B4A2}" type="parTrans" cxnId="{787EBC18-58AA-4F10-8252-DF98E704F62C}">
      <dgm:prSet/>
      <dgm:spPr/>
      <dgm:t>
        <a:bodyPr/>
        <a:lstStyle/>
        <a:p>
          <a:endParaRPr lang="en-US"/>
        </a:p>
      </dgm:t>
    </dgm:pt>
    <dgm:pt modelId="{4037B3E1-7A2A-45F9-BFF7-AB975E299604}" type="sibTrans" cxnId="{787EBC18-58AA-4F10-8252-DF98E704F62C}">
      <dgm:prSet/>
      <dgm:spPr/>
      <dgm:t>
        <a:bodyPr/>
        <a:lstStyle/>
        <a:p>
          <a:endParaRPr lang="en-US"/>
        </a:p>
      </dgm:t>
    </dgm:pt>
    <dgm:pt modelId="{28EA7DF5-CE17-4C22-BF1B-A3DD48FD2E43}">
      <dgm:prSet/>
      <dgm:spPr/>
      <dgm:t>
        <a:bodyPr/>
        <a:lstStyle/>
        <a:p>
          <a:endParaRPr lang="en-US"/>
        </a:p>
      </dgm:t>
    </dgm:pt>
    <dgm:pt modelId="{54570739-8FD0-4CC7-A4BF-297E29D31EDF}" type="parTrans" cxnId="{E17F9112-44F9-4D60-9E26-DD26B6EF21F9}">
      <dgm:prSet/>
      <dgm:spPr/>
      <dgm:t>
        <a:bodyPr/>
        <a:lstStyle/>
        <a:p>
          <a:endParaRPr lang="en-US"/>
        </a:p>
      </dgm:t>
    </dgm:pt>
    <dgm:pt modelId="{F0760633-F31E-4830-B0A2-BF656E52D369}" type="sibTrans" cxnId="{E17F9112-44F9-4D60-9E26-DD26B6EF21F9}">
      <dgm:prSet/>
      <dgm:spPr/>
      <dgm:t>
        <a:bodyPr/>
        <a:lstStyle/>
        <a:p>
          <a:endParaRPr lang="en-US"/>
        </a:p>
      </dgm:t>
    </dgm:pt>
    <dgm:pt modelId="{563BFDC2-2E8C-4692-A349-F3D8F71C727D}">
      <dgm:prSet/>
      <dgm:spPr/>
      <dgm:t>
        <a:bodyPr/>
        <a:lstStyle/>
        <a:p>
          <a:endParaRPr lang="en-US"/>
        </a:p>
      </dgm:t>
    </dgm:pt>
    <dgm:pt modelId="{EAC222CE-52B3-4109-9DFE-9D028478537F}" type="parTrans" cxnId="{0C27A6ED-921B-40EF-81D8-29302551D00E}">
      <dgm:prSet/>
      <dgm:spPr/>
      <dgm:t>
        <a:bodyPr/>
        <a:lstStyle/>
        <a:p>
          <a:endParaRPr lang="en-US"/>
        </a:p>
      </dgm:t>
    </dgm:pt>
    <dgm:pt modelId="{C26131FC-C13E-40EC-A000-DA5727D3B6F6}" type="sibTrans" cxnId="{0C27A6ED-921B-40EF-81D8-29302551D00E}">
      <dgm:prSet/>
      <dgm:spPr/>
      <dgm:t>
        <a:bodyPr/>
        <a:lstStyle/>
        <a:p>
          <a:endParaRPr lang="en-US"/>
        </a:p>
      </dgm:t>
    </dgm:pt>
    <dgm:pt modelId="{B5D62674-EBDC-455F-B643-4451C9DD5FE7}">
      <dgm:prSet/>
      <dgm:spPr/>
      <dgm:t>
        <a:bodyPr/>
        <a:lstStyle/>
        <a:p>
          <a:endParaRPr lang="en-US"/>
        </a:p>
      </dgm:t>
    </dgm:pt>
    <dgm:pt modelId="{4D177032-C150-4182-8F1F-88C0CD011138}" type="parTrans" cxnId="{9CD12FBE-C462-4999-A384-AC48E050C849}">
      <dgm:prSet/>
      <dgm:spPr/>
      <dgm:t>
        <a:bodyPr/>
        <a:lstStyle/>
        <a:p>
          <a:endParaRPr lang="en-US"/>
        </a:p>
      </dgm:t>
    </dgm:pt>
    <dgm:pt modelId="{086B1DCD-2995-44AB-AE75-8E89C6827D20}" type="sibTrans" cxnId="{9CD12FBE-C462-4999-A384-AC48E050C849}">
      <dgm:prSet/>
      <dgm:spPr/>
      <dgm:t>
        <a:bodyPr/>
        <a:lstStyle/>
        <a:p>
          <a:endParaRPr lang="en-US"/>
        </a:p>
      </dgm:t>
    </dgm:pt>
    <dgm:pt modelId="{D0C4498B-2920-4C19-849F-3A6AE6452A30}">
      <dgm:prSet/>
      <dgm:spPr/>
      <dgm:t>
        <a:bodyPr/>
        <a:lstStyle/>
        <a:p>
          <a:pPr rtl="0"/>
          <a:endParaRPr lang="en-US" dirty="0"/>
        </a:p>
      </dgm:t>
    </dgm:pt>
    <dgm:pt modelId="{5D56270A-F91C-4EBA-96A6-4BDFB0F30CD3}" type="parTrans" cxnId="{9B3A9CBE-A0A0-4AF8-A142-740BA14ADECE}">
      <dgm:prSet/>
      <dgm:spPr/>
      <dgm:t>
        <a:bodyPr/>
        <a:lstStyle/>
        <a:p>
          <a:endParaRPr lang="en-US"/>
        </a:p>
      </dgm:t>
    </dgm:pt>
    <dgm:pt modelId="{EB4FB4F3-4930-48C3-92C8-DD78D0381EC0}" type="sibTrans" cxnId="{9B3A9CBE-A0A0-4AF8-A142-740BA14ADECE}">
      <dgm:prSet/>
      <dgm:spPr/>
      <dgm:t>
        <a:bodyPr/>
        <a:lstStyle/>
        <a:p>
          <a:endParaRPr lang="en-US"/>
        </a:p>
      </dgm:t>
    </dgm:pt>
    <dgm:pt modelId="{35190FD5-74FE-4A13-A5A1-92491DFA2575}">
      <dgm:prSet custT="1"/>
      <dgm:spPr/>
      <dgm:t>
        <a:bodyPr/>
        <a:lstStyle/>
        <a:p>
          <a:pPr rtl="0"/>
          <a:r>
            <a:rPr lang="en-US" sz="2000" smtClean="0">
              <a:latin typeface="Arial" pitchFamily="34" charset="0"/>
              <a:cs typeface="Arial" pitchFamily="34" charset="0"/>
            </a:rPr>
            <a:t>Medication errors include most commonly transcribing and administration errors which occur at the level of nurses</a:t>
          </a:r>
          <a:r>
            <a:rPr lang="en-US" sz="1900" smtClean="0"/>
            <a:t>.</a:t>
          </a:r>
          <a:endParaRPr lang="en-US" sz="1900" dirty="0"/>
        </a:p>
      </dgm:t>
    </dgm:pt>
    <dgm:pt modelId="{FE76F110-2806-414A-8F8B-18A9732846D6}" type="parTrans" cxnId="{46CAC26D-8883-460B-8A02-390C99C7A8D2}">
      <dgm:prSet/>
      <dgm:spPr/>
      <dgm:t>
        <a:bodyPr/>
        <a:lstStyle/>
        <a:p>
          <a:endParaRPr lang="en-US"/>
        </a:p>
      </dgm:t>
    </dgm:pt>
    <dgm:pt modelId="{61081BE1-4394-4FCC-B18A-D55961D42E51}" type="sibTrans" cxnId="{46CAC26D-8883-460B-8A02-390C99C7A8D2}">
      <dgm:prSet/>
      <dgm:spPr/>
      <dgm:t>
        <a:bodyPr/>
        <a:lstStyle/>
        <a:p>
          <a:endParaRPr lang="en-US"/>
        </a:p>
      </dgm:t>
    </dgm:pt>
    <dgm:pt modelId="{15635FD4-3BC4-4B7F-92ED-6CD101ABE75B}">
      <dgm:prSet custT="1"/>
      <dgm:spPr/>
      <dgm:t>
        <a:bodyPr/>
        <a:lstStyle/>
        <a:p>
          <a:pPr rtl="0"/>
          <a:endParaRPr lang="en-US" sz="2000" dirty="0" smtClean="0">
            <a:latin typeface="Arial" pitchFamily="34" charset="0"/>
            <a:cs typeface="Arial" pitchFamily="34" charset="0"/>
          </a:endParaRPr>
        </a:p>
        <a:p>
          <a:pPr rtl="0"/>
          <a:r>
            <a:rPr lang="en-US" sz="2000" dirty="0" smtClean="0">
              <a:latin typeface="Arial" pitchFamily="34" charset="0"/>
              <a:cs typeface="Arial" pitchFamily="34" charset="0"/>
            </a:rPr>
            <a:t>Indeed, prescribing errors and errors in drug application which occur at the level of the prescriber is often neglected. It is important to have a clinical pharmacist to review the treatment charts to rectify these issues.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621C169C-5417-454D-9533-C39926CC8202}" type="parTrans" cxnId="{24612DE9-608A-47E0-B2E1-67E56DA0D9A9}">
      <dgm:prSet/>
      <dgm:spPr/>
      <dgm:t>
        <a:bodyPr/>
        <a:lstStyle/>
        <a:p>
          <a:endParaRPr lang="en-US"/>
        </a:p>
      </dgm:t>
    </dgm:pt>
    <dgm:pt modelId="{7FCC5BBA-4824-49C3-84AA-E781521C3C0C}" type="sibTrans" cxnId="{24612DE9-608A-47E0-B2E1-67E56DA0D9A9}">
      <dgm:prSet/>
      <dgm:spPr/>
      <dgm:t>
        <a:bodyPr/>
        <a:lstStyle/>
        <a:p>
          <a:endParaRPr lang="en-US"/>
        </a:p>
      </dgm:t>
    </dgm:pt>
    <dgm:pt modelId="{A945A1BB-7A8F-4A3F-B808-AF39CD35E75F}">
      <dgm:prSet custT="1"/>
      <dgm:spPr/>
      <dgm:t>
        <a:bodyPr/>
        <a:lstStyle/>
        <a:p>
          <a:pPr rtl="0"/>
          <a:r>
            <a:rPr lang="en-US" sz="2000" smtClean="0">
              <a:latin typeface="Arial" pitchFamily="34" charset="0"/>
              <a:cs typeface="Arial" pitchFamily="34" charset="0"/>
            </a:rPr>
            <a:t>The importance of clinical pharmacist intervention and active participation in intensive patient care rounds have significantly better patient outcome through quality patient care.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EC0A0888-60AB-4C25-895F-6152ABCE03DF}" type="parTrans" cxnId="{E540E2EF-669F-47C3-9D35-4B557E3475CA}">
      <dgm:prSet/>
      <dgm:spPr/>
      <dgm:t>
        <a:bodyPr/>
        <a:lstStyle/>
        <a:p>
          <a:endParaRPr lang="en-US"/>
        </a:p>
      </dgm:t>
    </dgm:pt>
    <dgm:pt modelId="{35C9C6E3-0653-4BD9-B10C-23ABF5D3442E}" type="sibTrans" cxnId="{E540E2EF-669F-47C3-9D35-4B557E3475CA}">
      <dgm:prSet/>
      <dgm:spPr/>
      <dgm:t>
        <a:bodyPr/>
        <a:lstStyle/>
        <a:p>
          <a:endParaRPr lang="en-US"/>
        </a:p>
      </dgm:t>
    </dgm:pt>
    <dgm:pt modelId="{05144CEC-5F5B-4EEA-A1C3-FAB18E9AEC66}">
      <dgm:prSet custT="1"/>
      <dgm:spPr/>
      <dgm:t>
        <a:bodyPr/>
        <a:lstStyle/>
        <a:p>
          <a:pPr rtl="0"/>
          <a:r>
            <a:rPr lang="en-US" sz="2000" smtClean="0">
              <a:latin typeface="Arial" pitchFamily="34" charset="0"/>
              <a:cs typeface="Arial" pitchFamily="34" charset="0"/>
            </a:rPr>
            <a:t>The participation of clinical pharmacist in medical rounds improved ADR reporting and reduced the rate of preventable ADEs.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317BFE49-E313-4E15-8E67-852B68910A47}" type="parTrans" cxnId="{1254A428-0C3B-4EBC-95BC-7EE34806476C}">
      <dgm:prSet/>
      <dgm:spPr/>
      <dgm:t>
        <a:bodyPr/>
        <a:lstStyle/>
        <a:p>
          <a:endParaRPr lang="en-US"/>
        </a:p>
      </dgm:t>
    </dgm:pt>
    <dgm:pt modelId="{6CDF3C09-9E99-4794-9D66-1038E4DC6A3C}" type="sibTrans" cxnId="{1254A428-0C3B-4EBC-95BC-7EE34806476C}">
      <dgm:prSet/>
      <dgm:spPr/>
      <dgm:t>
        <a:bodyPr/>
        <a:lstStyle/>
        <a:p>
          <a:endParaRPr lang="en-US"/>
        </a:p>
      </dgm:t>
    </dgm:pt>
    <dgm:pt modelId="{C28B9A26-57CF-430B-9969-20187D7736F6}">
      <dgm:prSet/>
      <dgm:spPr/>
      <dgm:t>
        <a:bodyPr/>
        <a:lstStyle/>
        <a:p>
          <a:endParaRPr lang="en-US"/>
        </a:p>
      </dgm:t>
    </dgm:pt>
    <dgm:pt modelId="{DDA9D253-6DD6-49E7-B44E-0DEC5F7B8536}" type="parTrans" cxnId="{071A859B-0A61-4186-B144-481398921A47}">
      <dgm:prSet/>
      <dgm:spPr/>
      <dgm:t>
        <a:bodyPr/>
        <a:lstStyle/>
        <a:p>
          <a:endParaRPr lang="en-US"/>
        </a:p>
      </dgm:t>
    </dgm:pt>
    <dgm:pt modelId="{A9FE66A0-D0F5-46DA-BEE4-28DDD1F84F40}" type="sibTrans" cxnId="{071A859B-0A61-4186-B144-481398921A47}">
      <dgm:prSet/>
      <dgm:spPr/>
      <dgm:t>
        <a:bodyPr/>
        <a:lstStyle/>
        <a:p>
          <a:endParaRPr lang="en-US"/>
        </a:p>
      </dgm:t>
    </dgm:pt>
    <dgm:pt modelId="{7E51E3E7-C652-4AF3-B16A-E8D09C118A6D}" type="pres">
      <dgm:prSet presAssocID="{280470CB-4919-482C-A756-005470ECABE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B63B61-0D36-4639-BBF6-E2A6CA660024}" type="pres">
      <dgm:prSet presAssocID="{280470CB-4919-482C-A756-005470ECABEA}" presName="matrix" presStyleCnt="0"/>
      <dgm:spPr/>
    </dgm:pt>
    <dgm:pt modelId="{FB38BFC3-9030-47A4-9543-7AF472791965}" type="pres">
      <dgm:prSet presAssocID="{280470CB-4919-482C-A756-005470ECABEA}" presName="tile1" presStyleLbl="node1" presStyleIdx="0" presStyleCnt="4"/>
      <dgm:spPr/>
      <dgm:t>
        <a:bodyPr/>
        <a:lstStyle/>
        <a:p>
          <a:endParaRPr lang="en-US"/>
        </a:p>
      </dgm:t>
    </dgm:pt>
    <dgm:pt modelId="{74395F81-2210-4E17-BFB6-68C1F9B4E838}" type="pres">
      <dgm:prSet presAssocID="{280470CB-4919-482C-A756-005470ECABE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B6CD3-8AE3-4FC9-8DB6-E1F47EF15048}" type="pres">
      <dgm:prSet presAssocID="{280470CB-4919-482C-A756-005470ECABEA}" presName="tile2" presStyleLbl="node1" presStyleIdx="1" presStyleCnt="4"/>
      <dgm:spPr/>
      <dgm:t>
        <a:bodyPr/>
        <a:lstStyle/>
        <a:p>
          <a:endParaRPr lang="en-US"/>
        </a:p>
      </dgm:t>
    </dgm:pt>
    <dgm:pt modelId="{BD2E8E6D-5AA9-4CE7-BA72-EFDE739C1906}" type="pres">
      <dgm:prSet presAssocID="{280470CB-4919-482C-A756-005470ECABE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D352D-1C90-4868-98FA-BE4321DE7673}" type="pres">
      <dgm:prSet presAssocID="{280470CB-4919-482C-A756-005470ECABEA}" presName="tile3" presStyleLbl="node1" presStyleIdx="2" presStyleCnt="4"/>
      <dgm:spPr/>
      <dgm:t>
        <a:bodyPr/>
        <a:lstStyle/>
        <a:p>
          <a:endParaRPr lang="en-US"/>
        </a:p>
      </dgm:t>
    </dgm:pt>
    <dgm:pt modelId="{A3ACB452-C53F-4AB3-9AA0-9590708062C1}" type="pres">
      <dgm:prSet presAssocID="{280470CB-4919-482C-A756-005470ECABE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379E0-8060-400B-AEE3-E3BD79AD6EC0}" type="pres">
      <dgm:prSet presAssocID="{280470CB-4919-482C-A756-005470ECABEA}" presName="tile4" presStyleLbl="node1" presStyleIdx="3" presStyleCnt="4"/>
      <dgm:spPr/>
      <dgm:t>
        <a:bodyPr/>
        <a:lstStyle/>
        <a:p>
          <a:endParaRPr lang="en-US"/>
        </a:p>
      </dgm:t>
    </dgm:pt>
    <dgm:pt modelId="{28E5A3A1-7DF4-499A-AD43-A3F7B12E8689}" type="pres">
      <dgm:prSet presAssocID="{280470CB-4919-482C-A756-005470ECABE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B1DACA-2BD9-47DF-A033-9076E1AA1E72}" type="pres">
      <dgm:prSet presAssocID="{280470CB-4919-482C-A756-005470ECABEA}" presName="centerTile" presStyleLbl="fgShp" presStyleIdx="0" presStyleCnt="1" custLinFactNeighborX="475" custLinFactNeighborY="306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0C27A6ED-921B-40EF-81D8-29302551D00E}" srcId="{280470CB-4919-482C-A756-005470ECABEA}" destId="{563BFDC2-2E8C-4692-A349-F3D8F71C727D}" srcOrd="5" destOrd="0" parTransId="{EAC222CE-52B3-4109-9DFE-9D028478537F}" sibTransId="{C26131FC-C13E-40EC-A000-DA5727D3B6F6}"/>
    <dgm:cxn modelId="{E858610B-9722-41AD-9C7A-515C4060C075}" type="presOf" srcId="{05144CEC-5F5B-4EEA-A1C3-FAB18E9AEC66}" destId="{28E5A3A1-7DF4-499A-AD43-A3F7B12E8689}" srcOrd="1" destOrd="0" presId="urn:microsoft.com/office/officeart/2005/8/layout/matrix1"/>
    <dgm:cxn modelId="{077D871B-31E3-4330-9987-D5C7D5C95964}" type="presOf" srcId="{65171911-D6EA-4188-A606-5E68F855BCBD}" destId="{2EB1DACA-2BD9-47DF-A033-9076E1AA1E72}" srcOrd="0" destOrd="0" presId="urn:microsoft.com/office/officeart/2005/8/layout/matrix1"/>
    <dgm:cxn modelId="{24612DE9-608A-47E0-B2E1-67E56DA0D9A9}" srcId="{65171911-D6EA-4188-A606-5E68F855BCBD}" destId="{15635FD4-3BC4-4B7F-92ED-6CD101ABE75B}" srcOrd="1" destOrd="0" parTransId="{621C169C-5417-454D-9533-C39926CC8202}" sibTransId="{7FCC5BBA-4824-49C3-84AA-E781521C3C0C}"/>
    <dgm:cxn modelId="{071A859B-0A61-4186-B144-481398921A47}" srcId="{280470CB-4919-482C-A756-005470ECABEA}" destId="{C28B9A26-57CF-430B-9969-20187D7736F6}" srcOrd="1" destOrd="0" parTransId="{DDA9D253-6DD6-49E7-B44E-0DEC5F7B8536}" sibTransId="{A9FE66A0-D0F5-46DA-BEE4-28DDD1F84F40}"/>
    <dgm:cxn modelId="{E17F9112-44F9-4D60-9E26-DD26B6EF21F9}" srcId="{280470CB-4919-482C-A756-005470ECABEA}" destId="{28EA7DF5-CE17-4C22-BF1B-A3DD48FD2E43}" srcOrd="4" destOrd="0" parTransId="{54570739-8FD0-4CC7-A4BF-297E29D31EDF}" sibTransId="{F0760633-F31E-4830-B0A2-BF656E52D369}"/>
    <dgm:cxn modelId="{E540E2EF-669F-47C3-9D35-4B557E3475CA}" srcId="{65171911-D6EA-4188-A606-5E68F855BCBD}" destId="{A945A1BB-7A8F-4A3F-B808-AF39CD35E75F}" srcOrd="2" destOrd="0" parTransId="{EC0A0888-60AB-4C25-895F-6152ABCE03DF}" sibTransId="{35C9C6E3-0653-4BD9-B10C-23ABF5D3442E}"/>
    <dgm:cxn modelId="{90A36ECA-758D-47E2-8A9A-E9C45BBFF7FB}" type="presOf" srcId="{A945A1BB-7A8F-4A3F-B808-AF39CD35E75F}" destId="{086D352D-1C90-4868-98FA-BE4321DE7673}" srcOrd="0" destOrd="0" presId="urn:microsoft.com/office/officeart/2005/8/layout/matrix1"/>
    <dgm:cxn modelId="{94E3FBCA-70C6-4B20-8AAE-3D6D84911230}" type="presOf" srcId="{35190FD5-74FE-4A13-A5A1-92491DFA2575}" destId="{74395F81-2210-4E17-BFB6-68C1F9B4E838}" srcOrd="1" destOrd="0" presId="urn:microsoft.com/office/officeart/2005/8/layout/matrix1"/>
    <dgm:cxn modelId="{787EBC18-58AA-4F10-8252-DF98E704F62C}" srcId="{280470CB-4919-482C-A756-005470ECABEA}" destId="{243E9168-C89B-4DED-8077-EE03C406ED39}" srcOrd="3" destOrd="0" parTransId="{D76515EB-A9B3-4855-AF45-5BE9D925B4A2}" sibTransId="{4037B3E1-7A2A-45F9-BFF7-AB975E299604}"/>
    <dgm:cxn modelId="{BC41DB5D-9E5E-443B-8D01-1E7464595E90}" type="presOf" srcId="{15635FD4-3BC4-4B7F-92ED-6CD101ABE75B}" destId="{528B6CD3-8AE3-4FC9-8DB6-E1F47EF15048}" srcOrd="0" destOrd="0" presId="urn:microsoft.com/office/officeart/2005/8/layout/matrix1"/>
    <dgm:cxn modelId="{17CA9FD4-674A-43BE-9FB3-FF3F2C1CD02C}" type="presOf" srcId="{05144CEC-5F5B-4EEA-A1C3-FAB18E9AEC66}" destId="{CCD379E0-8060-400B-AEE3-E3BD79AD6EC0}" srcOrd="0" destOrd="0" presId="urn:microsoft.com/office/officeart/2005/8/layout/matrix1"/>
    <dgm:cxn modelId="{9B3A9CBE-A0A0-4AF8-A142-740BA14ADECE}" srcId="{280470CB-4919-482C-A756-005470ECABEA}" destId="{D0C4498B-2920-4C19-849F-3A6AE6452A30}" srcOrd="7" destOrd="0" parTransId="{5D56270A-F91C-4EBA-96A6-4BDFB0F30CD3}" sibTransId="{EB4FB4F3-4930-48C3-92C8-DD78D0381EC0}"/>
    <dgm:cxn modelId="{489EB57D-50E0-4CD8-B5C2-9295D349CB00}" srcId="{280470CB-4919-482C-A756-005470ECABEA}" destId="{BEADDF22-74E3-437F-94F2-7F1BC7CF24A4}" srcOrd="2" destOrd="0" parTransId="{A16A6F7E-FADE-4957-8125-14C07060D0A9}" sibTransId="{01DE35F3-554C-4626-9800-7183C6177415}"/>
    <dgm:cxn modelId="{9D7E71E3-BFC7-4CC0-ACF2-BA2B7D125D22}" type="presOf" srcId="{280470CB-4919-482C-A756-005470ECABEA}" destId="{7E51E3E7-C652-4AF3-B16A-E8D09C118A6D}" srcOrd="0" destOrd="0" presId="urn:microsoft.com/office/officeart/2005/8/layout/matrix1"/>
    <dgm:cxn modelId="{EFC06940-E0F6-4097-A8C5-70722CE6C81C}" type="presOf" srcId="{15635FD4-3BC4-4B7F-92ED-6CD101ABE75B}" destId="{BD2E8E6D-5AA9-4CE7-BA72-EFDE739C1906}" srcOrd="1" destOrd="0" presId="urn:microsoft.com/office/officeart/2005/8/layout/matrix1"/>
    <dgm:cxn modelId="{FC75C1F4-84EE-48BC-8628-D22330BC7915}" srcId="{280470CB-4919-482C-A756-005470ECABEA}" destId="{65171911-D6EA-4188-A606-5E68F855BCBD}" srcOrd="0" destOrd="0" parTransId="{7F4A497A-7CF1-43F1-A5C6-A880C96E5BA6}" sibTransId="{ECBD9677-E460-48E3-9348-FB447829306B}"/>
    <dgm:cxn modelId="{9CD12FBE-C462-4999-A384-AC48E050C849}" srcId="{280470CB-4919-482C-A756-005470ECABEA}" destId="{B5D62674-EBDC-455F-B643-4451C9DD5FE7}" srcOrd="6" destOrd="0" parTransId="{4D177032-C150-4182-8F1F-88C0CD011138}" sibTransId="{086B1DCD-2995-44AB-AE75-8E89C6827D20}"/>
    <dgm:cxn modelId="{A1946D39-CC2D-4880-A19F-634B8262B495}" type="presOf" srcId="{A945A1BB-7A8F-4A3F-B808-AF39CD35E75F}" destId="{A3ACB452-C53F-4AB3-9AA0-9590708062C1}" srcOrd="1" destOrd="0" presId="urn:microsoft.com/office/officeart/2005/8/layout/matrix1"/>
    <dgm:cxn modelId="{1254A428-0C3B-4EBC-95BC-7EE34806476C}" srcId="{65171911-D6EA-4188-A606-5E68F855BCBD}" destId="{05144CEC-5F5B-4EEA-A1C3-FAB18E9AEC66}" srcOrd="3" destOrd="0" parTransId="{317BFE49-E313-4E15-8E67-852B68910A47}" sibTransId="{6CDF3C09-9E99-4794-9D66-1038E4DC6A3C}"/>
    <dgm:cxn modelId="{D3CD09B5-8CA2-47B3-BB67-C331D95A3400}" type="presOf" srcId="{35190FD5-74FE-4A13-A5A1-92491DFA2575}" destId="{FB38BFC3-9030-47A4-9543-7AF472791965}" srcOrd="0" destOrd="0" presId="urn:microsoft.com/office/officeart/2005/8/layout/matrix1"/>
    <dgm:cxn modelId="{46CAC26D-8883-460B-8A02-390C99C7A8D2}" srcId="{65171911-D6EA-4188-A606-5E68F855BCBD}" destId="{35190FD5-74FE-4A13-A5A1-92491DFA2575}" srcOrd="0" destOrd="0" parTransId="{FE76F110-2806-414A-8F8B-18A9732846D6}" sibTransId="{61081BE1-4394-4FCC-B18A-D55961D42E51}"/>
    <dgm:cxn modelId="{1B3B591B-4D1A-4126-A74E-4DF7DF3686DB}" type="presParOf" srcId="{7E51E3E7-C652-4AF3-B16A-E8D09C118A6D}" destId="{E7B63B61-0D36-4639-BBF6-E2A6CA660024}" srcOrd="0" destOrd="0" presId="urn:microsoft.com/office/officeart/2005/8/layout/matrix1"/>
    <dgm:cxn modelId="{CE370712-1DA7-4F16-B6AC-928D94DD27DC}" type="presParOf" srcId="{E7B63B61-0D36-4639-BBF6-E2A6CA660024}" destId="{FB38BFC3-9030-47A4-9543-7AF472791965}" srcOrd="0" destOrd="0" presId="urn:microsoft.com/office/officeart/2005/8/layout/matrix1"/>
    <dgm:cxn modelId="{5930606F-0B29-45F2-AAA4-99DD18CEE725}" type="presParOf" srcId="{E7B63B61-0D36-4639-BBF6-E2A6CA660024}" destId="{74395F81-2210-4E17-BFB6-68C1F9B4E838}" srcOrd="1" destOrd="0" presId="urn:microsoft.com/office/officeart/2005/8/layout/matrix1"/>
    <dgm:cxn modelId="{ACBED7BC-4316-4A2E-8983-2D4574CD3C9D}" type="presParOf" srcId="{E7B63B61-0D36-4639-BBF6-E2A6CA660024}" destId="{528B6CD3-8AE3-4FC9-8DB6-E1F47EF15048}" srcOrd="2" destOrd="0" presId="urn:microsoft.com/office/officeart/2005/8/layout/matrix1"/>
    <dgm:cxn modelId="{861F2A11-68FF-4FE3-81B0-6A72736DB756}" type="presParOf" srcId="{E7B63B61-0D36-4639-BBF6-E2A6CA660024}" destId="{BD2E8E6D-5AA9-4CE7-BA72-EFDE739C1906}" srcOrd="3" destOrd="0" presId="urn:microsoft.com/office/officeart/2005/8/layout/matrix1"/>
    <dgm:cxn modelId="{720A27BE-E827-4F3B-9449-A6091FE380FE}" type="presParOf" srcId="{E7B63B61-0D36-4639-BBF6-E2A6CA660024}" destId="{086D352D-1C90-4868-98FA-BE4321DE7673}" srcOrd="4" destOrd="0" presId="urn:microsoft.com/office/officeart/2005/8/layout/matrix1"/>
    <dgm:cxn modelId="{792C97E0-8196-4E0B-91FF-3ED751E9CDC0}" type="presParOf" srcId="{E7B63B61-0D36-4639-BBF6-E2A6CA660024}" destId="{A3ACB452-C53F-4AB3-9AA0-9590708062C1}" srcOrd="5" destOrd="0" presId="urn:microsoft.com/office/officeart/2005/8/layout/matrix1"/>
    <dgm:cxn modelId="{252F35D8-6437-4818-A96C-1CA9EA0F3385}" type="presParOf" srcId="{E7B63B61-0D36-4639-BBF6-E2A6CA660024}" destId="{CCD379E0-8060-400B-AEE3-E3BD79AD6EC0}" srcOrd="6" destOrd="0" presId="urn:microsoft.com/office/officeart/2005/8/layout/matrix1"/>
    <dgm:cxn modelId="{36F6C953-2632-4C2C-A986-A4340100C5F3}" type="presParOf" srcId="{E7B63B61-0D36-4639-BBF6-E2A6CA660024}" destId="{28E5A3A1-7DF4-499A-AD43-A3F7B12E8689}" srcOrd="7" destOrd="0" presId="urn:microsoft.com/office/officeart/2005/8/layout/matrix1"/>
    <dgm:cxn modelId="{FA56CB27-C758-4FBC-A2B2-C30CE6529990}" type="presParOf" srcId="{7E51E3E7-C652-4AF3-B16A-E8D09C118A6D}" destId="{2EB1DACA-2BD9-47DF-A033-9076E1AA1E72}" srcOrd="1" destOrd="0" presId="urn:microsoft.com/office/officeart/2005/8/layout/matrix1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948761E-AC8B-429C-A7DC-AA813607894A}" type="doc">
      <dgm:prSet loTypeId="urn:microsoft.com/office/officeart/2005/8/layout/vProcess5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05849D8-C18D-4200-852F-2B288E09D9E1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Includes formulating guidelines for the critically ill patients, active participation in research, and educating the ICU team.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FD54ED70-9941-40FD-951E-2E2CE421F233}" type="parTrans" cxnId="{E97B0757-EE46-4318-99C8-D33D4EB65F9E}">
      <dgm:prSet/>
      <dgm:spPr/>
      <dgm:t>
        <a:bodyPr/>
        <a:lstStyle/>
        <a:p>
          <a:endParaRPr lang="en-US"/>
        </a:p>
      </dgm:t>
    </dgm:pt>
    <dgm:pt modelId="{6786512F-DB4B-4CB6-9CB0-65D1B612747E}" type="sibTrans" cxnId="{E97B0757-EE46-4318-99C8-D33D4EB65F9E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916BD9E9-73DC-4A82-BC79-F19589A6536A}">
      <dgm:prSet custT="1"/>
      <dgm:spPr/>
      <dgm:t>
        <a:bodyPr/>
        <a:lstStyle/>
        <a:p>
          <a:pPr rtl="0"/>
          <a:r>
            <a:rPr lang="en-US" sz="1400" dirty="0" smtClean="0">
              <a:latin typeface="Arial" pitchFamily="34" charset="0"/>
              <a:cs typeface="Arial" pitchFamily="34" charset="0"/>
            </a:rPr>
            <a:t>Guidelines which have been developed and implemented by the clinical pharmacist in our ICU includes protocols for pain, sedation, delirium, stress, drug compatibility chart , drug administration, dilution guidelines, and toxicological management protocols. 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EA9AA454-891B-49A2-903F-8A08409E0EDF}" type="parTrans" cxnId="{685CC757-BF64-453E-B679-F5EB0AFCE5BA}">
      <dgm:prSet/>
      <dgm:spPr/>
      <dgm:t>
        <a:bodyPr/>
        <a:lstStyle/>
        <a:p>
          <a:endParaRPr lang="en-US"/>
        </a:p>
      </dgm:t>
    </dgm:pt>
    <dgm:pt modelId="{61CEA3EF-394E-48AC-A26E-2F23021105A6}" type="sibTrans" cxnId="{685CC757-BF64-453E-B679-F5EB0AFCE5BA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57761AF3-1A1E-46D5-B772-9DE8C3E16D4A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Once the protocols are formulated, all the members of the ICU team are educated on how to use the protocol. 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B4230703-FCF8-4E71-831C-A50AF7DCC3B7}" type="parTrans" cxnId="{8A0F8AA3-C097-421D-BCB7-E8DFA52EC858}">
      <dgm:prSet/>
      <dgm:spPr/>
      <dgm:t>
        <a:bodyPr/>
        <a:lstStyle/>
        <a:p>
          <a:endParaRPr lang="en-US"/>
        </a:p>
      </dgm:t>
    </dgm:pt>
    <dgm:pt modelId="{14ED0C1B-EBED-458E-A314-879B71CCF35B}" type="sibTrans" cxnId="{8A0F8AA3-C097-421D-BCB7-E8DFA52EC858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7156974E-ECDC-4A72-9F43-DCA1FF5F515E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Most of these clinical pharmacist enforced protocols are nurse oriented, and hence, it becomes easy for optimizing patient care. 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3E1311DE-2A0C-4416-81C4-B6A12DE6D46B}" type="parTrans" cxnId="{3B229A17-6F65-4969-A151-C6A82FF21B6B}">
      <dgm:prSet/>
      <dgm:spPr/>
      <dgm:t>
        <a:bodyPr/>
        <a:lstStyle/>
        <a:p>
          <a:endParaRPr lang="en-US"/>
        </a:p>
      </dgm:t>
    </dgm:pt>
    <dgm:pt modelId="{0C06E5FC-63C8-415C-9111-60F003A83E5A}" type="sibTrans" cxnId="{3B229A17-6F65-4969-A151-C6A82FF21B6B}">
      <dgm:prSet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E63E17D0-B20F-4C48-AA44-D3BB5F4244DD}">
      <dgm:prSet custT="1"/>
      <dgm:spPr/>
      <dgm:t>
        <a:bodyPr/>
        <a:lstStyle/>
        <a:p>
          <a:pPr rtl="0"/>
          <a:r>
            <a:rPr lang="en-US" sz="1800" dirty="0" smtClean="0">
              <a:latin typeface="Arial" pitchFamily="34" charset="0"/>
              <a:cs typeface="Arial" pitchFamily="34" charset="0"/>
            </a:rPr>
            <a:t>The effectiveness of these guidelines is under the supervision of a critical care pharmacist, and it is well studied in Western countries.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5983483B-D1FF-46BE-9F63-25EFA259626A}" type="parTrans" cxnId="{69B62BA1-5527-493B-B937-FF2E76BCEB12}">
      <dgm:prSet/>
      <dgm:spPr/>
      <dgm:t>
        <a:bodyPr/>
        <a:lstStyle/>
        <a:p>
          <a:endParaRPr lang="en-US"/>
        </a:p>
      </dgm:t>
    </dgm:pt>
    <dgm:pt modelId="{88FDCD56-903E-43DE-98E6-3284F3EE6693}" type="sibTrans" cxnId="{69B62BA1-5527-493B-B937-FF2E76BCEB12}">
      <dgm:prSet/>
      <dgm:spPr/>
      <dgm:t>
        <a:bodyPr/>
        <a:lstStyle/>
        <a:p>
          <a:endParaRPr lang="en-US"/>
        </a:p>
      </dgm:t>
    </dgm:pt>
    <dgm:pt modelId="{2680D98B-6A77-453C-8820-602C7A0A3F80}">
      <dgm:prSet/>
      <dgm:spPr/>
      <dgm:t>
        <a:bodyPr/>
        <a:lstStyle/>
        <a:p>
          <a:pPr rtl="0"/>
          <a:endParaRPr lang="en-US" sz="1200" dirty="0"/>
        </a:p>
      </dgm:t>
    </dgm:pt>
    <dgm:pt modelId="{837CA011-3E79-4D9F-BD73-85FB456569E6}" type="parTrans" cxnId="{48D78A87-4954-40E4-B42B-73DBABD1EF1C}">
      <dgm:prSet/>
      <dgm:spPr/>
      <dgm:t>
        <a:bodyPr/>
        <a:lstStyle/>
        <a:p>
          <a:endParaRPr lang="en-US"/>
        </a:p>
      </dgm:t>
    </dgm:pt>
    <dgm:pt modelId="{48B7B4A2-BB9D-4535-B62B-F5362141D299}" type="sibTrans" cxnId="{48D78A87-4954-40E4-B42B-73DBABD1EF1C}">
      <dgm:prSet/>
      <dgm:spPr/>
      <dgm:t>
        <a:bodyPr/>
        <a:lstStyle/>
        <a:p>
          <a:endParaRPr lang="en-US"/>
        </a:p>
      </dgm:t>
    </dgm:pt>
    <dgm:pt modelId="{F4871634-C8A3-478D-9E15-539A7E970289}" type="pres">
      <dgm:prSet presAssocID="{A948761E-AC8B-429C-A7DC-AA813607894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BACCDF-A84A-4A5D-9003-7F60C613B3B1}" type="pres">
      <dgm:prSet presAssocID="{A948761E-AC8B-429C-A7DC-AA813607894A}" presName="dummyMaxCanvas" presStyleCnt="0">
        <dgm:presLayoutVars/>
      </dgm:prSet>
      <dgm:spPr/>
    </dgm:pt>
    <dgm:pt modelId="{A42F6CD7-C68A-46B1-B95B-10E1D57A8E8E}" type="pres">
      <dgm:prSet presAssocID="{A948761E-AC8B-429C-A7DC-AA813607894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E45EB-EB8F-480A-A4C2-D090EE71E87B}" type="pres">
      <dgm:prSet presAssocID="{A948761E-AC8B-429C-A7DC-AA813607894A}" presName="FiveNodes_2" presStyleLbl="node1" presStyleIdx="1" presStyleCnt="5" custScaleX="106167" custLinFactNeighborX="-2147" custLinFactNeighborY="4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0ABBD-56C1-4F81-A532-7DAC9A6C3D02}" type="pres">
      <dgm:prSet presAssocID="{A948761E-AC8B-429C-A7DC-AA813607894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B456D-CC75-4F49-9A11-96465672AF31}" type="pres">
      <dgm:prSet presAssocID="{A948761E-AC8B-429C-A7DC-AA813607894A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44504-BEEE-41D0-86E1-E4BDDF07FEDE}" type="pres">
      <dgm:prSet presAssocID="{A948761E-AC8B-429C-A7DC-AA813607894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AC717-1FCE-4F5F-A72A-FDB21CB91645}" type="pres">
      <dgm:prSet presAssocID="{A948761E-AC8B-429C-A7DC-AA813607894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25BCF-E087-4E9D-8A23-66CB1BC207B2}" type="pres">
      <dgm:prSet presAssocID="{A948761E-AC8B-429C-A7DC-AA813607894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D2A59-64C6-4E1A-95D1-9676C9546DB2}" type="pres">
      <dgm:prSet presAssocID="{A948761E-AC8B-429C-A7DC-AA813607894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E604B-89D8-4EE6-B041-C8DE59157B55}" type="pres">
      <dgm:prSet presAssocID="{A948761E-AC8B-429C-A7DC-AA813607894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71839-21FF-4EC8-8802-2930981C488E}" type="pres">
      <dgm:prSet presAssocID="{A948761E-AC8B-429C-A7DC-AA813607894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EDADA-1D0C-48AE-A3D1-D360403ADA3E}" type="pres">
      <dgm:prSet presAssocID="{A948761E-AC8B-429C-A7DC-AA813607894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E9CCD2-2174-4D5A-9D25-CF1E8EC1BB32}" type="pres">
      <dgm:prSet presAssocID="{A948761E-AC8B-429C-A7DC-AA813607894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00E67-B88A-4009-9010-FF837F9CEAC4}" type="pres">
      <dgm:prSet presAssocID="{A948761E-AC8B-429C-A7DC-AA813607894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AC0A4-4328-4A16-8885-141708735326}" type="pres">
      <dgm:prSet presAssocID="{A948761E-AC8B-429C-A7DC-AA813607894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0203EA-7C4E-4984-8B9F-40555BF73E41}" type="presOf" srcId="{2680D98B-6A77-453C-8820-602C7A0A3F80}" destId="{3B544504-BEEE-41D0-86E1-E4BDDF07FEDE}" srcOrd="0" destOrd="1" presId="urn:microsoft.com/office/officeart/2005/8/layout/vProcess5"/>
    <dgm:cxn modelId="{3B229A17-6F65-4969-A151-C6A82FF21B6B}" srcId="{A948761E-AC8B-429C-A7DC-AA813607894A}" destId="{7156974E-ECDC-4A72-9F43-DCA1FF5F515E}" srcOrd="3" destOrd="0" parTransId="{3E1311DE-2A0C-4416-81C4-B6A12DE6D46B}" sibTransId="{0C06E5FC-63C8-415C-9111-60F003A83E5A}"/>
    <dgm:cxn modelId="{8A0F8AA3-C097-421D-BCB7-E8DFA52EC858}" srcId="{A948761E-AC8B-429C-A7DC-AA813607894A}" destId="{57761AF3-1A1E-46D5-B772-9DE8C3E16D4A}" srcOrd="2" destOrd="0" parTransId="{B4230703-FCF8-4E71-831C-A50AF7DCC3B7}" sibTransId="{14ED0C1B-EBED-458E-A314-879B71CCF35B}"/>
    <dgm:cxn modelId="{C8BC58D0-EE72-4A42-A63D-CB23AB47B9D6}" type="presOf" srcId="{7156974E-ECDC-4A72-9F43-DCA1FF5F515E}" destId="{44700E67-B88A-4009-9010-FF837F9CEAC4}" srcOrd="1" destOrd="0" presId="urn:microsoft.com/office/officeart/2005/8/layout/vProcess5"/>
    <dgm:cxn modelId="{D72A01BC-1A96-4C02-8BF8-5E0B28F5CFB9}" type="presOf" srcId="{005849D8-C18D-4200-852F-2B288E09D9E1}" destId="{BC271839-21FF-4EC8-8802-2930981C488E}" srcOrd="1" destOrd="0" presId="urn:microsoft.com/office/officeart/2005/8/layout/vProcess5"/>
    <dgm:cxn modelId="{69B62BA1-5527-493B-B937-FF2E76BCEB12}" srcId="{A948761E-AC8B-429C-A7DC-AA813607894A}" destId="{E63E17D0-B20F-4C48-AA44-D3BB5F4244DD}" srcOrd="4" destOrd="0" parTransId="{5983483B-D1FF-46BE-9F63-25EFA259626A}" sibTransId="{88FDCD56-903E-43DE-98E6-3284F3EE6693}"/>
    <dgm:cxn modelId="{DD3CC6DF-81E8-4723-931E-37C5A2285032}" type="presOf" srcId="{E63E17D0-B20F-4C48-AA44-D3BB5F4244DD}" destId="{3B544504-BEEE-41D0-86E1-E4BDDF07FEDE}" srcOrd="0" destOrd="0" presId="urn:microsoft.com/office/officeart/2005/8/layout/vProcess5"/>
    <dgm:cxn modelId="{DCA4F99A-6658-4773-A9D7-AD305F2D8FA0}" type="presOf" srcId="{57761AF3-1A1E-46D5-B772-9DE8C3E16D4A}" destId="{86E9CCD2-2174-4D5A-9D25-CF1E8EC1BB32}" srcOrd="1" destOrd="0" presId="urn:microsoft.com/office/officeart/2005/8/layout/vProcess5"/>
    <dgm:cxn modelId="{48D78A87-4954-40E4-B42B-73DBABD1EF1C}" srcId="{E63E17D0-B20F-4C48-AA44-D3BB5F4244DD}" destId="{2680D98B-6A77-453C-8820-602C7A0A3F80}" srcOrd="0" destOrd="0" parTransId="{837CA011-3E79-4D9F-BD73-85FB456569E6}" sibTransId="{48B7B4A2-BB9D-4535-B62B-F5362141D299}"/>
    <dgm:cxn modelId="{C536EB92-F484-4D49-A9EC-A6547AB3D57D}" type="presOf" srcId="{916BD9E9-73DC-4A82-BC79-F19589A6536A}" destId="{22AE45EB-EB8F-480A-A4C2-D090EE71E87B}" srcOrd="0" destOrd="0" presId="urn:microsoft.com/office/officeart/2005/8/layout/vProcess5"/>
    <dgm:cxn modelId="{AB6AC343-D2A5-45CD-A1C6-E9AA77119283}" type="presOf" srcId="{57761AF3-1A1E-46D5-B772-9DE8C3E16D4A}" destId="{D070ABBD-56C1-4F81-A532-7DAC9A6C3D02}" srcOrd="0" destOrd="0" presId="urn:microsoft.com/office/officeart/2005/8/layout/vProcess5"/>
    <dgm:cxn modelId="{B9F29616-B616-455B-B1DD-FC524AB802BB}" type="presOf" srcId="{0C06E5FC-63C8-415C-9111-60F003A83E5A}" destId="{A64E604B-89D8-4EE6-B041-C8DE59157B55}" srcOrd="0" destOrd="0" presId="urn:microsoft.com/office/officeart/2005/8/layout/vProcess5"/>
    <dgm:cxn modelId="{AAD57E7A-2386-4358-BDAC-4D0D6E8BDF59}" type="presOf" srcId="{2680D98B-6A77-453C-8820-602C7A0A3F80}" destId="{63EAC0A4-4328-4A16-8885-141708735326}" srcOrd="1" destOrd="1" presId="urn:microsoft.com/office/officeart/2005/8/layout/vProcess5"/>
    <dgm:cxn modelId="{88D1D3D9-B6F8-4988-B784-94C87F01527A}" type="presOf" srcId="{A948761E-AC8B-429C-A7DC-AA813607894A}" destId="{F4871634-C8A3-478D-9E15-539A7E970289}" srcOrd="0" destOrd="0" presId="urn:microsoft.com/office/officeart/2005/8/layout/vProcess5"/>
    <dgm:cxn modelId="{685CC757-BF64-453E-B679-F5EB0AFCE5BA}" srcId="{A948761E-AC8B-429C-A7DC-AA813607894A}" destId="{916BD9E9-73DC-4A82-BC79-F19589A6536A}" srcOrd="1" destOrd="0" parTransId="{EA9AA454-891B-49A2-903F-8A08409E0EDF}" sibTransId="{61CEA3EF-394E-48AC-A26E-2F23021105A6}"/>
    <dgm:cxn modelId="{E97B0757-EE46-4318-99C8-D33D4EB65F9E}" srcId="{A948761E-AC8B-429C-A7DC-AA813607894A}" destId="{005849D8-C18D-4200-852F-2B288E09D9E1}" srcOrd="0" destOrd="0" parTransId="{FD54ED70-9941-40FD-951E-2E2CE421F233}" sibTransId="{6786512F-DB4B-4CB6-9CB0-65D1B612747E}"/>
    <dgm:cxn modelId="{CEAD3EB1-1FFF-4113-9357-AEBA60A93342}" type="presOf" srcId="{7156974E-ECDC-4A72-9F43-DCA1FF5F515E}" destId="{0A0B456D-CC75-4F49-9A11-96465672AF31}" srcOrd="0" destOrd="0" presId="urn:microsoft.com/office/officeart/2005/8/layout/vProcess5"/>
    <dgm:cxn modelId="{E7605F5F-F9FA-487C-9F22-39CF09F1775D}" type="presOf" srcId="{E63E17D0-B20F-4C48-AA44-D3BB5F4244DD}" destId="{63EAC0A4-4328-4A16-8885-141708735326}" srcOrd="1" destOrd="0" presId="urn:microsoft.com/office/officeart/2005/8/layout/vProcess5"/>
    <dgm:cxn modelId="{DEE44D0C-D15E-4ECA-9313-878C376CABC5}" type="presOf" srcId="{14ED0C1B-EBED-458E-A314-879B71CCF35B}" destId="{8F3D2A59-64C6-4E1A-95D1-9676C9546DB2}" srcOrd="0" destOrd="0" presId="urn:microsoft.com/office/officeart/2005/8/layout/vProcess5"/>
    <dgm:cxn modelId="{2F797BB5-D9DA-4EC1-BF35-EE5C76BEDE62}" type="presOf" srcId="{61CEA3EF-394E-48AC-A26E-2F23021105A6}" destId="{A9025BCF-E087-4E9D-8A23-66CB1BC207B2}" srcOrd="0" destOrd="0" presId="urn:microsoft.com/office/officeart/2005/8/layout/vProcess5"/>
    <dgm:cxn modelId="{94964B28-5BEE-4DA5-B475-0648AA969CF8}" type="presOf" srcId="{6786512F-DB4B-4CB6-9CB0-65D1B612747E}" destId="{71DAC717-1FCE-4F5F-A72A-FDB21CB91645}" srcOrd="0" destOrd="0" presId="urn:microsoft.com/office/officeart/2005/8/layout/vProcess5"/>
    <dgm:cxn modelId="{706668D1-4C48-4C20-A6E1-470D476FE66E}" type="presOf" srcId="{916BD9E9-73DC-4A82-BC79-F19589A6536A}" destId="{33EEDADA-1D0C-48AE-A3D1-D360403ADA3E}" srcOrd="1" destOrd="0" presId="urn:microsoft.com/office/officeart/2005/8/layout/vProcess5"/>
    <dgm:cxn modelId="{2CF4ED9F-8BE7-4B2D-9CDA-A0D7D04E2190}" type="presOf" srcId="{005849D8-C18D-4200-852F-2B288E09D9E1}" destId="{A42F6CD7-C68A-46B1-B95B-10E1D57A8E8E}" srcOrd="0" destOrd="0" presId="urn:microsoft.com/office/officeart/2005/8/layout/vProcess5"/>
    <dgm:cxn modelId="{A166A99C-141B-4FF8-B9D1-02CCCCAA2591}" type="presParOf" srcId="{F4871634-C8A3-478D-9E15-539A7E970289}" destId="{59BACCDF-A84A-4A5D-9003-7F60C613B3B1}" srcOrd="0" destOrd="0" presId="urn:microsoft.com/office/officeart/2005/8/layout/vProcess5"/>
    <dgm:cxn modelId="{82FA3EC1-F1D1-4D87-B85B-B3EF9DC288CB}" type="presParOf" srcId="{F4871634-C8A3-478D-9E15-539A7E970289}" destId="{A42F6CD7-C68A-46B1-B95B-10E1D57A8E8E}" srcOrd="1" destOrd="0" presId="urn:microsoft.com/office/officeart/2005/8/layout/vProcess5"/>
    <dgm:cxn modelId="{BE0F6509-2BC1-4EBE-9ED6-F18B89F690AA}" type="presParOf" srcId="{F4871634-C8A3-478D-9E15-539A7E970289}" destId="{22AE45EB-EB8F-480A-A4C2-D090EE71E87B}" srcOrd="2" destOrd="0" presId="urn:microsoft.com/office/officeart/2005/8/layout/vProcess5"/>
    <dgm:cxn modelId="{D493AE03-C3C9-4C8B-881C-FACBBB3903E8}" type="presParOf" srcId="{F4871634-C8A3-478D-9E15-539A7E970289}" destId="{D070ABBD-56C1-4F81-A532-7DAC9A6C3D02}" srcOrd="3" destOrd="0" presId="urn:microsoft.com/office/officeart/2005/8/layout/vProcess5"/>
    <dgm:cxn modelId="{8EBD8356-B97C-4CD1-9B6E-429571B5707B}" type="presParOf" srcId="{F4871634-C8A3-478D-9E15-539A7E970289}" destId="{0A0B456D-CC75-4F49-9A11-96465672AF31}" srcOrd="4" destOrd="0" presId="urn:microsoft.com/office/officeart/2005/8/layout/vProcess5"/>
    <dgm:cxn modelId="{8465D13A-B50E-40FC-BE1E-3D10A11636B1}" type="presParOf" srcId="{F4871634-C8A3-478D-9E15-539A7E970289}" destId="{3B544504-BEEE-41D0-86E1-E4BDDF07FEDE}" srcOrd="5" destOrd="0" presId="urn:microsoft.com/office/officeart/2005/8/layout/vProcess5"/>
    <dgm:cxn modelId="{628A3602-6F98-43DE-90C5-8F4B5857E9D0}" type="presParOf" srcId="{F4871634-C8A3-478D-9E15-539A7E970289}" destId="{71DAC717-1FCE-4F5F-A72A-FDB21CB91645}" srcOrd="6" destOrd="0" presId="urn:microsoft.com/office/officeart/2005/8/layout/vProcess5"/>
    <dgm:cxn modelId="{41E8ED4D-DF65-4585-AA0F-A094EC4A29D4}" type="presParOf" srcId="{F4871634-C8A3-478D-9E15-539A7E970289}" destId="{A9025BCF-E087-4E9D-8A23-66CB1BC207B2}" srcOrd="7" destOrd="0" presId="urn:microsoft.com/office/officeart/2005/8/layout/vProcess5"/>
    <dgm:cxn modelId="{F047C517-F611-46CF-93C8-556EBB8D7353}" type="presParOf" srcId="{F4871634-C8A3-478D-9E15-539A7E970289}" destId="{8F3D2A59-64C6-4E1A-95D1-9676C9546DB2}" srcOrd="8" destOrd="0" presId="urn:microsoft.com/office/officeart/2005/8/layout/vProcess5"/>
    <dgm:cxn modelId="{F87FA070-1E67-47DD-88CA-7A1E58DEE93F}" type="presParOf" srcId="{F4871634-C8A3-478D-9E15-539A7E970289}" destId="{A64E604B-89D8-4EE6-B041-C8DE59157B55}" srcOrd="9" destOrd="0" presId="urn:microsoft.com/office/officeart/2005/8/layout/vProcess5"/>
    <dgm:cxn modelId="{494796B2-04FB-4515-8C29-6EB53954EF91}" type="presParOf" srcId="{F4871634-C8A3-478D-9E15-539A7E970289}" destId="{BC271839-21FF-4EC8-8802-2930981C488E}" srcOrd="10" destOrd="0" presId="urn:microsoft.com/office/officeart/2005/8/layout/vProcess5"/>
    <dgm:cxn modelId="{84DD8118-0196-489B-A7B9-B9E1DFD31AD5}" type="presParOf" srcId="{F4871634-C8A3-478D-9E15-539A7E970289}" destId="{33EEDADA-1D0C-48AE-A3D1-D360403ADA3E}" srcOrd="11" destOrd="0" presId="urn:microsoft.com/office/officeart/2005/8/layout/vProcess5"/>
    <dgm:cxn modelId="{852CF1C4-FC6E-4186-B48D-AA22C1055A4B}" type="presParOf" srcId="{F4871634-C8A3-478D-9E15-539A7E970289}" destId="{86E9CCD2-2174-4D5A-9D25-CF1E8EC1BB32}" srcOrd="12" destOrd="0" presId="urn:microsoft.com/office/officeart/2005/8/layout/vProcess5"/>
    <dgm:cxn modelId="{958F264D-A155-4A0F-9D92-A9F77B9EF8B8}" type="presParOf" srcId="{F4871634-C8A3-478D-9E15-539A7E970289}" destId="{44700E67-B88A-4009-9010-FF837F9CEAC4}" srcOrd="13" destOrd="0" presId="urn:microsoft.com/office/officeart/2005/8/layout/vProcess5"/>
    <dgm:cxn modelId="{819525C0-4E78-4733-AD5D-EB7A85FDB67C}" type="presParOf" srcId="{F4871634-C8A3-478D-9E15-539A7E970289}" destId="{63EAC0A4-4328-4A16-8885-141708735326}" srcOrd="14" destOrd="0" presId="urn:microsoft.com/office/officeart/2005/8/layout/vProcess5"/>
  </dgm:cxnLst>
  <dgm:bg/>
  <dgm:whole/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6DE78D1-2363-4988-BD32-8F372A820347}" type="doc">
      <dgm:prSet loTypeId="urn:microsoft.com/office/officeart/2005/8/layout/process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6DB102B-BE4F-42A4-8245-98CA759F1C6F}">
      <dgm:prSet/>
      <dgm:spPr/>
      <dgm:t>
        <a:bodyPr/>
        <a:lstStyle/>
        <a:p>
          <a:pPr rtl="0"/>
          <a:r>
            <a:rPr lang="en-US" dirty="0" smtClean="0"/>
            <a:t>Clinical pharmacist as a part of multidisciplinary team in an ICU is associated with a substantially lower rate of adverse drug event caused by medication errors, drug interactions, and drug incompatibilities. </a:t>
          </a:r>
          <a:endParaRPr lang="en-US" dirty="0"/>
        </a:p>
      </dgm:t>
    </dgm:pt>
    <dgm:pt modelId="{FDD85D20-6479-4D6B-90F5-43613271F3A8}" type="parTrans" cxnId="{4F934AEA-81A3-49CC-AFDD-FB12C86AE1ED}">
      <dgm:prSet/>
      <dgm:spPr/>
      <dgm:t>
        <a:bodyPr/>
        <a:lstStyle/>
        <a:p>
          <a:endParaRPr lang="en-US"/>
        </a:p>
      </dgm:t>
    </dgm:pt>
    <dgm:pt modelId="{E6D2B0E4-0B7E-467D-94B7-D86ED15F6C37}" type="sibTrans" cxnId="{4F934AEA-81A3-49CC-AFDD-FB12C86AE1ED}">
      <dgm:prSet/>
      <dgm:spPr/>
      <dgm:t>
        <a:bodyPr/>
        <a:lstStyle/>
        <a:p>
          <a:endParaRPr lang="en-US"/>
        </a:p>
      </dgm:t>
    </dgm:pt>
    <dgm:pt modelId="{05E62E7F-953D-433F-97F5-74E0F8B71A7D}">
      <dgm:prSet/>
      <dgm:spPr/>
      <dgm:t>
        <a:bodyPr/>
        <a:lstStyle/>
        <a:p>
          <a:pPr rtl="0"/>
          <a:r>
            <a:rPr lang="en-US" dirty="0" smtClean="0"/>
            <a:t>Clinical pharmacists are essential to improve patient safety and outcome, reduce costs, and provide quality of care in critically ill patients.</a:t>
          </a:r>
          <a:endParaRPr lang="en-US" dirty="0"/>
        </a:p>
      </dgm:t>
    </dgm:pt>
    <dgm:pt modelId="{3E1DF702-F8D8-4D6B-B385-9ABD01ADD5D7}" type="parTrans" cxnId="{9E46D9C1-8A78-43DB-B0E2-1F70DECEA357}">
      <dgm:prSet/>
      <dgm:spPr/>
      <dgm:t>
        <a:bodyPr/>
        <a:lstStyle/>
        <a:p>
          <a:endParaRPr lang="en-US"/>
        </a:p>
      </dgm:t>
    </dgm:pt>
    <dgm:pt modelId="{60DB0EA3-8AE0-4834-BCBE-801F3B563489}" type="sibTrans" cxnId="{9E46D9C1-8A78-43DB-B0E2-1F70DECEA357}">
      <dgm:prSet/>
      <dgm:spPr/>
      <dgm:t>
        <a:bodyPr/>
        <a:lstStyle/>
        <a:p>
          <a:endParaRPr lang="en-US"/>
        </a:p>
      </dgm:t>
    </dgm:pt>
    <dgm:pt modelId="{F5C991C5-2645-451D-8329-3C994EC7951C}" type="pres">
      <dgm:prSet presAssocID="{36DE78D1-2363-4988-BD32-8F372A8203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13838C-730C-4E61-8BCC-716230146DB5}" type="pres">
      <dgm:prSet presAssocID="{05E62E7F-953D-433F-97F5-74E0F8B71A7D}" presName="boxAndChildren" presStyleCnt="0"/>
      <dgm:spPr/>
    </dgm:pt>
    <dgm:pt modelId="{F58EFE1E-DFB4-4A92-9C6C-A05D392F1CF2}" type="pres">
      <dgm:prSet presAssocID="{05E62E7F-953D-433F-97F5-74E0F8B71A7D}" presName="parentTextBox" presStyleLbl="node1" presStyleIdx="0" presStyleCnt="2"/>
      <dgm:spPr/>
      <dgm:t>
        <a:bodyPr/>
        <a:lstStyle/>
        <a:p>
          <a:endParaRPr lang="en-US"/>
        </a:p>
      </dgm:t>
    </dgm:pt>
    <dgm:pt modelId="{CE49B012-D4F4-4B11-B39F-1859C779405C}" type="pres">
      <dgm:prSet presAssocID="{E6D2B0E4-0B7E-467D-94B7-D86ED15F6C37}" presName="sp" presStyleCnt="0"/>
      <dgm:spPr/>
    </dgm:pt>
    <dgm:pt modelId="{9B4E0E75-0E82-45F1-94A9-192C4569DB61}" type="pres">
      <dgm:prSet presAssocID="{16DB102B-BE4F-42A4-8245-98CA759F1C6F}" presName="arrowAndChildren" presStyleCnt="0"/>
      <dgm:spPr/>
    </dgm:pt>
    <dgm:pt modelId="{D3A92AB1-47FE-46D0-93C6-B018FC372837}" type="pres">
      <dgm:prSet presAssocID="{16DB102B-BE4F-42A4-8245-98CA759F1C6F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4F934AEA-81A3-49CC-AFDD-FB12C86AE1ED}" srcId="{36DE78D1-2363-4988-BD32-8F372A820347}" destId="{16DB102B-BE4F-42A4-8245-98CA759F1C6F}" srcOrd="0" destOrd="0" parTransId="{FDD85D20-6479-4D6B-90F5-43613271F3A8}" sibTransId="{E6D2B0E4-0B7E-467D-94B7-D86ED15F6C37}"/>
    <dgm:cxn modelId="{F0F990BB-7B87-4401-B09F-E9A436386B4A}" type="presOf" srcId="{05E62E7F-953D-433F-97F5-74E0F8B71A7D}" destId="{F58EFE1E-DFB4-4A92-9C6C-A05D392F1CF2}" srcOrd="0" destOrd="0" presId="urn:microsoft.com/office/officeart/2005/8/layout/process4"/>
    <dgm:cxn modelId="{F56E57A7-4F64-4E66-B4B5-2009C1C6DA74}" type="presOf" srcId="{16DB102B-BE4F-42A4-8245-98CA759F1C6F}" destId="{D3A92AB1-47FE-46D0-93C6-B018FC372837}" srcOrd="0" destOrd="0" presId="urn:microsoft.com/office/officeart/2005/8/layout/process4"/>
    <dgm:cxn modelId="{B9AF525C-1BA1-4CF8-870C-145D84CAA028}" type="presOf" srcId="{36DE78D1-2363-4988-BD32-8F372A820347}" destId="{F5C991C5-2645-451D-8329-3C994EC7951C}" srcOrd="0" destOrd="0" presId="urn:microsoft.com/office/officeart/2005/8/layout/process4"/>
    <dgm:cxn modelId="{9E46D9C1-8A78-43DB-B0E2-1F70DECEA357}" srcId="{36DE78D1-2363-4988-BD32-8F372A820347}" destId="{05E62E7F-953D-433F-97F5-74E0F8B71A7D}" srcOrd="1" destOrd="0" parTransId="{3E1DF702-F8D8-4D6B-B385-9ABD01ADD5D7}" sibTransId="{60DB0EA3-8AE0-4834-BCBE-801F3B563489}"/>
    <dgm:cxn modelId="{0069DC56-C832-4269-A451-E112B14B43BD}" type="presParOf" srcId="{F5C991C5-2645-451D-8329-3C994EC7951C}" destId="{BD13838C-730C-4E61-8BCC-716230146DB5}" srcOrd="0" destOrd="0" presId="urn:microsoft.com/office/officeart/2005/8/layout/process4"/>
    <dgm:cxn modelId="{AA990673-1B0B-438A-84A8-7486E31866C3}" type="presParOf" srcId="{BD13838C-730C-4E61-8BCC-716230146DB5}" destId="{F58EFE1E-DFB4-4A92-9C6C-A05D392F1CF2}" srcOrd="0" destOrd="0" presId="urn:microsoft.com/office/officeart/2005/8/layout/process4"/>
    <dgm:cxn modelId="{958BCD25-8195-4165-85B3-079B85A51CDE}" type="presParOf" srcId="{F5C991C5-2645-451D-8329-3C994EC7951C}" destId="{CE49B012-D4F4-4B11-B39F-1859C779405C}" srcOrd="1" destOrd="0" presId="urn:microsoft.com/office/officeart/2005/8/layout/process4"/>
    <dgm:cxn modelId="{0175EA21-2D41-4EBF-A6C9-9E44BD2EE583}" type="presParOf" srcId="{F5C991C5-2645-451D-8329-3C994EC7951C}" destId="{9B4E0E75-0E82-45F1-94A9-192C4569DB61}" srcOrd="2" destOrd="0" presId="urn:microsoft.com/office/officeart/2005/8/layout/process4"/>
    <dgm:cxn modelId="{F60F4C48-820D-441F-A69D-AEB3D2AEF1E7}" type="presParOf" srcId="{9B4E0E75-0E82-45F1-94A9-192C4569DB61}" destId="{D3A92AB1-47FE-46D0-93C6-B018FC372837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467070-4096-40A8-9B6C-929091D3161E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EB942EA-025B-480B-B4AB-890966A265B7}">
      <dgm:prSet phldrT="[Text]" custT="1"/>
      <dgm:spPr/>
      <dgm:t>
        <a:bodyPr/>
        <a:lstStyle/>
        <a:p>
          <a:pPr algn="ctr" rtl="0"/>
          <a:r>
            <a:rPr lang="en-US" sz="2800" dirty="0" smtClean="0">
              <a:latin typeface="Arial" pitchFamily="34" charset="0"/>
              <a:cs typeface="Arial" pitchFamily="34" charset="0"/>
            </a:rPr>
            <a:t>The concept of having a clinical pharmacist in an intensivist-led multidisciplinary team evolved in the early 1980s in USA.</a:t>
          </a:r>
          <a:endParaRPr lang="en-US" sz="2800" dirty="0"/>
        </a:p>
      </dgm:t>
    </dgm:pt>
    <dgm:pt modelId="{D1A6A7A0-4D40-479B-8D5B-353ECBE62836}" type="parTrans" cxnId="{A79F3E03-F764-4275-BC1C-4C3ABA35BD34}">
      <dgm:prSet/>
      <dgm:spPr/>
      <dgm:t>
        <a:bodyPr/>
        <a:lstStyle/>
        <a:p>
          <a:endParaRPr lang="en-US"/>
        </a:p>
      </dgm:t>
    </dgm:pt>
    <dgm:pt modelId="{EC1C3E13-3456-4093-BE81-126EF65EFE05}" type="sibTrans" cxnId="{A79F3E03-F764-4275-BC1C-4C3ABA35BD34}">
      <dgm:prSet/>
      <dgm:spPr/>
      <dgm:t>
        <a:bodyPr/>
        <a:lstStyle/>
        <a:p>
          <a:endParaRPr lang="en-US"/>
        </a:p>
      </dgm:t>
    </dgm:pt>
    <dgm:pt modelId="{6EA6877C-21C8-41F0-9F17-C41B92F5EEEC}">
      <dgm:prSet/>
      <dgm:spPr/>
      <dgm:t>
        <a:bodyPr/>
        <a:lstStyle/>
        <a:p>
          <a:pPr algn="ctr" rtl="0"/>
          <a:r>
            <a:rPr lang="en-US" dirty="0" smtClean="0">
              <a:latin typeface="Arial" pitchFamily="34" charset="0"/>
              <a:cs typeface="Arial" pitchFamily="34" charset="0"/>
            </a:rPr>
            <a:t>In Today’s World Intensive Care Unit (ICU), the skills of a Critical care pharmacist addresses adverse drug events caused due to drug-related problems and medication errors. It improves the appropriateness, quality of prescribing and increases patient safety. 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0257210F-ADB4-4A2E-8A04-F28261F65B2B}" type="parTrans" cxnId="{CC6D3657-FBF5-4BE9-95F4-549E07EE3241}">
      <dgm:prSet/>
      <dgm:spPr/>
      <dgm:t>
        <a:bodyPr/>
        <a:lstStyle/>
        <a:p>
          <a:endParaRPr lang="en-US"/>
        </a:p>
      </dgm:t>
    </dgm:pt>
    <dgm:pt modelId="{934FBE9F-079E-40EB-B921-F5DFB2A9B0BD}" type="sibTrans" cxnId="{CC6D3657-FBF5-4BE9-95F4-549E07EE3241}">
      <dgm:prSet/>
      <dgm:spPr/>
      <dgm:t>
        <a:bodyPr/>
        <a:lstStyle/>
        <a:p>
          <a:endParaRPr lang="en-US"/>
        </a:p>
      </dgm:t>
    </dgm:pt>
    <dgm:pt modelId="{C8960690-471B-4A81-BFA6-7BD70E818B5E}">
      <dgm:prSet/>
      <dgm:spPr/>
      <dgm:t>
        <a:bodyPr/>
        <a:lstStyle/>
        <a:p>
          <a:pPr rtl="0"/>
          <a:endParaRPr lang="en-US" dirty="0"/>
        </a:p>
      </dgm:t>
    </dgm:pt>
    <dgm:pt modelId="{EEFFC51C-FCD0-40E8-A6E1-7A113AE58A20}" type="parTrans" cxnId="{D718C41C-85E9-41EB-B2F4-075DE97D4033}">
      <dgm:prSet/>
      <dgm:spPr/>
      <dgm:t>
        <a:bodyPr/>
        <a:lstStyle/>
        <a:p>
          <a:endParaRPr lang="en-US"/>
        </a:p>
      </dgm:t>
    </dgm:pt>
    <dgm:pt modelId="{E41B4961-B1E5-4BBB-A274-9E4783FF4FFC}" type="sibTrans" cxnId="{D718C41C-85E9-41EB-B2F4-075DE97D4033}">
      <dgm:prSet/>
      <dgm:spPr/>
      <dgm:t>
        <a:bodyPr/>
        <a:lstStyle/>
        <a:p>
          <a:endParaRPr lang="en-US"/>
        </a:p>
      </dgm:t>
    </dgm:pt>
    <dgm:pt modelId="{D35AAD23-AEA0-4B52-8AEB-9135710965B8}" type="pres">
      <dgm:prSet presAssocID="{2B467070-4096-40A8-9B6C-929091D316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DC8493-3360-49F6-AE60-48B82CC4C270}" type="pres">
      <dgm:prSet presAssocID="{EEB942EA-025B-480B-B4AB-890966A265B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E8A94-30A6-4876-8059-02B16C386990}" type="pres">
      <dgm:prSet presAssocID="{EC1C3E13-3456-4093-BE81-126EF65EFE05}" presName="spacer" presStyleCnt="0"/>
      <dgm:spPr/>
    </dgm:pt>
    <dgm:pt modelId="{193429E1-FCB1-4DC2-93C6-C2719F4AAA3E}" type="pres">
      <dgm:prSet presAssocID="{6EA6877C-21C8-41F0-9F17-C41B92F5EEEC}" presName="parentText" presStyleLbl="node1" presStyleIdx="1" presStyleCnt="2" custScaleY="126751" custLinFactNeighborX="926" custLinFactNeighborY="682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49FE4-B585-48C9-B478-C52509CA8D97}" type="pres">
      <dgm:prSet presAssocID="{6EA6877C-21C8-41F0-9F17-C41B92F5EEE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0B615-4C64-4622-93D8-8E5FEB209A6E}" type="presOf" srcId="{EEB942EA-025B-480B-B4AB-890966A265B7}" destId="{B8DC8493-3360-49F6-AE60-48B82CC4C270}" srcOrd="0" destOrd="0" presId="urn:microsoft.com/office/officeart/2005/8/layout/vList2"/>
    <dgm:cxn modelId="{A79F3E03-F764-4275-BC1C-4C3ABA35BD34}" srcId="{2B467070-4096-40A8-9B6C-929091D3161E}" destId="{EEB942EA-025B-480B-B4AB-890966A265B7}" srcOrd="0" destOrd="0" parTransId="{D1A6A7A0-4D40-479B-8D5B-353ECBE62836}" sibTransId="{EC1C3E13-3456-4093-BE81-126EF65EFE05}"/>
    <dgm:cxn modelId="{FA6DF383-5CB6-4FA2-9A52-CFDAD451D62A}" type="presOf" srcId="{C8960690-471B-4A81-BFA6-7BD70E818B5E}" destId="{4BF49FE4-B585-48C9-B478-C52509CA8D97}" srcOrd="0" destOrd="0" presId="urn:microsoft.com/office/officeart/2005/8/layout/vList2"/>
    <dgm:cxn modelId="{D718C41C-85E9-41EB-B2F4-075DE97D4033}" srcId="{6EA6877C-21C8-41F0-9F17-C41B92F5EEEC}" destId="{C8960690-471B-4A81-BFA6-7BD70E818B5E}" srcOrd="0" destOrd="0" parTransId="{EEFFC51C-FCD0-40E8-A6E1-7A113AE58A20}" sibTransId="{E41B4961-B1E5-4BBB-A274-9E4783FF4FFC}"/>
    <dgm:cxn modelId="{106EBB95-1F48-447A-BACD-845ACB4B90F8}" type="presOf" srcId="{6EA6877C-21C8-41F0-9F17-C41B92F5EEEC}" destId="{193429E1-FCB1-4DC2-93C6-C2719F4AAA3E}" srcOrd="0" destOrd="0" presId="urn:microsoft.com/office/officeart/2005/8/layout/vList2"/>
    <dgm:cxn modelId="{727BD9C5-8625-4E5F-923E-0F2B189CD234}" type="presOf" srcId="{2B467070-4096-40A8-9B6C-929091D3161E}" destId="{D35AAD23-AEA0-4B52-8AEB-9135710965B8}" srcOrd="0" destOrd="0" presId="urn:microsoft.com/office/officeart/2005/8/layout/vList2"/>
    <dgm:cxn modelId="{CC6D3657-FBF5-4BE9-95F4-549E07EE3241}" srcId="{2B467070-4096-40A8-9B6C-929091D3161E}" destId="{6EA6877C-21C8-41F0-9F17-C41B92F5EEEC}" srcOrd="1" destOrd="0" parTransId="{0257210F-ADB4-4A2E-8A04-F28261F65B2B}" sibTransId="{934FBE9F-079E-40EB-B921-F5DFB2A9B0BD}"/>
    <dgm:cxn modelId="{144C15FC-E503-4692-950E-534392B4BD68}" type="presParOf" srcId="{D35AAD23-AEA0-4B52-8AEB-9135710965B8}" destId="{B8DC8493-3360-49F6-AE60-48B82CC4C270}" srcOrd="0" destOrd="0" presId="urn:microsoft.com/office/officeart/2005/8/layout/vList2"/>
    <dgm:cxn modelId="{39CDDEE9-CB52-4BA6-BF9D-91A54540DF6E}" type="presParOf" srcId="{D35AAD23-AEA0-4B52-8AEB-9135710965B8}" destId="{137E8A94-30A6-4876-8059-02B16C386990}" srcOrd="1" destOrd="0" presId="urn:microsoft.com/office/officeart/2005/8/layout/vList2"/>
    <dgm:cxn modelId="{A03945D6-7C55-4E68-84A3-134677C10887}" type="presParOf" srcId="{D35AAD23-AEA0-4B52-8AEB-9135710965B8}" destId="{193429E1-FCB1-4DC2-93C6-C2719F4AAA3E}" srcOrd="2" destOrd="0" presId="urn:microsoft.com/office/officeart/2005/8/layout/vList2"/>
    <dgm:cxn modelId="{35A0877E-63E8-48B0-B995-18A4EA446E31}" type="presParOf" srcId="{D35AAD23-AEA0-4B52-8AEB-9135710965B8}" destId="{4BF49FE4-B585-48C9-B478-C52509CA8D97}" srcOrd="3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1AEA1D-463A-43DB-BE61-9C69687723BC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2660C70F-2DAA-4161-8176-33E2CAB35FDE}">
      <dgm:prSet custT="1"/>
      <dgm:spPr/>
      <dgm:t>
        <a:bodyPr/>
        <a:lstStyle/>
        <a:p>
          <a:pPr algn="just" rtl="0"/>
          <a:r>
            <a:rPr lang="en-US" sz="2400" dirty="0" smtClean="0">
              <a:latin typeface="Arial" pitchFamily="34" charset="0"/>
              <a:cs typeface="Arial" pitchFamily="34" charset="0"/>
            </a:rPr>
            <a:t>This aims to evaluate the clinical pharmacist interventions with a focus on optimizing the quality of pharmacotherapy and patient safety. 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888A7F29-2F83-4619-AE2B-0B2BF62DCF10}" type="parTrans" cxnId="{FE9957EB-EE2A-4D4E-B175-D9129B668B8C}">
      <dgm:prSet/>
      <dgm:spPr/>
      <dgm:t>
        <a:bodyPr/>
        <a:lstStyle/>
        <a:p>
          <a:endParaRPr lang="en-US"/>
        </a:p>
      </dgm:t>
    </dgm:pt>
    <dgm:pt modelId="{6A57A13C-82DB-4C7D-904C-D2BF351181A6}" type="sibTrans" cxnId="{FE9957EB-EE2A-4D4E-B175-D9129B668B8C}">
      <dgm:prSet/>
      <dgm:spPr/>
      <dgm:t>
        <a:bodyPr/>
        <a:lstStyle/>
        <a:p>
          <a:endParaRPr lang="en-US"/>
        </a:p>
      </dgm:t>
    </dgm:pt>
    <dgm:pt modelId="{28CCDB61-9996-4B8D-A45E-349E916FF71D}">
      <dgm:prSet custT="1"/>
      <dgm:spPr/>
      <dgm:t>
        <a:bodyPr/>
        <a:lstStyle/>
        <a:p>
          <a:pPr algn="just" rtl="0"/>
          <a:r>
            <a:rPr lang="en-US" sz="2400" dirty="0" smtClean="0">
              <a:latin typeface="Arial" pitchFamily="34" charset="0"/>
              <a:cs typeface="Arial" pitchFamily="34" charset="0"/>
            </a:rPr>
            <a:t>Even though the contribution of critical care pharmacist to improve the quality of patient care is accepted worldwide, many ICUs have not recognized this important reserve.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000F1F5E-8E10-4CE7-A1E7-817668FEDCA5}" type="parTrans" cxnId="{FA45F935-E775-4DCB-9B98-7C5B7564E981}">
      <dgm:prSet/>
      <dgm:spPr/>
      <dgm:t>
        <a:bodyPr/>
        <a:lstStyle/>
        <a:p>
          <a:endParaRPr lang="en-US"/>
        </a:p>
      </dgm:t>
    </dgm:pt>
    <dgm:pt modelId="{7675D1C6-515C-4509-9AB8-D1D567BA2820}" type="sibTrans" cxnId="{FA45F935-E775-4DCB-9B98-7C5B7564E981}">
      <dgm:prSet/>
      <dgm:spPr/>
      <dgm:t>
        <a:bodyPr/>
        <a:lstStyle/>
        <a:p>
          <a:endParaRPr lang="en-US"/>
        </a:p>
      </dgm:t>
    </dgm:pt>
    <dgm:pt modelId="{AC642537-9CDC-40DD-9248-70B3F8B60F01}">
      <dgm:prSet custT="1"/>
      <dgm:spPr/>
      <dgm:t>
        <a:bodyPr/>
        <a:lstStyle/>
        <a:p>
          <a:pPr algn="just" rtl="0"/>
          <a:r>
            <a:rPr lang="en-US" sz="2400" dirty="0" smtClean="0">
              <a:latin typeface="Arial" pitchFamily="34" charset="0"/>
              <a:cs typeface="Arial" pitchFamily="34" charset="0"/>
            </a:rPr>
            <a:t>This presentation is used to educate other healthcare professionals and administrators on impact of clinical pharmacist in the care of critically ill patients.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37832D24-283D-4C93-BD06-8F6B8BDA605D}" type="parTrans" cxnId="{1D50DC3A-E6E6-4352-88FB-5D6AB17B0504}">
      <dgm:prSet/>
      <dgm:spPr/>
      <dgm:t>
        <a:bodyPr/>
        <a:lstStyle/>
        <a:p>
          <a:endParaRPr lang="en-US"/>
        </a:p>
      </dgm:t>
    </dgm:pt>
    <dgm:pt modelId="{95ADAD47-2650-4FCF-9BEF-8A5587B2AA77}" type="sibTrans" cxnId="{1D50DC3A-E6E6-4352-88FB-5D6AB17B0504}">
      <dgm:prSet/>
      <dgm:spPr/>
      <dgm:t>
        <a:bodyPr/>
        <a:lstStyle/>
        <a:p>
          <a:endParaRPr lang="en-US"/>
        </a:p>
      </dgm:t>
    </dgm:pt>
    <dgm:pt modelId="{36D4D37A-ACB1-4AD2-804A-9D497515B7F9}">
      <dgm:prSet/>
      <dgm:spPr/>
      <dgm:t>
        <a:bodyPr/>
        <a:lstStyle/>
        <a:p>
          <a:pPr rtl="0"/>
          <a:endParaRPr lang="en-US" dirty="0"/>
        </a:p>
      </dgm:t>
    </dgm:pt>
    <dgm:pt modelId="{0AA2818B-9FE9-4D26-8970-A1F713914086}" type="parTrans" cxnId="{149219E0-FCC4-46B6-AF68-A3AB3DC22CC0}">
      <dgm:prSet/>
      <dgm:spPr/>
      <dgm:t>
        <a:bodyPr/>
        <a:lstStyle/>
        <a:p>
          <a:endParaRPr lang="en-US"/>
        </a:p>
      </dgm:t>
    </dgm:pt>
    <dgm:pt modelId="{969ADA4A-19C1-4B09-9BFA-14FA0D725CF2}" type="sibTrans" cxnId="{149219E0-FCC4-46B6-AF68-A3AB3DC22CC0}">
      <dgm:prSet/>
      <dgm:spPr/>
      <dgm:t>
        <a:bodyPr/>
        <a:lstStyle/>
        <a:p>
          <a:endParaRPr lang="en-US"/>
        </a:p>
      </dgm:t>
    </dgm:pt>
    <dgm:pt modelId="{53958860-D929-4F00-93E7-A070E04D68BD}" type="pres">
      <dgm:prSet presAssocID="{F01AEA1D-463A-43DB-BE61-9C69687723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3214AC-5498-47D1-82B3-D307A7C5D6AD}" type="pres">
      <dgm:prSet presAssocID="{2660C70F-2DAA-4161-8176-33E2CAB35FD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1EAD7-5466-445A-BF9A-F0B393655912}" type="pres">
      <dgm:prSet presAssocID="{6A57A13C-82DB-4C7D-904C-D2BF351181A6}" presName="spacer" presStyleCnt="0"/>
      <dgm:spPr/>
    </dgm:pt>
    <dgm:pt modelId="{E9DA22C5-5C3B-4A45-B822-46CBE022FDFC}" type="pres">
      <dgm:prSet presAssocID="{28CCDB61-9996-4B8D-A45E-349E916FF71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18211-F421-4B1A-B2E1-F86B712A6732}" type="pres">
      <dgm:prSet presAssocID="{7675D1C6-515C-4509-9AB8-D1D567BA2820}" presName="spacer" presStyleCnt="0"/>
      <dgm:spPr/>
    </dgm:pt>
    <dgm:pt modelId="{2867E822-D890-4E8A-9BE7-AE9BE9942F5F}" type="pres">
      <dgm:prSet presAssocID="{AC642537-9CDC-40DD-9248-70B3F8B60F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AD212-6E03-4549-9B4B-52092A907059}" type="pres">
      <dgm:prSet presAssocID="{AC642537-9CDC-40DD-9248-70B3F8B60F0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C959FB-B1F2-4F07-B145-E5418256DCC8}" type="presOf" srcId="{AC642537-9CDC-40DD-9248-70B3F8B60F01}" destId="{2867E822-D890-4E8A-9BE7-AE9BE9942F5F}" srcOrd="0" destOrd="0" presId="urn:microsoft.com/office/officeart/2005/8/layout/vList2"/>
    <dgm:cxn modelId="{F9A21ABA-9D6F-4B14-A804-D5388C8BF804}" type="presOf" srcId="{2660C70F-2DAA-4161-8176-33E2CAB35FDE}" destId="{B23214AC-5498-47D1-82B3-D307A7C5D6AD}" srcOrd="0" destOrd="0" presId="urn:microsoft.com/office/officeart/2005/8/layout/vList2"/>
    <dgm:cxn modelId="{FA45F935-E775-4DCB-9B98-7C5B7564E981}" srcId="{F01AEA1D-463A-43DB-BE61-9C69687723BC}" destId="{28CCDB61-9996-4B8D-A45E-349E916FF71D}" srcOrd="1" destOrd="0" parTransId="{000F1F5E-8E10-4CE7-A1E7-817668FEDCA5}" sibTransId="{7675D1C6-515C-4509-9AB8-D1D567BA2820}"/>
    <dgm:cxn modelId="{EA93A104-778C-4DFB-AB90-BD7329AB3B3B}" type="presOf" srcId="{36D4D37A-ACB1-4AD2-804A-9D497515B7F9}" destId="{E86AD212-6E03-4549-9B4B-52092A907059}" srcOrd="0" destOrd="0" presId="urn:microsoft.com/office/officeart/2005/8/layout/vList2"/>
    <dgm:cxn modelId="{0B44B30D-4777-4A4D-B299-5E7D14233CC8}" type="presOf" srcId="{28CCDB61-9996-4B8D-A45E-349E916FF71D}" destId="{E9DA22C5-5C3B-4A45-B822-46CBE022FDFC}" srcOrd="0" destOrd="0" presId="urn:microsoft.com/office/officeart/2005/8/layout/vList2"/>
    <dgm:cxn modelId="{2FFD4870-9545-4C44-B0BE-D6514EC4A456}" type="presOf" srcId="{F01AEA1D-463A-43DB-BE61-9C69687723BC}" destId="{53958860-D929-4F00-93E7-A070E04D68BD}" srcOrd="0" destOrd="0" presId="urn:microsoft.com/office/officeart/2005/8/layout/vList2"/>
    <dgm:cxn modelId="{1D50DC3A-E6E6-4352-88FB-5D6AB17B0504}" srcId="{F01AEA1D-463A-43DB-BE61-9C69687723BC}" destId="{AC642537-9CDC-40DD-9248-70B3F8B60F01}" srcOrd="2" destOrd="0" parTransId="{37832D24-283D-4C93-BD06-8F6B8BDA605D}" sibTransId="{95ADAD47-2650-4FCF-9BEF-8A5587B2AA77}"/>
    <dgm:cxn modelId="{FE9957EB-EE2A-4D4E-B175-D9129B668B8C}" srcId="{F01AEA1D-463A-43DB-BE61-9C69687723BC}" destId="{2660C70F-2DAA-4161-8176-33E2CAB35FDE}" srcOrd="0" destOrd="0" parTransId="{888A7F29-2F83-4619-AE2B-0B2BF62DCF10}" sibTransId="{6A57A13C-82DB-4C7D-904C-D2BF351181A6}"/>
    <dgm:cxn modelId="{149219E0-FCC4-46B6-AF68-A3AB3DC22CC0}" srcId="{AC642537-9CDC-40DD-9248-70B3F8B60F01}" destId="{36D4D37A-ACB1-4AD2-804A-9D497515B7F9}" srcOrd="0" destOrd="0" parTransId="{0AA2818B-9FE9-4D26-8970-A1F713914086}" sibTransId="{969ADA4A-19C1-4B09-9BFA-14FA0D725CF2}"/>
    <dgm:cxn modelId="{B0EE7B70-9053-44FB-ADC9-297F9CFF4479}" type="presParOf" srcId="{53958860-D929-4F00-93E7-A070E04D68BD}" destId="{B23214AC-5498-47D1-82B3-D307A7C5D6AD}" srcOrd="0" destOrd="0" presId="urn:microsoft.com/office/officeart/2005/8/layout/vList2"/>
    <dgm:cxn modelId="{FF074D8C-EA6C-4372-BFA5-FE9186943BFD}" type="presParOf" srcId="{53958860-D929-4F00-93E7-A070E04D68BD}" destId="{9431EAD7-5466-445A-BF9A-F0B393655912}" srcOrd="1" destOrd="0" presId="urn:microsoft.com/office/officeart/2005/8/layout/vList2"/>
    <dgm:cxn modelId="{43E4021A-9657-43F6-A211-580C716D3E9D}" type="presParOf" srcId="{53958860-D929-4F00-93E7-A070E04D68BD}" destId="{E9DA22C5-5C3B-4A45-B822-46CBE022FDFC}" srcOrd="2" destOrd="0" presId="urn:microsoft.com/office/officeart/2005/8/layout/vList2"/>
    <dgm:cxn modelId="{C64CB7F8-067C-4328-A8B3-B6575F5DCC6E}" type="presParOf" srcId="{53958860-D929-4F00-93E7-A070E04D68BD}" destId="{C9818211-F421-4B1A-B2E1-F86B712A6732}" srcOrd="3" destOrd="0" presId="urn:microsoft.com/office/officeart/2005/8/layout/vList2"/>
    <dgm:cxn modelId="{CC77E39D-C22F-4EBB-AB46-401A1F41997A}" type="presParOf" srcId="{53958860-D929-4F00-93E7-A070E04D68BD}" destId="{2867E822-D890-4E8A-9BE7-AE9BE9942F5F}" srcOrd="4" destOrd="0" presId="urn:microsoft.com/office/officeart/2005/8/layout/vList2"/>
    <dgm:cxn modelId="{E5F28844-32C9-4081-B063-DFFA027C22F6}" type="presParOf" srcId="{53958860-D929-4F00-93E7-A070E04D68BD}" destId="{E86AD212-6E03-4549-9B4B-52092A907059}" srcOrd="5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387D1-D0F9-4056-AD03-4E31B1EA314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0105FF-4EAE-4C4B-BAC2-0D250649098F}">
      <dgm:prSet custT="1"/>
      <dgm:spPr/>
      <dgm:t>
        <a:bodyPr/>
        <a:lstStyle/>
        <a:p>
          <a:pPr rtl="0"/>
          <a:r>
            <a:rPr lang="en-US" sz="2400" dirty="0" smtClean="0">
              <a:latin typeface="Arial" pitchFamily="34" charset="0"/>
              <a:cs typeface="Arial" pitchFamily="34" charset="0"/>
            </a:rPr>
            <a:t>The Intensive Care Unit (ICU) is a unit in    the hospital where seriously ill patients are cared by specially trained staff.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54CF1957-D99A-492E-9038-9D2920F43FA0}" type="parTrans" cxnId="{15A7CE21-F54A-46C4-89D9-A235C80000E1}">
      <dgm:prSet/>
      <dgm:spPr/>
      <dgm:t>
        <a:bodyPr/>
        <a:lstStyle/>
        <a:p>
          <a:endParaRPr lang="en-US"/>
        </a:p>
      </dgm:t>
    </dgm:pt>
    <dgm:pt modelId="{26786CC0-76D6-4DE4-AFFA-C6D988917213}" type="sibTrans" cxnId="{15A7CE21-F54A-46C4-89D9-A235C80000E1}">
      <dgm:prSet/>
      <dgm:spPr/>
      <dgm:t>
        <a:bodyPr/>
        <a:lstStyle/>
        <a:p>
          <a:endParaRPr lang="en-US"/>
        </a:p>
      </dgm:t>
    </dgm:pt>
    <dgm:pt modelId="{DC8A3C40-7830-41E8-A7B5-4BD4D35C1384}" type="pres">
      <dgm:prSet presAssocID="{DA8387D1-D0F9-4056-AD03-4E31B1EA314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3E5684-2E81-48A5-A230-5549191FBD34}" type="pres">
      <dgm:prSet presAssocID="{E10105FF-4EAE-4C4B-BAC2-0D250649098F}" presName="circ1TxSh" presStyleLbl="vennNode1" presStyleIdx="0" presStyleCnt="1" custScaleX="126087" custLinFactNeighborX="-73913" custLinFactNeighborY="6522"/>
      <dgm:spPr/>
      <dgm:t>
        <a:bodyPr/>
        <a:lstStyle/>
        <a:p>
          <a:endParaRPr lang="en-US"/>
        </a:p>
      </dgm:t>
    </dgm:pt>
  </dgm:ptLst>
  <dgm:cxnLst>
    <dgm:cxn modelId="{944F3E99-941A-4911-9F3A-808C0E2BB847}" type="presOf" srcId="{DA8387D1-D0F9-4056-AD03-4E31B1EA314E}" destId="{DC8A3C40-7830-41E8-A7B5-4BD4D35C1384}" srcOrd="0" destOrd="0" presId="urn:microsoft.com/office/officeart/2005/8/layout/venn1"/>
    <dgm:cxn modelId="{15A7CE21-F54A-46C4-89D9-A235C80000E1}" srcId="{DA8387D1-D0F9-4056-AD03-4E31B1EA314E}" destId="{E10105FF-4EAE-4C4B-BAC2-0D250649098F}" srcOrd="0" destOrd="0" parTransId="{54CF1957-D99A-492E-9038-9D2920F43FA0}" sibTransId="{26786CC0-76D6-4DE4-AFFA-C6D988917213}"/>
    <dgm:cxn modelId="{E7BB2738-994C-4167-9D00-B1E6D9A8C8C3}" type="presOf" srcId="{E10105FF-4EAE-4C4B-BAC2-0D250649098F}" destId="{6E3E5684-2E81-48A5-A230-5549191FBD34}" srcOrd="0" destOrd="0" presId="urn:microsoft.com/office/officeart/2005/8/layout/venn1"/>
    <dgm:cxn modelId="{ECD555DD-CE7C-4E56-97C3-2CEE8CE20CFE}" type="presParOf" srcId="{DC8A3C40-7830-41E8-A7B5-4BD4D35C1384}" destId="{6E3E5684-2E81-48A5-A230-5549191FBD34}" srcOrd="0" destOrd="0" presId="urn:microsoft.com/office/officeart/2005/8/layout/ven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A05C5E-2383-4304-803A-B4100277F6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F77BF03-3C54-4F3A-9376-4F7A60DF3696}">
      <dgm:prSet phldrT="[Text]" custT="1"/>
      <dgm:spPr/>
      <dgm:t>
        <a:bodyPr/>
        <a:lstStyle/>
        <a:p>
          <a:r>
            <a:rPr lang="en-IN" sz="2400" dirty="0" smtClean="0">
              <a:latin typeface="Arial" pitchFamily="34" charset="0"/>
              <a:cs typeface="Arial" pitchFamily="34" charset="0"/>
            </a:rPr>
            <a:t>ICUs are fairly large sterile areas with a high concentration of specialised, technical and monitoring equipment needed to care for critically ill patients.</a:t>
          </a:r>
          <a:endParaRPr lang="en-US" sz="2400" dirty="0">
            <a:latin typeface="Arial" pitchFamily="34" charset="0"/>
            <a:cs typeface="Arial" pitchFamily="34" charset="0"/>
          </a:endParaRPr>
        </a:p>
      </dgm:t>
    </dgm:pt>
    <dgm:pt modelId="{C0173FE6-BABE-44B9-B478-E13F731DD05F}" type="parTrans" cxnId="{F7E187E4-95E5-4C5D-846E-89E27C4CCDEE}">
      <dgm:prSet/>
      <dgm:spPr/>
      <dgm:t>
        <a:bodyPr/>
        <a:lstStyle/>
        <a:p>
          <a:endParaRPr lang="en-US"/>
        </a:p>
      </dgm:t>
    </dgm:pt>
    <dgm:pt modelId="{280F8C54-299E-4A51-A9F8-72E8C213FF90}" type="sibTrans" cxnId="{F7E187E4-95E5-4C5D-846E-89E27C4CCDEE}">
      <dgm:prSet/>
      <dgm:spPr/>
      <dgm:t>
        <a:bodyPr/>
        <a:lstStyle/>
        <a:p>
          <a:endParaRPr lang="en-US"/>
        </a:p>
      </dgm:t>
    </dgm:pt>
    <dgm:pt modelId="{B6591AFE-CBBA-47A2-AA77-C51A13C07AC4}" type="pres">
      <dgm:prSet presAssocID="{A5A05C5E-2383-4304-803A-B4100277F661}" presName="compositeShape" presStyleCnt="0">
        <dgm:presLayoutVars>
          <dgm:chMax val="7"/>
          <dgm:dir/>
          <dgm:resizeHandles val="exact"/>
        </dgm:presLayoutVars>
      </dgm:prSet>
      <dgm:spPr/>
    </dgm:pt>
    <dgm:pt modelId="{B401DE6F-8CDA-4043-82EA-4CFAD9B05D59}" type="pres">
      <dgm:prSet presAssocID="{1F77BF03-3C54-4F3A-9376-4F7A60DF3696}" presName="circ1TxSh" presStyleLbl="vennNode1" presStyleIdx="0" presStyleCnt="1" custScaleX="90626" custScaleY="71874" custLinFactNeighborX="16146" custLinFactNeighborY="7812"/>
      <dgm:spPr/>
      <dgm:t>
        <a:bodyPr/>
        <a:lstStyle/>
        <a:p>
          <a:endParaRPr lang="en-US"/>
        </a:p>
      </dgm:t>
    </dgm:pt>
  </dgm:ptLst>
  <dgm:cxnLst>
    <dgm:cxn modelId="{27403C45-98F4-4EF4-B387-C55FA6E7E9C1}" type="presOf" srcId="{A5A05C5E-2383-4304-803A-B4100277F661}" destId="{B6591AFE-CBBA-47A2-AA77-C51A13C07AC4}" srcOrd="0" destOrd="0" presId="urn:microsoft.com/office/officeart/2005/8/layout/venn1"/>
    <dgm:cxn modelId="{F7E187E4-95E5-4C5D-846E-89E27C4CCDEE}" srcId="{A5A05C5E-2383-4304-803A-B4100277F661}" destId="{1F77BF03-3C54-4F3A-9376-4F7A60DF3696}" srcOrd="0" destOrd="0" parTransId="{C0173FE6-BABE-44B9-B478-E13F731DD05F}" sibTransId="{280F8C54-299E-4A51-A9F8-72E8C213FF90}"/>
    <dgm:cxn modelId="{178EC0B8-5B84-42FC-B90A-E2C539046912}" type="presOf" srcId="{1F77BF03-3C54-4F3A-9376-4F7A60DF3696}" destId="{B401DE6F-8CDA-4043-82EA-4CFAD9B05D59}" srcOrd="0" destOrd="0" presId="urn:microsoft.com/office/officeart/2005/8/layout/venn1"/>
    <dgm:cxn modelId="{B3F42894-A2D2-4AC8-95B2-EF1B821A1CD9}" type="presParOf" srcId="{B6591AFE-CBBA-47A2-AA77-C51A13C07AC4}" destId="{B401DE6F-8CDA-4043-82EA-4CFAD9B05D59}" srcOrd="0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ECC429-2B4E-4C7D-BF57-878BFAB14E1B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ECA5129-26CA-40C1-B189-4650884D3ADD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en-US" sz="1800" b="1" dirty="0" smtClean="0">
              <a:latin typeface="Arial" pitchFamily="34" charset="0"/>
              <a:cs typeface="Arial" pitchFamily="34" charset="0"/>
            </a:rPr>
            <a:t>HEMORRHAGE 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7B63F46A-9A7D-47A6-9E27-3C0A5A3BBD29}" type="parTrans" cxnId="{F495EFE6-C510-46F9-9570-BA1BF9021A60}">
      <dgm:prSet/>
      <dgm:spPr/>
      <dgm:t>
        <a:bodyPr/>
        <a:lstStyle/>
        <a:p>
          <a:endParaRPr lang="en-US"/>
        </a:p>
      </dgm:t>
    </dgm:pt>
    <dgm:pt modelId="{21F8C5C0-E1AC-48ED-B722-6F4BCB78068B}" type="sibTrans" cxnId="{F495EFE6-C510-46F9-9570-BA1BF9021A60}">
      <dgm:prSet/>
      <dgm:spPr/>
      <dgm:t>
        <a:bodyPr/>
        <a:lstStyle/>
        <a:p>
          <a:endParaRPr lang="en-US"/>
        </a:p>
      </dgm:t>
    </dgm:pt>
    <dgm:pt modelId="{35906B3D-7DDA-4AD5-8304-9A6F7FC67567}" type="pres">
      <dgm:prSet presAssocID="{60ECC429-2B4E-4C7D-BF57-878BFAB14E1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CA2796-AC94-4919-B3EE-DBA213B81D79}" type="pres">
      <dgm:prSet presAssocID="{2ECA5129-26CA-40C1-B189-4650884D3ADD}" presName="node" presStyleLbl="node1" presStyleIdx="0" presStyleCnt="1" custScaleX="201327" custRadScaleRad="100721" custRadScaleInc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5CC49-F309-4FA2-BC12-50B3B2534A8E}" type="presOf" srcId="{2ECA5129-26CA-40C1-B189-4650884D3ADD}" destId="{03CA2796-AC94-4919-B3EE-DBA213B81D79}" srcOrd="0" destOrd="0" presId="urn:microsoft.com/office/officeart/2005/8/layout/cycle2"/>
    <dgm:cxn modelId="{F495EFE6-C510-46F9-9570-BA1BF9021A60}" srcId="{60ECC429-2B4E-4C7D-BF57-878BFAB14E1B}" destId="{2ECA5129-26CA-40C1-B189-4650884D3ADD}" srcOrd="0" destOrd="0" parTransId="{7B63F46A-9A7D-47A6-9E27-3C0A5A3BBD29}" sibTransId="{21F8C5C0-E1AC-48ED-B722-6F4BCB78068B}"/>
    <dgm:cxn modelId="{189CA1D8-801E-4104-A45F-70BF5F369A17}" type="presOf" srcId="{60ECC429-2B4E-4C7D-BF57-878BFAB14E1B}" destId="{35906B3D-7DDA-4AD5-8304-9A6F7FC67567}" srcOrd="0" destOrd="0" presId="urn:microsoft.com/office/officeart/2005/8/layout/cycle2"/>
    <dgm:cxn modelId="{46EAD196-9782-44D8-A146-0493D31F5CB4}" type="presParOf" srcId="{35906B3D-7DDA-4AD5-8304-9A6F7FC67567}" destId="{03CA2796-AC94-4919-B3EE-DBA213B81D79}" srcOrd="0" destOrd="0" presId="urn:microsoft.com/office/officeart/2005/8/layout/cycle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527344-3004-42EA-9FDE-EB7124C21A48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07476C3-BA9C-410F-AB48-89680E91804D}">
      <dgm:prSet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latin typeface="Arial" pitchFamily="34" charset="0"/>
              <a:cs typeface="Arial" pitchFamily="34" charset="0"/>
            </a:rPr>
            <a:t>TRAUMATIC  BRAIN  INJURY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7D852BC5-6743-4AF2-96BA-95A4978FD677}" type="parTrans" cxnId="{02CC91C9-7845-488B-97A0-CC7BFFD64A2D}">
      <dgm:prSet/>
      <dgm:spPr/>
      <dgm:t>
        <a:bodyPr/>
        <a:lstStyle/>
        <a:p>
          <a:endParaRPr lang="en-US"/>
        </a:p>
      </dgm:t>
    </dgm:pt>
    <dgm:pt modelId="{F4BF1993-26D1-492B-B0A3-F69A536A5E3B}" type="sibTrans" cxnId="{02CC91C9-7845-488B-97A0-CC7BFFD64A2D}">
      <dgm:prSet/>
      <dgm:spPr/>
      <dgm:t>
        <a:bodyPr/>
        <a:lstStyle/>
        <a:p>
          <a:endParaRPr lang="en-US"/>
        </a:p>
      </dgm:t>
    </dgm:pt>
    <dgm:pt modelId="{4124E79A-A35F-4FC9-95D4-18EA3C75E18F}" type="pres">
      <dgm:prSet presAssocID="{6B527344-3004-42EA-9FDE-EB7124C21A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7E7A3B-32B2-4988-98ED-3147098A77E7}" type="pres">
      <dgm:prSet presAssocID="{B07476C3-BA9C-410F-AB48-89680E91804D}" presName="node" presStyleLbl="node1" presStyleIdx="0" presStyleCnt="1" custScaleX="400000" custScaleY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D8FB90-7542-463C-90ED-31A08CC3ECB2}" type="presOf" srcId="{B07476C3-BA9C-410F-AB48-89680E91804D}" destId="{257E7A3B-32B2-4988-98ED-3147098A77E7}" srcOrd="0" destOrd="0" presId="urn:microsoft.com/office/officeart/2005/8/layout/cycle2"/>
    <dgm:cxn modelId="{02CC91C9-7845-488B-97A0-CC7BFFD64A2D}" srcId="{6B527344-3004-42EA-9FDE-EB7124C21A48}" destId="{B07476C3-BA9C-410F-AB48-89680E91804D}" srcOrd="0" destOrd="0" parTransId="{7D852BC5-6743-4AF2-96BA-95A4978FD677}" sibTransId="{F4BF1993-26D1-492B-B0A3-F69A536A5E3B}"/>
    <dgm:cxn modelId="{7F743EF1-00F6-4427-8FE0-3B00FADFB9F1}" type="presOf" srcId="{6B527344-3004-42EA-9FDE-EB7124C21A48}" destId="{4124E79A-A35F-4FC9-95D4-18EA3C75E18F}" srcOrd="0" destOrd="0" presId="urn:microsoft.com/office/officeart/2005/8/layout/cycle2"/>
    <dgm:cxn modelId="{1963936E-5572-4A0F-9A27-C27EE17E126B}" type="presParOf" srcId="{4124E79A-A35F-4FC9-95D4-18EA3C75E18F}" destId="{257E7A3B-32B2-4988-98ED-3147098A77E7}" srcOrd="0" destOrd="0" presId="urn:microsoft.com/office/officeart/2005/8/layout/cycle2"/>
  </dgm:cxnLst>
  <dgm:bg/>
  <dgm:whole>
    <a:ln>
      <a:noFill/>
    </a:ln>
  </dgm:whole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103D73-0D81-494E-AF37-87E16BBBF689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747FB8B-1FD7-4441-A6D4-86B826F410DC}">
      <dgm:prSet custT="1"/>
      <dgm:spPr>
        <a:ln>
          <a:solidFill>
            <a:schemeClr val="bg2">
              <a:lumMod val="75000"/>
            </a:schemeClr>
          </a:solidFill>
        </a:ln>
      </dgm:spPr>
      <dgm:t>
        <a:bodyPr/>
        <a:lstStyle/>
        <a:p>
          <a:pPr rtl="0"/>
          <a:r>
            <a:rPr lang="en-US" sz="1800" b="1" dirty="0" smtClean="0">
              <a:latin typeface="Arial" pitchFamily="34" charset="0"/>
              <a:cs typeface="Arial" pitchFamily="34" charset="0"/>
            </a:rPr>
            <a:t>HYPERTENSIVE CRISIS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C297DDFB-DCB6-47EE-8538-DA8DE453147E}" type="parTrans" cxnId="{098E1070-1C26-40AC-89A1-03213441993E}">
      <dgm:prSet/>
      <dgm:spPr/>
      <dgm:t>
        <a:bodyPr/>
        <a:lstStyle/>
        <a:p>
          <a:endParaRPr lang="en-US"/>
        </a:p>
      </dgm:t>
    </dgm:pt>
    <dgm:pt modelId="{E4A0C5BB-5D77-45ED-87A0-25CBBCEAA95F}" type="sibTrans" cxnId="{098E1070-1C26-40AC-89A1-03213441993E}">
      <dgm:prSet/>
      <dgm:spPr/>
      <dgm:t>
        <a:bodyPr/>
        <a:lstStyle/>
        <a:p>
          <a:endParaRPr lang="en-US"/>
        </a:p>
      </dgm:t>
    </dgm:pt>
    <dgm:pt modelId="{BF0D3C4F-E51E-4A62-B11F-5D00CD5CC657}" type="pres">
      <dgm:prSet presAssocID="{8A103D73-0D81-494E-AF37-87E16BBBF6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41F7B5-698C-460A-867E-E0D988D5ADDC}" type="pres">
      <dgm:prSet presAssocID="{9747FB8B-1FD7-4441-A6D4-86B826F410DC}" presName="node" presStyleLbl="node1" presStyleIdx="0" presStyleCnt="1" custScaleX="247029" custRadScaleRad="101229" custRadScaleInc="2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8E1070-1C26-40AC-89A1-03213441993E}" srcId="{8A103D73-0D81-494E-AF37-87E16BBBF689}" destId="{9747FB8B-1FD7-4441-A6D4-86B826F410DC}" srcOrd="0" destOrd="0" parTransId="{C297DDFB-DCB6-47EE-8538-DA8DE453147E}" sibTransId="{E4A0C5BB-5D77-45ED-87A0-25CBBCEAA95F}"/>
    <dgm:cxn modelId="{5BCF4662-F324-4629-9C04-0C73B46BE644}" type="presOf" srcId="{8A103D73-0D81-494E-AF37-87E16BBBF689}" destId="{BF0D3C4F-E51E-4A62-B11F-5D00CD5CC657}" srcOrd="0" destOrd="0" presId="urn:microsoft.com/office/officeart/2005/8/layout/cycle2"/>
    <dgm:cxn modelId="{B1337473-A40B-4B17-BACC-39A81BE99937}" type="presOf" srcId="{9747FB8B-1FD7-4441-A6D4-86B826F410DC}" destId="{0F41F7B5-698C-460A-867E-E0D988D5ADDC}" srcOrd="0" destOrd="0" presId="urn:microsoft.com/office/officeart/2005/8/layout/cycle2"/>
    <dgm:cxn modelId="{CA7BCC68-3474-4084-BD5F-A5719224702C}" type="presParOf" srcId="{BF0D3C4F-E51E-4A62-B11F-5D00CD5CC657}" destId="{0F41F7B5-698C-460A-867E-E0D988D5ADDC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2318B-9029-43A5-96D3-115100187F33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4650D-B12B-48A4-8BF9-65FE5384E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650D-B12B-48A4-8BF9-65FE5384EB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650D-B12B-48A4-8BF9-65FE5384EB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650D-B12B-48A4-8BF9-65FE5384EB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34650D-B12B-48A4-8BF9-65FE5384EBB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B2122A-9D57-4BB6-9931-37638CF758B9}" type="datetimeFigureOut">
              <a:rPr lang="en-US" smtClean="0"/>
              <a:pPr/>
              <a:t>9/23/2018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E992A8-D7F9-4F6D-AAEB-FF8785F738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21.gif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diagramData" Target="../diagrams/data23.xm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3.gif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18" Type="http://schemas.openxmlformats.org/officeDocument/2006/relationships/diagramData" Target="../diagrams/data11.xml"/><Relationship Id="rId26" Type="http://schemas.openxmlformats.org/officeDocument/2006/relationships/diagramData" Target="../diagrams/data13.xml"/><Relationship Id="rId3" Type="http://schemas.openxmlformats.org/officeDocument/2006/relationships/diagramLayout" Target="../diagrams/layout7.xml"/><Relationship Id="rId21" Type="http://schemas.openxmlformats.org/officeDocument/2006/relationships/diagramColors" Target="../diagrams/colors11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openxmlformats.org/officeDocument/2006/relationships/diagramColors" Target="../diagrams/colors10.xml"/><Relationship Id="rId25" Type="http://schemas.openxmlformats.org/officeDocument/2006/relationships/diagramColors" Target="../diagrams/colors12.xml"/><Relationship Id="rId33" Type="http://schemas.openxmlformats.org/officeDocument/2006/relationships/diagramColors" Target="../diagrams/colors14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10.xml"/><Relationship Id="rId20" Type="http://schemas.openxmlformats.org/officeDocument/2006/relationships/diagramQuickStyle" Target="../diagrams/quickStyle11.xml"/><Relationship Id="rId29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24" Type="http://schemas.openxmlformats.org/officeDocument/2006/relationships/diagramQuickStyle" Target="../diagrams/quickStyle12.xml"/><Relationship Id="rId32" Type="http://schemas.openxmlformats.org/officeDocument/2006/relationships/diagramQuickStyle" Target="../diagrams/quickStyle14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10.xml"/><Relationship Id="rId23" Type="http://schemas.openxmlformats.org/officeDocument/2006/relationships/diagramLayout" Target="../diagrams/layout12.xml"/><Relationship Id="rId28" Type="http://schemas.openxmlformats.org/officeDocument/2006/relationships/diagramQuickStyle" Target="../diagrams/quickStyle13.xml"/><Relationship Id="rId10" Type="http://schemas.openxmlformats.org/officeDocument/2006/relationships/diagramData" Target="../diagrams/data9.xml"/><Relationship Id="rId19" Type="http://schemas.openxmlformats.org/officeDocument/2006/relationships/diagramLayout" Target="../diagrams/layout11.xml"/><Relationship Id="rId31" Type="http://schemas.openxmlformats.org/officeDocument/2006/relationships/diagramLayout" Target="../diagrams/layout14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Relationship Id="rId14" Type="http://schemas.openxmlformats.org/officeDocument/2006/relationships/diagramData" Target="../diagrams/data10.xml"/><Relationship Id="rId22" Type="http://schemas.openxmlformats.org/officeDocument/2006/relationships/diagramData" Target="../diagrams/data12.xml"/><Relationship Id="rId27" Type="http://schemas.openxmlformats.org/officeDocument/2006/relationships/diagramLayout" Target="../diagrams/layout13.xml"/><Relationship Id="rId30" Type="http://schemas.openxmlformats.org/officeDocument/2006/relationships/diagramData" Target="../diagrams/data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78595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sz="4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ootlight MT Light" pitchFamily="18" charset="0"/>
              </a:rPr>
              <a:t>ROLE OF PHARMACIST IN INTENSIVE CARE UNIT</a:t>
            </a:r>
            <a:endParaRPr lang="en-US" sz="4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ootlight MT L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357430"/>
            <a:ext cx="7886728" cy="1428760"/>
          </a:xfrm>
        </p:spPr>
        <p:txBody>
          <a:bodyPr>
            <a:normAutofit/>
          </a:bodyPr>
          <a:lstStyle/>
          <a:p>
            <a:endParaRPr 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393825"/>
            <a:ext cx="697230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393825"/>
            <a:ext cx="697230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393825"/>
            <a:ext cx="697230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 descr="510776032-1024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4786322"/>
            <a:ext cx="3071802" cy="20716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post-discharge-follow-up-care-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786298"/>
            <a:ext cx="3143272" cy="2071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Improving Patient Outcome_Blog Imag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86322"/>
            <a:ext cx="2905124" cy="2071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072066" y="2285992"/>
            <a:ext cx="4071934" cy="2428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By: </a:t>
            </a:r>
          </a:p>
          <a:p>
            <a:pPr algn="ctr"/>
            <a:r>
              <a:rPr lang="en-IN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FalakAara</a:t>
            </a:r>
            <a:r>
              <a:rPr lang="en-I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Saiyed</a:t>
            </a:r>
            <a:endParaRPr lang="en-IN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M.Pharm</a:t>
            </a:r>
            <a:r>
              <a:rPr lang="en-I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(Pharmacology)</a:t>
            </a:r>
          </a:p>
          <a:p>
            <a:pPr algn="r"/>
            <a:endParaRPr lang="en-IN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Guided By:</a:t>
            </a:r>
          </a:p>
          <a:p>
            <a:pPr algn="ctr"/>
            <a:r>
              <a:rPr lang="en-I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IN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Sarika</a:t>
            </a:r>
            <a:r>
              <a:rPr lang="en-I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Johari</a:t>
            </a: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id-100128771.jpg"/>
          <p:cNvPicPr>
            <a:picLocks noChangeAspect="1"/>
          </p:cNvPicPr>
          <p:nvPr/>
        </p:nvPicPr>
        <p:blipFill>
          <a:blip r:embed="rId5"/>
          <a:srcRect l="12500" r="19531"/>
          <a:stretch>
            <a:fillRect/>
          </a:stretch>
        </p:blipFill>
        <p:spPr>
          <a:xfrm>
            <a:off x="0" y="2285992"/>
            <a:ext cx="5072066" cy="250033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072362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ROLE OF CLINICAL PHARMACIST IN ICU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64399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15436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428736"/>
          <a:ext cx="8643998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499482" cy="501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97232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Pharmaceutical Care Process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1285860"/>
          <a:ext cx="842968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1981184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solidFill>
                  <a:schemeClr val="bg1"/>
                </a:solidFill>
              </a:rPr>
              <a:t>Method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2984"/>
          <a:ext cx="8686800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00024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1438677537_doctor2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0"/>
            <a:ext cx="2047875" cy="36909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f-Funny-Pharmacy-5630-th.jp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00232" cy="328612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doctora-0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4214818"/>
            <a:ext cx="2357454" cy="2643182"/>
          </a:xfrm>
          <a:prstGeom prst="rect">
            <a:avLst/>
          </a:prstGeom>
        </p:spPr>
      </p:pic>
      <p:pic>
        <p:nvPicPr>
          <p:cNvPr id="6" name="Picture 5" descr="enfermera-medic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0430" y="4214818"/>
            <a:ext cx="3071834" cy="264318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44" y="214290"/>
            <a:ext cx="2052622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Results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86868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ori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057395" cy="257174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0"/>
            <a:ext cx="7429552" cy="9286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Clinical pharmacist detected drug- related problems</a:t>
            </a:r>
            <a:endParaRPr lang="en-US" dirty="0"/>
          </a:p>
        </p:txBody>
      </p:sp>
      <p:pic>
        <p:nvPicPr>
          <p:cNvPr id="8" name="Content Placeholder 7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rcRect l="11712" t="13013" r="3604" b="-1403"/>
          <a:stretch>
            <a:fillRect/>
          </a:stretch>
        </p:blipFill>
        <p:spPr>
          <a:xfrm>
            <a:off x="928662" y="1142984"/>
            <a:ext cx="7072362" cy="3286148"/>
          </a:xfrm>
        </p:spPr>
      </p:pic>
      <p:pic>
        <p:nvPicPr>
          <p:cNvPr id="9" name="Picture 8" descr="Capture1.PNG"/>
          <p:cNvPicPr>
            <a:picLocks noChangeAspect="1"/>
          </p:cNvPicPr>
          <p:nvPr/>
        </p:nvPicPr>
        <p:blipFill>
          <a:blip r:embed="rId3"/>
          <a:srcRect l="3571" r="3571"/>
          <a:stretch>
            <a:fillRect/>
          </a:stretch>
        </p:blipFill>
        <p:spPr>
          <a:xfrm>
            <a:off x="928662" y="4357694"/>
            <a:ext cx="7072362" cy="235745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000100" y="214290"/>
          <a:ext cx="74980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doctor_pointing_sign_PA_md_wm_v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00" y="0"/>
            <a:ext cx="1500198" cy="2238376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928662" y="1357298"/>
          <a:ext cx="7498080" cy="515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6868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29642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Clinical pharmacist interventions for drug-related problems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JCCM-20-78-g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54162"/>
            <a:ext cx="7786742" cy="5160985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2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Visible drug incompatibility reported in Intensive Care Unit between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cefexime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vancomycin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IJCCM-20-78-g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6072229" cy="4525962"/>
          </a:xfrm>
        </p:spPr>
      </p:pic>
      <p:pic>
        <p:nvPicPr>
          <p:cNvPr id="5" name="Picture 4" descr="enfermera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1928802"/>
            <a:ext cx="2214546" cy="392909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643042" y="428604"/>
          <a:ext cx="7348558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tick_figure_drawing_four_check_marks_500_clr_611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5784" y="428604"/>
            <a:ext cx="1928826" cy="642939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64399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00100" y="0"/>
            <a:ext cx="7286676" cy="714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Desirable activities of ICU pharmacist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02" y="214290"/>
            <a:ext cx="3124192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dirty="0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8482042" cy="430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igure_looking_observing_md_wm_v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0"/>
            <a:ext cx="1928794" cy="200024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16" y="214290"/>
            <a:ext cx="285752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References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Kane-Gill SL, Jacobi J, Rothschild JM. Adverse drug events in intensive care units: Risk factors, impact, and the role of team care.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Crit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Care Med. 2010</a:t>
            </a:r>
          </a:p>
          <a:p>
            <a:pPr marL="0" indent="0"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Smythe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MA, Shah PP,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Spiteri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TL,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Lucarotti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RL,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Begle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RL. Pharmaceutical care in medical progressive care patients. Ann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Pharmacother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1998.</a:t>
            </a:r>
          </a:p>
          <a:p>
            <a:pPr marL="0" indent="0"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Kim MM,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Barnato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AE, Angus DC, Fleisher LA, Kahn JM. The effect of multidisciplinary care teams on intensive care unit mortality. Arch Intern Med.</a:t>
            </a:r>
          </a:p>
          <a:p>
            <a:pPr marL="0" indent="0"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Erstad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BL, Haas CE, O'Keeffe T,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Hokula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CA,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Parrinello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K,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Theodorou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AA. Interdisciplinary patient care in the intensive care unit: Focus on the pharmacist. Pharmacotherapy.</a:t>
            </a:r>
          </a:p>
          <a:p>
            <a:pPr marL="0" indent="0" algn="just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Natasha TG,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Carvalho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CS,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Correia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LC,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Tenorio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DS, Cristina TM, Dias AO, et al. Pharmaceutical intervention assessment in the identification and management of drug interactions in an intensive care unit. J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Appl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Pharm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Sci.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tenor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85860"/>
            <a:ext cx="9144000" cy="4857760"/>
          </a:xfrm>
        </p:spPr>
      </p:pic>
      <p:pic>
        <p:nvPicPr>
          <p:cNvPr id="7" name="Picture 6" descr="6ef2fea68200a6c7dc2b7cb7d401dc5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5" y="1643050"/>
            <a:ext cx="1762125" cy="4429156"/>
          </a:xfrm>
          <a:prstGeom prst="rect">
            <a:avLst/>
          </a:prstGeom>
        </p:spPr>
      </p:pic>
      <p:pic>
        <p:nvPicPr>
          <p:cNvPr id="8" name="Picture 7" descr="2ceafb64a5dae55d2a61ef5e12be6e5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2974" y="1214422"/>
            <a:ext cx="2928958" cy="442915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57224" y="1500174"/>
          <a:ext cx="771530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000892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Why ADDITION OF PHARMACIST ?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role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928802"/>
            <a:ext cx="7000892" cy="4929198"/>
          </a:xfrm>
        </p:spPr>
      </p:pic>
      <p:pic>
        <p:nvPicPr>
          <p:cNvPr id="5" name="Picture 4" descr="animation-clip-art-free-download-powerpoints-8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0"/>
            <a:ext cx="1500166" cy="1643050"/>
          </a:xfrm>
          <a:prstGeom prst="rect">
            <a:avLst/>
          </a:prstGeom>
        </p:spPr>
      </p:pic>
      <p:pic>
        <p:nvPicPr>
          <p:cNvPr id="6" name="Picture 5" descr="e7f291b479259a24d165660124f3394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84" y="1238244"/>
            <a:ext cx="2000232" cy="561975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4481514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Aims &amp; Objective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2428868"/>
          <a:ext cx="8643998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5f607040d4d911b5f5e65d49df017b3_powerpoint-animations-animated-clipart-at-presentermediacom-moving-clipart-for-powerpoint-presentation-f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78" y="214290"/>
            <a:ext cx="2143140" cy="17859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3571876"/>
          <a:ext cx="9144000" cy="328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5857916" cy="838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ICU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(Intensive Care Unit)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blog_b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7" y="1214422"/>
            <a:ext cx="2857520" cy="2357454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3214678" y="2500306"/>
          <a:ext cx="5667404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10" descr="1p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9388" y="0"/>
            <a:ext cx="3071802" cy="2611032"/>
          </a:xfrm>
          <a:prstGeom prst="rect">
            <a:avLst/>
          </a:prstGeom>
        </p:spPr>
      </p:pic>
      <p:pic>
        <p:nvPicPr>
          <p:cNvPr id="13" name="Picture 12" descr="Intensive-Care-Uni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14744" y="1142984"/>
            <a:ext cx="2857520" cy="250031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14" y="0"/>
            <a:ext cx="7143800" cy="11429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Conditions for which Patients are </a:t>
            </a:r>
            <a:r>
              <a:rPr lang="en-US" b="1" dirty="0">
                <a:solidFill>
                  <a:schemeClr val="bg1"/>
                </a:solidFill>
              </a:rPr>
              <a:t>Admitted to the ICU</a:t>
            </a:r>
            <a:r>
              <a:rPr lang="en-US" b="1" dirty="0" smtClean="0">
                <a:solidFill>
                  <a:schemeClr val="bg1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Patients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are admitted to the ICU for a variety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reasons.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2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2193925"/>
            <a:ext cx="6858000" cy="4572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3" name="Diagram 22"/>
          <p:cNvGraphicFramePr/>
          <p:nvPr/>
        </p:nvGraphicFramePr>
        <p:xfrm>
          <a:off x="214282" y="2428868"/>
          <a:ext cx="2786082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5" name="Diagram 24"/>
          <p:cNvGraphicFramePr/>
          <p:nvPr/>
        </p:nvGraphicFramePr>
        <p:xfrm>
          <a:off x="500034" y="3786190"/>
          <a:ext cx="228601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26" name="Diagram 25"/>
          <p:cNvGraphicFramePr/>
          <p:nvPr/>
        </p:nvGraphicFramePr>
        <p:xfrm>
          <a:off x="0" y="4857760"/>
          <a:ext cx="3500430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9" name="Diagram 28"/>
          <p:cNvGraphicFramePr/>
          <p:nvPr/>
        </p:nvGraphicFramePr>
        <p:xfrm>
          <a:off x="2143108" y="5857892"/>
          <a:ext cx="1785950" cy="78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rot="10800000" flipV="1">
            <a:off x="2857488" y="2071678"/>
            <a:ext cx="1357322" cy="85725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2750331" y="2250273"/>
            <a:ext cx="1714512" cy="164307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393141" y="2607463"/>
            <a:ext cx="2643206" cy="200026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393141" y="3250405"/>
            <a:ext cx="3500462" cy="157163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Diagram 33"/>
          <p:cNvGraphicFramePr/>
          <p:nvPr/>
        </p:nvGraphicFramePr>
        <p:xfrm>
          <a:off x="6715140" y="3857628"/>
          <a:ext cx="2214578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16200000" flipH="1">
            <a:off x="5179223" y="2321711"/>
            <a:ext cx="1571636" cy="107157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Diagram 34"/>
          <p:cNvGraphicFramePr/>
          <p:nvPr/>
        </p:nvGraphicFramePr>
        <p:xfrm>
          <a:off x="6929454" y="2428868"/>
          <a:ext cx="2000264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5572132" y="2000240"/>
            <a:ext cx="1357322" cy="71438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Diagram 32"/>
          <p:cNvGraphicFramePr/>
          <p:nvPr/>
        </p:nvGraphicFramePr>
        <p:xfrm>
          <a:off x="6643702" y="5500702"/>
          <a:ext cx="228601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graphicFrame>
        <p:nvGraphicFramePr>
          <p:cNvPr id="31" name="Diagram 30"/>
          <p:cNvGraphicFramePr/>
          <p:nvPr/>
        </p:nvGraphicFramePr>
        <p:xfrm>
          <a:off x="4143372" y="5500702"/>
          <a:ext cx="221457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0" r:lo="rId31" r:qs="rId32" r:cs="rId33"/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rot="16200000" flipH="1">
            <a:off x="3571868" y="3786190"/>
            <a:ext cx="3143272" cy="14287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4357686" y="3071810"/>
            <a:ext cx="3357586" cy="1643074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428736"/>
            <a:ext cx="8358246" cy="4786346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endParaRPr lang="en-IN" dirty="0" smtClean="0">
              <a:latin typeface="Arial" pitchFamily="34" charset="0"/>
              <a:cs typeface="Arial" pitchFamily="34" charset="0"/>
            </a:endParaRPr>
          </a:p>
          <a:p>
            <a:pPr marL="596646" indent="-514350"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Consulting Physician</a:t>
            </a:r>
          </a:p>
          <a:p>
            <a:pPr marL="596646" indent="-514350"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ICU Physician</a:t>
            </a:r>
          </a:p>
          <a:p>
            <a:pPr marL="596646" indent="-514350">
              <a:buAutoNum type="arabicPeriod"/>
            </a:pPr>
            <a:r>
              <a:rPr lang="en-IN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Clinical Pharmacist</a:t>
            </a:r>
          </a:p>
          <a:p>
            <a:pPr marL="596646" indent="-514350"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ICU Nurse</a:t>
            </a:r>
          </a:p>
          <a:p>
            <a:pPr marL="596646" indent="-514350"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Nursing Aid</a:t>
            </a:r>
          </a:p>
          <a:p>
            <a:pPr marL="596646" indent="-514350">
              <a:buAutoNum type="arabicPeriod"/>
            </a:pPr>
            <a:r>
              <a:rPr lang="en-IN" dirty="0" smtClean="0">
                <a:latin typeface="Arial" pitchFamily="34" charset="0"/>
                <a:cs typeface="Arial" pitchFamily="34" charset="0"/>
              </a:rPr>
              <a:t>ICU Housekeeping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0166" y="3714752"/>
            <a:ext cx="2928958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group_therapy_500_clr_1754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786" y="3857628"/>
            <a:ext cx="3786214" cy="248375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071538" y="142852"/>
            <a:ext cx="385765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TEAM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864969692-1024x10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85728"/>
            <a:ext cx="3571900" cy="321471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533877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Clinical Pharmacist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686800" cy="530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c1f74073d27acdb71dd5a48c179bf18f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142852"/>
            <a:ext cx="1785950" cy="17859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1691</TotalTime>
  <Words>1466</Words>
  <Application>Microsoft Office PowerPoint</Application>
  <PresentationFormat>On-screen Show (4:3)</PresentationFormat>
  <Paragraphs>127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Trek</vt:lpstr>
      <vt:lpstr>ROLE OF PHARMACIST IN INTENSIVE CARE UNIT</vt:lpstr>
      <vt:lpstr>Slide 2</vt:lpstr>
      <vt:lpstr>Cont...</vt:lpstr>
      <vt:lpstr>Why ADDITION OF PHARMACIST ?</vt:lpstr>
      <vt:lpstr>Aims &amp; Objective</vt:lpstr>
      <vt:lpstr> ICU (Intensive Care Unit) </vt:lpstr>
      <vt:lpstr>Conditions for which Patients are Admitted to the ICU?</vt:lpstr>
      <vt:lpstr> </vt:lpstr>
      <vt:lpstr>Clinical Pharmacist</vt:lpstr>
      <vt:lpstr>ROLE OF CLINICAL PHARMACIST IN ICU</vt:lpstr>
      <vt:lpstr>Slide 11</vt:lpstr>
      <vt:lpstr>Slide 12</vt:lpstr>
      <vt:lpstr>Slide 13</vt:lpstr>
      <vt:lpstr>Pharmaceutical Care Process</vt:lpstr>
      <vt:lpstr>Method</vt:lpstr>
      <vt:lpstr>Slide 16</vt:lpstr>
      <vt:lpstr>Slide 17</vt:lpstr>
      <vt:lpstr>Results</vt:lpstr>
      <vt:lpstr>Clinical pharmacist detected drug- related problems</vt:lpstr>
      <vt:lpstr>Slide 20</vt:lpstr>
      <vt:lpstr>Clinical pharmacist interventions for drug-related problems</vt:lpstr>
      <vt:lpstr>Visible drug incompatibility reported in Intensive Care Unit between cefexime and vancomycin</vt:lpstr>
      <vt:lpstr>Slide 23</vt:lpstr>
      <vt:lpstr> </vt:lpstr>
      <vt:lpstr>conclusion</vt:lpstr>
      <vt:lpstr>References</vt:lpstr>
      <vt:lpstr>Slide 27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166</cp:revision>
  <dcterms:created xsi:type="dcterms:W3CDTF">2018-08-24T06:16:08Z</dcterms:created>
  <dcterms:modified xsi:type="dcterms:W3CDTF">2018-09-23T10:30:08Z</dcterms:modified>
</cp:coreProperties>
</file>